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5" r:id="rId1"/>
  </p:sldMasterIdLst>
  <p:notesMasterIdLst>
    <p:notesMasterId r:id="rId65"/>
  </p:notesMasterIdLst>
  <p:sldIdLst>
    <p:sldId id="256" r:id="rId2"/>
    <p:sldId id="306" r:id="rId3"/>
    <p:sldId id="265" r:id="rId4"/>
    <p:sldId id="280" r:id="rId5"/>
    <p:sldId id="267" r:id="rId6"/>
    <p:sldId id="258" r:id="rId7"/>
    <p:sldId id="325" r:id="rId8"/>
    <p:sldId id="324" r:id="rId9"/>
    <p:sldId id="326" r:id="rId10"/>
    <p:sldId id="282" r:id="rId11"/>
    <p:sldId id="260" r:id="rId12"/>
    <p:sldId id="257" r:id="rId13"/>
    <p:sldId id="329" r:id="rId14"/>
    <p:sldId id="268" r:id="rId15"/>
    <p:sldId id="269" r:id="rId16"/>
    <p:sldId id="270" r:id="rId17"/>
    <p:sldId id="283" r:id="rId18"/>
    <p:sldId id="290" r:id="rId19"/>
    <p:sldId id="288" r:id="rId20"/>
    <p:sldId id="284" r:id="rId21"/>
    <p:sldId id="285" r:id="rId22"/>
    <p:sldId id="289" r:id="rId23"/>
    <p:sldId id="286" r:id="rId24"/>
    <p:sldId id="291" r:id="rId25"/>
    <p:sldId id="274" r:id="rId26"/>
    <p:sldId id="297" r:id="rId27"/>
    <p:sldId id="293" r:id="rId28"/>
    <p:sldId id="296" r:id="rId29"/>
    <p:sldId id="299" r:id="rId30"/>
    <p:sldId id="295" r:id="rId31"/>
    <p:sldId id="300" r:id="rId32"/>
    <p:sldId id="301" r:id="rId33"/>
    <p:sldId id="302" r:id="rId34"/>
    <p:sldId id="305" r:id="rId35"/>
    <p:sldId id="327" r:id="rId36"/>
    <p:sldId id="338" r:id="rId37"/>
    <p:sldId id="316" r:id="rId38"/>
    <p:sldId id="276" r:id="rId39"/>
    <p:sldId id="323" r:id="rId40"/>
    <p:sldId id="319" r:id="rId41"/>
    <p:sldId id="318" r:id="rId42"/>
    <p:sldId id="336" r:id="rId43"/>
    <p:sldId id="335" r:id="rId44"/>
    <p:sldId id="308" r:id="rId45"/>
    <p:sldId id="340" r:id="rId46"/>
    <p:sldId id="341" r:id="rId47"/>
    <p:sldId id="339" r:id="rId48"/>
    <p:sldId id="348" r:id="rId49"/>
    <p:sldId id="343" r:id="rId50"/>
    <p:sldId id="344" r:id="rId51"/>
    <p:sldId id="342" r:id="rId52"/>
    <p:sldId id="345" r:id="rId53"/>
    <p:sldId id="309" r:id="rId54"/>
    <p:sldId id="346" r:id="rId55"/>
    <p:sldId id="347" r:id="rId56"/>
    <p:sldId id="304" r:id="rId57"/>
    <p:sldId id="279" r:id="rId58"/>
    <p:sldId id="328" r:id="rId59"/>
    <p:sldId id="315" r:id="rId60"/>
    <p:sldId id="313" r:id="rId61"/>
    <p:sldId id="266" r:id="rId62"/>
    <p:sldId id="333" r:id="rId63"/>
    <p:sldId id="334" r:id="rId6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446" y="108"/>
      </p:cViewPr>
      <p:guideLst>
        <p:guide orient="horz" pos="2183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94D04D-2F6A-4E9A-AA97-39B0C979E0AF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</dgm:pt>
    <dgm:pt modelId="{6E35FA5A-DDF9-46CF-B4D5-301570E9FFC2}">
      <dgm:prSet phldrT="[テキスト]" custT="1"/>
      <dgm:spPr/>
      <dgm:t>
        <a:bodyPr/>
        <a:lstStyle/>
        <a:p>
          <a:r>
            <a:rPr kumimoji="1" lang="en-US" altLang="ja-JP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1. </a:t>
          </a:r>
          <a:r>
            <a:rPr kumimoji="1" lang="ja-JP" altLang="en-US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概要</a:t>
          </a:r>
          <a:endParaRPr kumimoji="1" lang="ja-JP" altLang="en-US" sz="2800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E98901D4-8812-4D2E-A97F-03D7BE09A11F}" type="parTrans" cxnId="{E0E54E3E-0E32-4BED-9781-52D5F403829D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0C814FC7-BD21-4E39-8675-46CC6BAF9223}" type="sibTrans" cxnId="{E0E54E3E-0E32-4BED-9781-52D5F403829D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6121D4E1-36DF-4CF2-A1A0-ADA3A5FC9884}">
      <dgm:prSet phldrT="[テキスト]" custT="1"/>
      <dgm:spPr/>
      <dgm:t>
        <a:bodyPr/>
        <a:lstStyle/>
        <a:p>
          <a:r>
            <a:rPr kumimoji="1" lang="en-US" altLang="ja-JP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2. </a:t>
          </a:r>
          <a:r>
            <a:rPr kumimoji="1" lang="ja-JP" altLang="en-US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科学</a:t>
          </a:r>
          <a:endParaRPr kumimoji="1" lang="ja-JP" altLang="en-US" sz="2800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4D5DFE1D-4162-403B-80A8-0ADB1505D51B}" type="parTrans" cxnId="{5AC6166B-8B0C-4BB9-92A4-8C79FA40DA58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2C01B2C5-41B9-4C07-AC9B-4054DBD67D73}" type="sibTrans" cxnId="{5AC6166B-8B0C-4BB9-92A4-8C79FA40DA58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E6EF0D61-C67E-4DDE-A881-F22AFC2117FD}">
      <dgm:prSet phldrT="[テキスト]" custT="1"/>
      <dgm:spPr/>
      <dgm:t>
        <a:bodyPr/>
        <a:lstStyle/>
        <a:p>
          <a:r>
            <a:rPr kumimoji="1" lang="en-US" altLang="ja-JP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3. </a:t>
          </a:r>
          <a:r>
            <a:rPr kumimoji="1" lang="ja-JP" altLang="en-US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要求</a:t>
          </a:r>
          <a:endParaRPr kumimoji="1" lang="ja-JP" altLang="en-US" sz="2800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676080CA-4DB9-4A42-B896-1A3DA0C6A30B}" type="parTrans" cxnId="{1D7BF61C-A17B-4B70-BD19-3A284E3CBF29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259A3930-30B6-4977-A758-C6AF67B0EE96}" type="sibTrans" cxnId="{1D7BF61C-A17B-4B70-BD19-3A284E3CBF29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E97D3427-46E8-4824-A4BF-F2F877D8F2E8}" type="pres">
      <dgm:prSet presAssocID="{F794D04D-2F6A-4E9A-AA97-39B0C979E0AF}" presName="arrowDiagram" presStyleCnt="0">
        <dgm:presLayoutVars>
          <dgm:chMax val="5"/>
          <dgm:dir/>
          <dgm:resizeHandles val="exact"/>
        </dgm:presLayoutVars>
      </dgm:prSet>
      <dgm:spPr/>
    </dgm:pt>
    <dgm:pt modelId="{B5195A9B-3830-4C4B-88A1-135F06EE7272}" type="pres">
      <dgm:prSet presAssocID="{F794D04D-2F6A-4E9A-AA97-39B0C979E0AF}" presName="arrow" presStyleLbl="bgShp" presStyleIdx="0" presStyleCnt="1"/>
      <dgm:spPr>
        <a:gradFill rotWithShape="0">
          <a:gsLst>
            <a:gs pos="0">
              <a:srgbClr val="00B0F0"/>
            </a:gs>
            <a:gs pos="74000">
              <a:schemeClr val="accent5">
                <a:lumMod val="60000"/>
                <a:lumOff val="4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</dgm:spPr>
    </dgm:pt>
    <dgm:pt modelId="{7FF0B591-26DD-4352-BE9F-F508ECF23BC3}" type="pres">
      <dgm:prSet presAssocID="{F794D04D-2F6A-4E9A-AA97-39B0C979E0AF}" presName="arrowDiagram3" presStyleCnt="0"/>
      <dgm:spPr/>
    </dgm:pt>
    <dgm:pt modelId="{1B738BC9-08FC-4EE5-9250-EF08AF58B553}" type="pres">
      <dgm:prSet presAssocID="{6E35FA5A-DDF9-46CF-B4D5-301570E9FFC2}" presName="bullet3a" presStyleLbl="node1" presStyleIdx="0" presStyleCnt="3"/>
      <dgm:spPr/>
    </dgm:pt>
    <dgm:pt modelId="{FCA2B468-9E16-4112-97D0-AEC41E8B9E31}" type="pres">
      <dgm:prSet presAssocID="{6E35FA5A-DDF9-46CF-B4D5-301570E9FFC2}" presName="textBox3a" presStyleLbl="revTx" presStyleIdx="0" presStyleCnt="3" custScaleX="13968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A934DFD-08C2-4114-82A4-E1EBAF0846E1}" type="pres">
      <dgm:prSet presAssocID="{6121D4E1-36DF-4CF2-A1A0-ADA3A5FC9884}" presName="bullet3b" presStyleLbl="node1" presStyleIdx="1" presStyleCnt="3"/>
      <dgm:spPr/>
    </dgm:pt>
    <dgm:pt modelId="{1F5BA3FE-2B1F-4506-8CD4-7A485E35F981}" type="pres">
      <dgm:prSet presAssocID="{6121D4E1-36DF-4CF2-A1A0-ADA3A5FC9884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E1FEDCC-1051-4FE4-80A0-976B65EBD556}" type="pres">
      <dgm:prSet presAssocID="{E6EF0D61-C67E-4DDE-A881-F22AFC2117FD}" presName="bullet3c" presStyleLbl="node1" presStyleIdx="2" presStyleCnt="3"/>
      <dgm:spPr/>
    </dgm:pt>
    <dgm:pt modelId="{A20C6F03-BC3D-46BF-832E-1D915AF72B39}" type="pres">
      <dgm:prSet presAssocID="{E6EF0D61-C67E-4DDE-A881-F22AFC2117FD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3754FD2B-80B1-45F4-B3CE-DAF0AE8C54D3}" type="presOf" srcId="{6121D4E1-36DF-4CF2-A1A0-ADA3A5FC9884}" destId="{1F5BA3FE-2B1F-4506-8CD4-7A485E35F981}" srcOrd="0" destOrd="0" presId="urn:microsoft.com/office/officeart/2005/8/layout/arrow2"/>
    <dgm:cxn modelId="{86C10611-BDCA-4F0C-9A16-A50E295637DE}" type="presOf" srcId="{6E35FA5A-DDF9-46CF-B4D5-301570E9FFC2}" destId="{FCA2B468-9E16-4112-97D0-AEC41E8B9E31}" srcOrd="0" destOrd="0" presId="urn:microsoft.com/office/officeart/2005/8/layout/arrow2"/>
    <dgm:cxn modelId="{ED73375F-0811-408B-9A74-0830CD634D3E}" type="presOf" srcId="{E6EF0D61-C67E-4DDE-A881-F22AFC2117FD}" destId="{A20C6F03-BC3D-46BF-832E-1D915AF72B39}" srcOrd="0" destOrd="0" presId="urn:microsoft.com/office/officeart/2005/8/layout/arrow2"/>
    <dgm:cxn modelId="{E0E54E3E-0E32-4BED-9781-52D5F403829D}" srcId="{F794D04D-2F6A-4E9A-AA97-39B0C979E0AF}" destId="{6E35FA5A-DDF9-46CF-B4D5-301570E9FFC2}" srcOrd="0" destOrd="0" parTransId="{E98901D4-8812-4D2E-A97F-03D7BE09A11F}" sibTransId="{0C814FC7-BD21-4E39-8675-46CC6BAF9223}"/>
    <dgm:cxn modelId="{1D7BF61C-A17B-4B70-BD19-3A284E3CBF29}" srcId="{F794D04D-2F6A-4E9A-AA97-39B0C979E0AF}" destId="{E6EF0D61-C67E-4DDE-A881-F22AFC2117FD}" srcOrd="2" destOrd="0" parTransId="{676080CA-4DB9-4A42-B896-1A3DA0C6A30B}" sibTransId="{259A3930-30B6-4977-A758-C6AF67B0EE96}"/>
    <dgm:cxn modelId="{5AC6166B-8B0C-4BB9-92A4-8C79FA40DA58}" srcId="{F794D04D-2F6A-4E9A-AA97-39B0C979E0AF}" destId="{6121D4E1-36DF-4CF2-A1A0-ADA3A5FC9884}" srcOrd="1" destOrd="0" parTransId="{4D5DFE1D-4162-403B-80A8-0ADB1505D51B}" sibTransId="{2C01B2C5-41B9-4C07-AC9B-4054DBD67D73}"/>
    <dgm:cxn modelId="{29AB1B2F-6521-47A6-AC73-9E49B88A9029}" type="presOf" srcId="{F794D04D-2F6A-4E9A-AA97-39B0C979E0AF}" destId="{E97D3427-46E8-4824-A4BF-F2F877D8F2E8}" srcOrd="0" destOrd="0" presId="urn:microsoft.com/office/officeart/2005/8/layout/arrow2"/>
    <dgm:cxn modelId="{1C3D4511-2A51-4935-AF49-519FFB32B8D4}" type="presParOf" srcId="{E97D3427-46E8-4824-A4BF-F2F877D8F2E8}" destId="{B5195A9B-3830-4C4B-88A1-135F06EE7272}" srcOrd="0" destOrd="0" presId="urn:microsoft.com/office/officeart/2005/8/layout/arrow2"/>
    <dgm:cxn modelId="{864AF98B-105C-4118-8BA2-7623352036CE}" type="presParOf" srcId="{E97D3427-46E8-4824-A4BF-F2F877D8F2E8}" destId="{7FF0B591-26DD-4352-BE9F-F508ECF23BC3}" srcOrd="1" destOrd="0" presId="urn:microsoft.com/office/officeart/2005/8/layout/arrow2"/>
    <dgm:cxn modelId="{2DFFBB2B-397D-404D-B8F4-567ED4F37C5E}" type="presParOf" srcId="{7FF0B591-26DD-4352-BE9F-F508ECF23BC3}" destId="{1B738BC9-08FC-4EE5-9250-EF08AF58B553}" srcOrd="0" destOrd="0" presId="urn:microsoft.com/office/officeart/2005/8/layout/arrow2"/>
    <dgm:cxn modelId="{86E674F8-CD40-4818-8C29-A69386C37E6E}" type="presParOf" srcId="{7FF0B591-26DD-4352-BE9F-F508ECF23BC3}" destId="{FCA2B468-9E16-4112-97D0-AEC41E8B9E31}" srcOrd="1" destOrd="0" presId="urn:microsoft.com/office/officeart/2005/8/layout/arrow2"/>
    <dgm:cxn modelId="{82C1DB78-A497-4F8C-8746-ED97B0013509}" type="presParOf" srcId="{7FF0B591-26DD-4352-BE9F-F508ECF23BC3}" destId="{9A934DFD-08C2-4114-82A4-E1EBAF0846E1}" srcOrd="2" destOrd="0" presId="urn:microsoft.com/office/officeart/2005/8/layout/arrow2"/>
    <dgm:cxn modelId="{9B38B80E-FC5F-47DA-AE89-BDEC6A1ABCAB}" type="presParOf" srcId="{7FF0B591-26DD-4352-BE9F-F508ECF23BC3}" destId="{1F5BA3FE-2B1F-4506-8CD4-7A485E35F981}" srcOrd="3" destOrd="0" presId="urn:microsoft.com/office/officeart/2005/8/layout/arrow2"/>
    <dgm:cxn modelId="{311A90D3-6DA2-497F-AD30-9C37D2EE8A63}" type="presParOf" srcId="{7FF0B591-26DD-4352-BE9F-F508ECF23BC3}" destId="{1E1FEDCC-1051-4FE4-80A0-976B65EBD556}" srcOrd="4" destOrd="0" presId="urn:microsoft.com/office/officeart/2005/8/layout/arrow2"/>
    <dgm:cxn modelId="{16A1847E-346E-4222-9ABC-1213899147E3}" type="presParOf" srcId="{7FF0B591-26DD-4352-BE9F-F508ECF23BC3}" destId="{A20C6F03-BC3D-46BF-832E-1D915AF72B3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94D04D-2F6A-4E9A-AA97-39B0C979E0AF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</dgm:pt>
    <dgm:pt modelId="{6E35FA5A-DDF9-46CF-B4D5-301570E9FFC2}">
      <dgm:prSet phldrT="[テキスト]" custT="1"/>
      <dgm:spPr/>
      <dgm:t>
        <a:bodyPr/>
        <a:lstStyle/>
        <a:p>
          <a:r>
            <a:rPr kumimoji="1" lang="en-US" altLang="ja-JP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1. </a:t>
          </a:r>
          <a:r>
            <a:rPr kumimoji="1" lang="ja-JP" altLang="en-US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概要</a:t>
          </a:r>
          <a:endParaRPr kumimoji="1" lang="ja-JP" altLang="en-US" sz="2800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E98901D4-8812-4D2E-A97F-03D7BE09A11F}" type="parTrans" cxnId="{E0E54E3E-0E32-4BED-9781-52D5F403829D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0C814FC7-BD21-4E39-8675-46CC6BAF9223}" type="sibTrans" cxnId="{E0E54E3E-0E32-4BED-9781-52D5F403829D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6121D4E1-36DF-4CF2-A1A0-ADA3A5FC9884}">
      <dgm:prSet phldrT="[テキスト]" custT="1"/>
      <dgm:spPr/>
      <dgm:t>
        <a:bodyPr/>
        <a:lstStyle/>
        <a:p>
          <a:r>
            <a:rPr kumimoji="1" lang="en-US" altLang="ja-JP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2. </a:t>
          </a:r>
          <a:r>
            <a:rPr kumimoji="1" lang="ja-JP" altLang="en-US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科学</a:t>
          </a:r>
          <a:endParaRPr kumimoji="1" lang="ja-JP" altLang="en-US" sz="2800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4D5DFE1D-4162-403B-80A8-0ADB1505D51B}" type="parTrans" cxnId="{5AC6166B-8B0C-4BB9-92A4-8C79FA40DA58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2C01B2C5-41B9-4C07-AC9B-4054DBD67D73}" type="sibTrans" cxnId="{5AC6166B-8B0C-4BB9-92A4-8C79FA40DA58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E6EF0D61-C67E-4DDE-A881-F22AFC2117FD}">
      <dgm:prSet phldrT="[テキスト]" custT="1"/>
      <dgm:spPr/>
      <dgm:t>
        <a:bodyPr/>
        <a:lstStyle/>
        <a:p>
          <a:r>
            <a:rPr kumimoji="1" lang="en-US" altLang="ja-JP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3. </a:t>
          </a:r>
          <a:r>
            <a:rPr kumimoji="1" lang="ja-JP" altLang="en-US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要求</a:t>
          </a:r>
          <a:endParaRPr kumimoji="1" lang="ja-JP" altLang="en-US" sz="2800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676080CA-4DB9-4A42-B896-1A3DA0C6A30B}" type="parTrans" cxnId="{1D7BF61C-A17B-4B70-BD19-3A284E3CBF29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259A3930-30B6-4977-A758-C6AF67B0EE96}" type="sibTrans" cxnId="{1D7BF61C-A17B-4B70-BD19-3A284E3CBF29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E97D3427-46E8-4824-A4BF-F2F877D8F2E8}" type="pres">
      <dgm:prSet presAssocID="{F794D04D-2F6A-4E9A-AA97-39B0C979E0AF}" presName="arrowDiagram" presStyleCnt="0">
        <dgm:presLayoutVars>
          <dgm:chMax val="5"/>
          <dgm:dir/>
          <dgm:resizeHandles val="exact"/>
        </dgm:presLayoutVars>
      </dgm:prSet>
      <dgm:spPr/>
    </dgm:pt>
    <dgm:pt modelId="{B5195A9B-3830-4C4B-88A1-135F06EE7272}" type="pres">
      <dgm:prSet presAssocID="{F794D04D-2F6A-4E9A-AA97-39B0C979E0AF}" presName="arrow" presStyleLbl="bgShp" presStyleIdx="0" presStyleCnt="1"/>
      <dgm:spPr>
        <a:gradFill rotWithShape="0">
          <a:gsLst>
            <a:gs pos="0">
              <a:srgbClr val="00B0F0"/>
            </a:gs>
            <a:gs pos="74000">
              <a:schemeClr val="accent5">
                <a:lumMod val="60000"/>
                <a:lumOff val="4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</dgm:spPr>
    </dgm:pt>
    <dgm:pt modelId="{7FF0B591-26DD-4352-BE9F-F508ECF23BC3}" type="pres">
      <dgm:prSet presAssocID="{F794D04D-2F6A-4E9A-AA97-39B0C979E0AF}" presName="arrowDiagram3" presStyleCnt="0"/>
      <dgm:spPr/>
    </dgm:pt>
    <dgm:pt modelId="{1B738BC9-08FC-4EE5-9250-EF08AF58B553}" type="pres">
      <dgm:prSet presAssocID="{6E35FA5A-DDF9-46CF-B4D5-301570E9FFC2}" presName="bullet3a" presStyleLbl="node1" presStyleIdx="0" presStyleCnt="3"/>
      <dgm:spPr/>
    </dgm:pt>
    <dgm:pt modelId="{FCA2B468-9E16-4112-97D0-AEC41E8B9E31}" type="pres">
      <dgm:prSet presAssocID="{6E35FA5A-DDF9-46CF-B4D5-301570E9FFC2}" presName="textBox3a" presStyleLbl="revTx" presStyleIdx="0" presStyleCnt="3" custScaleX="13968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A934DFD-08C2-4114-82A4-E1EBAF0846E1}" type="pres">
      <dgm:prSet presAssocID="{6121D4E1-36DF-4CF2-A1A0-ADA3A5FC9884}" presName="bullet3b" presStyleLbl="node1" presStyleIdx="1" presStyleCnt="3"/>
      <dgm:spPr/>
    </dgm:pt>
    <dgm:pt modelId="{1F5BA3FE-2B1F-4506-8CD4-7A485E35F981}" type="pres">
      <dgm:prSet presAssocID="{6121D4E1-36DF-4CF2-A1A0-ADA3A5FC9884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E1FEDCC-1051-4FE4-80A0-976B65EBD556}" type="pres">
      <dgm:prSet presAssocID="{E6EF0D61-C67E-4DDE-A881-F22AFC2117FD}" presName="bullet3c" presStyleLbl="node1" presStyleIdx="2" presStyleCnt="3"/>
      <dgm:spPr/>
    </dgm:pt>
    <dgm:pt modelId="{A20C6F03-BC3D-46BF-832E-1D915AF72B39}" type="pres">
      <dgm:prSet presAssocID="{E6EF0D61-C67E-4DDE-A881-F22AFC2117FD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7E9DA74-966F-462E-A481-B711F2E887EA}" type="presOf" srcId="{E6EF0D61-C67E-4DDE-A881-F22AFC2117FD}" destId="{A20C6F03-BC3D-46BF-832E-1D915AF72B39}" srcOrd="0" destOrd="0" presId="urn:microsoft.com/office/officeart/2005/8/layout/arrow2"/>
    <dgm:cxn modelId="{40029C86-C577-4063-8DCE-EB8417B2AF93}" type="presOf" srcId="{F794D04D-2F6A-4E9A-AA97-39B0C979E0AF}" destId="{E97D3427-46E8-4824-A4BF-F2F877D8F2E8}" srcOrd="0" destOrd="0" presId="urn:microsoft.com/office/officeart/2005/8/layout/arrow2"/>
    <dgm:cxn modelId="{E0E54E3E-0E32-4BED-9781-52D5F403829D}" srcId="{F794D04D-2F6A-4E9A-AA97-39B0C979E0AF}" destId="{6E35FA5A-DDF9-46CF-B4D5-301570E9FFC2}" srcOrd="0" destOrd="0" parTransId="{E98901D4-8812-4D2E-A97F-03D7BE09A11F}" sibTransId="{0C814FC7-BD21-4E39-8675-46CC6BAF9223}"/>
    <dgm:cxn modelId="{1D7BF61C-A17B-4B70-BD19-3A284E3CBF29}" srcId="{F794D04D-2F6A-4E9A-AA97-39B0C979E0AF}" destId="{E6EF0D61-C67E-4DDE-A881-F22AFC2117FD}" srcOrd="2" destOrd="0" parTransId="{676080CA-4DB9-4A42-B896-1A3DA0C6A30B}" sibTransId="{259A3930-30B6-4977-A758-C6AF67B0EE96}"/>
    <dgm:cxn modelId="{7CBB33DF-2671-417F-B028-664C3A920718}" type="presOf" srcId="{6E35FA5A-DDF9-46CF-B4D5-301570E9FFC2}" destId="{FCA2B468-9E16-4112-97D0-AEC41E8B9E31}" srcOrd="0" destOrd="0" presId="urn:microsoft.com/office/officeart/2005/8/layout/arrow2"/>
    <dgm:cxn modelId="{5AC6166B-8B0C-4BB9-92A4-8C79FA40DA58}" srcId="{F794D04D-2F6A-4E9A-AA97-39B0C979E0AF}" destId="{6121D4E1-36DF-4CF2-A1A0-ADA3A5FC9884}" srcOrd="1" destOrd="0" parTransId="{4D5DFE1D-4162-403B-80A8-0ADB1505D51B}" sibTransId="{2C01B2C5-41B9-4C07-AC9B-4054DBD67D73}"/>
    <dgm:cxn modelId="{4113DD30-0520-421E-BFEA-1678C571267E}" type="presOf" srcId="{6121D4E1-36DF-4CF2-A1A0-ADA3A5FC9884}" destId="{1F5BA3FE-2B1F-4506-8CD4-7A485E35F981}" srcOrd="0" destOrd="0" presId="urn:microsoft.com/office/officeart/2005/8/layout/arrow2"/>
    <dgm:cxn modelId="{46D1D63B-9564-4492-8789-0AC62666FFAE}" type="presParOf" srcId="{E97D3427-46E8-4824-A4BF-F2F877D8F2E8}" destId="{B5195A9B-3830-4C4B-88A1-135F06EE7272}" srcOrd="0" destOrd="0" presId="urn:microsoft.com/office/officeart/2005/8/layout/arrow2"/>
    <dgm:cxn modelId="{A47C7632-C385-4948-8876-05CFAEE67FBB}" type="presParOf" srcId="{E97D3427-46E8-4824-A4BF-F2F877D8F2E8}" destId="{7FF0B591-26DD-4352-BE9F-F508ECF23BC3}" srcOrd="1" destOrd="0" presId="urn:microsoft.com/office/officeart/2005/8/layout/arrow2"/>
    <dgm:cxn modelId="{D1CA0F73-0FF6-44D6-ADB5-B89F05EACF83}" type="presParOf" srcId="{7FF0B591-26DD-4352-BE9F-F508ECF23BC3}" destId="{1B738BC9-08FC-4EE5-9250-EF08AF58B553}" srcOrd="0" destOrd="0" presId="urn:microsoft.com/office/officeart/2005/8/layout/arrow2"/>
    <dgm:cxn modelId="{8BC09FD5-3E07-4DD6-B937-C092AF26C570}" type="presParOf" srcId="{7FF0B591-26DD-4352-BE9F-F508ECF23BC3}" destId="{FCA2B468-9E16-4112-97D0-AEC41E8B9E31}" srcOrd="1" destOrd="0" presId="urn:microsoft.com/office/officeart/2005/8/layout/arrow2"/>
    <dgm:cxn modelId="{DA9418C2-C096-4858-AB04-3745CDE83E9F}" type="presParOf" srcId="{7FF0B591-26DD-4352-BE9F-F508ECF23BC3}" destId="{9A934DFD-08C2-4114-82A4-E1EBAF0846E1}" srcOrd="2" destOrd="0" presId="urn:microsoft.com/office/officeart/2005/8/layout/arrow2"/>
    <dgm:cxn modelId="{B653B0A3-8ACF-4ECD-B919-5C5670FE2973}" type="presParOf" srcId="{7FF0B591-26DD-4352-BE9F-F508ECF23BC3}" destId="{1F5BA3FE-2B1F-4506-8CD4-7A485E35F981}" srcOrd="3" destOrd="0" presId="urn:microsoft.com/office/officeart/2005/8/layout/arrow2"/>
    <dgm:cxn modelId="{52007363-8796-4E0B-92A0-ADD5A2569A6F}" type="presParOf" srcId="{7FF0B591-26DD-4352-BE9F-F508ECF23BC3}" destId="{1E1FEDCC-1051-4FE4-80A0-976B65EBD556}" srcOrd="4" destOrd="0" presId="urn:microsoft.com/office/officeart/2005/8/layout/arrow2"/>
    <dgm:cxn modelId="{DD1703DB-A0F5-4A4B-B721-508D943960E6}" type="presParOf" srcId="{7FF0B591-26DD-4352-BE9F-F508ECF23BC3}" destId="{A20C6F03-BC3D-46BF-832E-1D915AF72B3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94D04D-2F6A-4E9A-AA97-39B0C979E0AF}" type="doc">
      <dgm:prSet loTypeId="urn:microsoft.com/office/officeart/2005/8/layout/arrow2" loCatId="process" qsTypeId="urn:microsoft.com/office/officeart/2005/8/quickstyle/simple1" qsCatId="simple" csTypeId="urn:microsoft.com/office/officeart/2005/8/colors/colorful5" csCatId="colorful" phldr="1"/>
      <dgm:spPr/>
    </dgm:pt>
    <dgm:pt modelId="{6E35FA5A-DDF9-46CF-B4D5-301570E9FFC2}">
      <dgm:prSet phldrT="[テキスト]" custT="1"/>
      <dgm:spPr/>
      <dgm:t>
        <a:bodyPr/>
        <a:lstStyle/>
        <a:p>
          <a:r>
            <a:rPr kumimoji="1" lang="en-US" altLang="ja-JP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1. </a:t>
          </a:r>
          <a:r>
            <a:rPr kumimoji="1" lang="ja-JP" altLang="en-US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概要</a:t>
          </a:r>
          <a:endParaRPr kumimoji="1" lang="ja-JP" altLang="en-US" sz="2800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E98901D4-8812-4D2E-A97F-03D7BE09A11F}" type="parTrans" cxnId="{E0E54E3E-0E32-4BED-9781-52D5F403829D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0C814FC7-BD21-4E39-8675-46CC6BAF9223}" type="sibTrans" cxnId="{E0E54E3E-0E32-4BED-9781-52D5F403829D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6121D4E1-36DF-4CF2-A1A0-ADA3A5FC9884}">
      <dgm:prSet phldrT="[テキスト]" custT="1"/>
      <dgm:spPr/>
      <dgm:t>
        <a:bodyPr/>
        <a:lstStyle/>
        <a:p>
          <a:r>
            <a:rPr kumimoji="1" lang="en-US" altLang="ja-JP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2. </a:t>
          </a:r>
          <a:r>
            <a:rPr kumimoji="1" lang="ja-JP" altLang="en-US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科学</a:t>
          </a:r>
          <a:endParaRPr kumimoji="1" lang="ja-JP" altLang="en-US" sz="2800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4D5DFE1D-4162-403B-80A8-0ADB1505D51B}" type="parTrans" cxnId="{5AC6166B-8B0C-4BB9-92A4-8C79FA40DA58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2C01B2C5-41B9-4C07-AC9B-4054DBD67D73}" type="sibTrans" cxnId="{5AC6166B-8B0C-4BB9-92A4-8C79FA40DA58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E6EF0D61-C67E-4DDE-A881-F22AFC2117FD}">
      <dgm:prSet phldrT="[テキスト]" custT="1"/>
      <dgm:spPr/>
      <dgm:t>
        <a:bodyPr/>
        <a:lstStyle/>
        <a:p>
          <a:r>
            <a:rPr kumimoji="1" lang="en-US" altLang="ja-JP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3. </a:t>
          </a:r>
          <a:r>
            <a:rPr kumimoji="1" lang="ja-JP" altLang="en-US" sz="2800" b="1" dirty="0" smtClean="0">
              <a:solidFill>
                <a:schemeClr val="accent6">
                  <a:lumMod val="50000"/>
                </a:schemeClr>
              </a:solidFill>
              <a:effectLst/>
            </a:rPr>
            <a:t>要求</a:t>
          </a:r>
          <a:endParaRPr kumimoji="1" lang="ja-JP" altLang="en-US" sz="2800" b="1" dirty="0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676080CA-4DB9-4A42-B896-1A3DA0C6A30B}" type="parTrans" cxnId="{1D7BF61C-A17B-4B70-BD19-3A284E3CBF29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259A3930-30B6-4977-A758-C6AF67B0EE96}" type="sibTrans" cxnId="{1D7BF61C-A17B-4B70-BD19-3A284E3CBF29}">
      <dgm:prSet/>
      <dgm:spPr/>
      <dgm:t>
        <a:bodyPr/>
        <a:lstStyle/>
        <a:p>
          <a:endParaRPr kumimoji="1" lang="ja-JP" altLang="en-US" sz="2800" b="1">
            <a:solidFill>
              <a:schemeClr val="accent6">
                <a:lumMod val="50000"/>
              </a:schemeClr>
            </a:solidFill>
            <a:effectLst/>
          </a:endParaRPr>
        </a:p>
      </dgm:t>
    </dgm:pt>
    <dgm:pt modelId="{E97D3427-46E8-4824-A4BF-F2F877D8F2E8}" type="pres">
      <dgm:prSet presAssocID="{F794D04D-2F6A-4E9A-AA97-39B0C979E0AF}" presName="arrowDiagram" presStyleCnt="0">
        <dgm:presLayoutVars>
          <dgm:chMax val="5"/>
          <dgm:dir/>
          <dgm:resizeHandles val="exact"/>
        </dgm:presLayoutVars>
      </dgm:prSet>
      <dgm:spPr/>
    </dgm:pt>
    <dgm:pt modelId="{B5195A9B-3830-4C4B-88A1-135F06EE7272}" type="pres">
      <dgm:prSet presAssocID="{F794D04D-2F6A-4E9A-AA97-39B0C979E0AF}" presName="arrow" presStyleLbl="bgShp" presStyleIdx="0" presStyleCnt="1"/>
      <dgm:spPr>
        <a:gradFill rotWithShape="0">
          <a:gsLst>
            <a:gs pos="0">
              <a:srgbClr val="00B0F0"/>
            </a:gs>
            <a:gs pos="74000">
              <a:schemeClr val="accent5">
                <a:lumMod val="60000"/>
                <a:lumOff val="4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</dgm:spPr>
    </dgm:pt>
    <dgm:pt modelId="{7FF0B591-26DD-4352-BE9F-F508ECF23BC3}" type="pres">
      <dgm:prSet presAssocID="{F794D04D-2F6A-4E9A-AA97-39B0C979E0AF}" presName="arrowDiagram3" presStyleCnt="0"/>
      <dgm:spPr/>
    </dgm:pt>
    <dgm:pt modelId="{1B738BC9-08FC-4EE5-9250-EF08AF58B553}" type="pres">
      <dgm:prSet presAssocID="{6E35FA5A-DDF9-46CF-B4D5-301570E9FFC2}" presName="bullet3a" presStyleLbl="node1" presStyleIdx="0" presStyleCnt="3"/>
      <dgm:spPr/>
    </dgm:pt>
    <dgm:pt modelId="{FCA2B468-9E16-4112-97D0-AEC41E8B9E31}" type="pres">
      <dgm:prSet presAssocID="{6E35FA5A-DDF9-46CF-B4D5-301570E9FFC2}" presName="textBox3a" presStyleLbl="revTx" presStyleIdx="0" presStyleCnt="3" custScaleX="13968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A934DFD-08C2-4114-82A4-E1EBAF0846E1}" type="pres">
      <dgm:prSet presAssocID="{6121D4E1-36DF-4CF2-A1A0-ADA3A5FC9884}" presName="bullet3b" presStyleLbl="node1" presStyleIdx="1" presStyleCnt="3"/>
      <dgm:spPr/>
    </dgm:pt>
    <dgm:pt modelId="{1F5BA3FE-2B1F-4506-8CD4-7A485E35F981}" type="pres">
      <dgm:prSet presAssocID="{6121D4E1-36DF-4CF2-A1A0-ADA3A5FC9884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E1FEDCC-1051-4FE4-80A0-976B65EBD556}" type="pres">
      <dgm:prSet presAssocID="{E6EF0D61-C67E-4DDE-A881-F22AFC2117FD}" presName="bullet3c" presStyleLbl="node1" presStyleIdx="2" presStyleCnt="3"/>
      <dgm:spPr/>
    </dgm:pt>
    <dgm:pt modelId="{A20C6F03-BC3D-46BF-832E-1D915AF72B39}" type="pres">
      <dgm:prSet presAssocID="{E6EF0D61-C67E-4DDE-A881-F22AFC2117FD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316B1BBE-6186-4990-A15A-86FAA3EA6F7C}" type="presOf" srcId="{6121D4E1-36DF-4CF2-A1A0-ADA3A5FC9884}" destId="{1F5BA3FE-2B1F-4506-8CD4-7A485E35F981}" srcOrd="0" destOrd="0" presId="urn:microsoft.com/office/officeart/2005/8/layout/arrow2"/>
    <dgm:cxn modelId="{7F8A78BF-9FF5-4133-A32F-250A04D5AA1F}" type="presOf" srcId="{6E35FA5A-DDF9-46CF-B4D5-301570E9FFC2}" destId="{FCA2B468-9E16-4112-97D0-AEC41E8B9E31}" srcOrd="0" destOrd="0" presId="urn:microsoft.com/office/officeart/2005/8/layout/arrow2"/>
    <dgm:cxn modelId="{5AC6166B-8B0C-4BB9-92A4-8C79FA40DA58}" srcId="{F794D04D-2F6A-4E9A-AA97-39B0C979E0AF}" destId="{6121D4E1-36DF-4CF2-A1A0-ADA3A5FC9884}" srcOrd="1" destOrd="0" parTransId="{4D5DFE1D-4162-403B-80A8-0ADB1505D51B}" sibTransId="{2C01B2C5-41B9-4C07-AC9B-4054DBD67D73}"/>
    <dgm:cxn modelId="{1D7BF61C-A17B-4B70-BD19-3A284E3CBF29}" srcId="{F794D04D-2F6A-4E9A-AA97-39B0C979E0AF}" destId="{E6EF0D61-C67E-4DDE-A881-F22AFC2117FD}" srcOrd="2" destOrd="0" parTransId="{676080CA-4DB9-4A42-B896-1A3DA0C6A30B}" sibTransId="{259A3930-30B6-4977-A758-C6AF67B0EE96}"/>
    <dgm:cxn modelId="{CC60F370-5FAE-4278-83C0-A2244EB4FE83}" type="presOf" srcId="{F794D04D-2F6A-4E9A-AA97-39B0C979E0AF}" destId="{E97D3427-46E8-4824-A4BF-F2F877D8F2E8}" srcOrd="0" destOrd="0" presId="urn:microsoft.com/office/officeart/2005/8/layout/arrow2"/>
    <dgm:cxn modelId="{E0E54E3E-0E32-4BED-9781-52D5F403829D}" srcId="{F794D04D-2F6A-4E9A-AA97-39B0C979E0AF}" destId="{6E35FA5A-DDF9-46CF-B4D5-301570E9FFC2}" srcOrd="0" destOrd="0" parTransId="{E98901D4-8812-4D2E-A97F-03D7BE09A11F}" sibTransId="{0C814FC7-BD21-4E39-8675-46CC6BAF9223}"/>
    <dgm:cxn modelId="{05D8823B-EF1C-4F48-B0B6-5FF56047F4DD}" type="presOf" srcId="{E6EF0D61-C67E-4DDE-A881-F22AFC2117FD}" destId="{A20C6F03-BC3D-46BF-832E-1D915AF72B39}" srcOrd="0" destOrd="0" presId="urn:microsoft.com/office/officeart/2005/8/layout/arrow2"/>
    <dgm:cxn modelId="{2C2D0FA4-4351-41AB-BA9B-6A07DB54AD03}" type="presParOf" srcId="{E97D3427-46E8-4824-A4BF-F2F877D8F2E8}" destId="{B5195A9B-3830-4C4B-88A1-135F06EE7272}" srcOrd="0" destOrd="0" presId="urn:microsoft.com/office/officeart/2005/8/layout/arrow2"/>
    <dgm:cxn modelId="{3D4706B4-2CB6-4817-BFD3-CD7FBD0E6DD9}" type="presParOf" srcId="{E97D3427-46E8-4824-A4BF-F2F877D8F2E8}" destId="{7FF0B591-26DD-4352-BE9F-F508ECF23BC3}" srcOrd="1" destOrd="0" presId="urn:microsoft.com/office/officeart/2005/8/layout/arrow2"/>
    <dgm:cxn modelId="{42293ACC-B0E9-4872-8296-2F2CAA324759}" type="presParOf" srcId="{7FF0B591-26DD-4352-BE9F-F508ECF23BC3}" destId="{1B738BC9-08FC-4EE5-9250-EF08AF58B553}" srcOrd="0" destOrd="0" presId="urn:microsoft.com/office/officeart/2005/8/layout/arrow2"/>
    <dgm:cxn modelId="{4D1B71E4-8CB4-4859-A2EF-356511EBE08B}" type="presParOf" srcId="{7FF0B591-26DD-4352-BE9F-F508ECF23BC3}" destId="{FCA2B468-9E16-4112-97D0-AEC41E8B9E31}" srcOrd="1" destOrd="0" presId="urn:microsoft.com/office/officeart/2005/8/layout/arrow2"/>
    <dgm:cxn modelId="{75A094B3-DDB7-4A58-A360-C65502DD8BBB}" type="presParOf" srcId="{7FF0B591-26DD-4352-BE9F-F508ECF23BC3}" destId="{9A934DFD-08C2-4114-82A4-E1EBAF0846E1}" srcOrd="2" destOrd="0" presId="urn:microsoft.com/office/officeart/2005/8/layout/arrow2"/>
    <dgm:cxn modelId="{BC2966D3-0F2B-4F64-A12E-89536D6157B4}" type="presParOf" srcId="{7FF0B591-26DD-4352-BE9F-F508ECF23BC3}" destId="{1F5BA3FE-2B1F-4506-8CD4-7A485E35F981}" srcOrd="3" destOrd="0" presId="urn:microsoft.com/office/officeart/2005/8/layout/arrow2"/>
    <dgm:cxn modelId="{498FC4C4-5EAD-43EA-9BE1-D0FF42B251A4}" type="presParOf" srcId="{7FF0B591-26DD-4352-BE9F-F508ECF23BC3}" destId="{1E1FEDCC-1051-4FE4-80A0-976B65EBD556}" srcOrd="4" destOrd="0" presId="urn:microsoft.com/office/officeart/2005/8/layout/arrow2"/>
    <dgm:cxn modelId="{05C8CC09-AB1D-430A-BDB2-6E15CA8CF81A}" type="presParOf" srcId="{7FF0B591-26DD-4352-BE9F-F508ECF23BC3}" destId="{A20C6F03-BC3D-46BF-832E-1D915AF72B3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95A9B-3830-4C4B-88A1-135F06EE7272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00B0F0"/>
            </a:gs>
            <a:gs pos="74000">
              <a:schemeClr val="accent5">
                <a:lumMod val="60000"/>
                <a:lumOff val="4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38BC9-08FC-4EE5-9250-EF08AF58B553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2B468-9E16-4112-97D0-AEC41E8B9E31}">
      <dsp:nvSpPr>
        <dsp:cNvPr id="0" name=""/>
        <dsp:cNvSpPr/>
      </dsp:nvSpPr>
      <dsp:spPr>
        <a:xfrm>
          <a:off x="571617" y="2835910"/>
          <a:ext cx="1984012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1. </a:t>
          </a:r>
          <a:r>
            <a:rPr kumimoji="1" lang="ja-JP" altLang="en-US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概要</a:t>
          </a:r>
          <a:endParaRPr kumimoji="1" lang="ja-JP" altLang="en-US" sz="28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571617" y="2835910"/>
        <a:ext cx="1984012" cy="1101090"/>
      </dsp:txXfrm>
    </dsp:sp>
    <dsp:sp modelId="{9A934DFD-08C2-4114-82A4-E1EBAF0846E1}">
      <dsp:nvSpPr>
        <dsp:cNvPr id="0" name=""/>
        <dsp:cNvSpPr/>
      </dsp:nvSpPr>
      <dsp:spPr>
        <a:xfrm>
          <a:off x="2173224" y="1721103"/>
          <a:ext cx="286512" cy="286512"/>
        </a:xfrm>
        <a:prstGeom prst="ellipse">
          <a:avLst/>
        </a:prstGeom>
        <a:solidFill>
          <a:schemeClr val="accent5">
            <a:hueOff val="1199997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BA3FE-2B1F-4506-8CD4-7A485E35F981}">
      <dsp:nvSpPr>
        <dsp:cNvPr id="0" name=""/>
        <dsp:cNvSpPr/>
      </dsp:nvSpPr>
      <dsp:spPr>
        <a:xfrm>
          <a:off x="2316480" y="1864359"/>
          <a:ext cx="1463040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2. </a:t>
          </a:r>
          <a:r>
            <a:rPr kumimoji="1" lang="ja-JP" altLang="en-US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科学</a:t>
          </a:r>
          <a:endParaRPr kumimoji="1" lang="ja-JP" altLang="en-US" sz="28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2316480" y="1864359"/>
        <a:ext cx="1463040" cy="2072640"/>
      </dsp:txXfrm>
    </dsp:sp>
    <dsp:sp modelId="{1E1FEDCC-1051-4FE4-80A0-976B65EBD556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solidFill>
          <a:schemeClr val="accent5">
            <a:hueOff val="2399994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C6F03-BC3D-46BF-832E-1D915AF72B39}">
      <dsp:nvSpPr>
        <dsp:cNvPr id="0" name=""/>
        <dsp:cNvSpPr/>
      </dsp:nvSpPr>
      <dsp:spPr>
        <a:xfrm>
          <a:off x="4053840" y="1289049"/>
          <a:ext cx="1463040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3. </a:t>
          </a:r>
          <a:r>
            <a:rPr kumimoji="1" lang="ja-JP" altLang="en-US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要求</a:t>
          </a:r>
          <a:endParaRPr kumimoji="1" lang="ja-JP" altLang="en-US" sz="28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4053840" y="1289049"/>
        <a:ext cx="1463040" cy="2647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95A9B-3830-4C4B-88A1-135F06EE7272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00B0F0"/>
            </a:gs>
            <a:gs pos="74000">
              <a:schemeClr val="accent5">
                <a:lumMod val="60000"/>
                <a:lumOff val="4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38BC9-08FC-4EE5-9250-EF08AF58B553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2B468-9E16-4112-97D0-AEC41E8B9E31}">
      <dsp:nvSpPr>
        <dsp:cNvPr id="0" name=""/>
        <dsp:cNvSpPr/>
      </dsp:nvSpPr>
      <dsp:spPr>
        <a:xfrm>
          <a:off x="571617" y="2835910"/>
          <a:ext cx="1984012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1. </a:t>
          </a:r>
          <a:r>
            <a:rPr kumimoji="1" lang="ja-JP" altLang="en-US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概要</a:t>
          </a:r>
          <a:endParaRPr kumimoji="1" lang="ja-JP" altLang="en-US" sz="28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571617" y="2835910"/>
        <a:ext cx="1984012" cy="1101090"/>
      </dsp:txXfrm>
    </dsp:sp>
    <dsp:sp modelId="{9A934DFD-08C2-4114-82A4-E1EBAF0846E1}">
      <dsp:nvSpPr>
        <dsp:cNvPr id="0" name=""/>
        <dsp:cNvSpPr/>
      </dsp:nvSpPr>
      <dsp:spPr>
        <a:xfrm>
          <a:off x="2173224" y="1721103"/>
          <a:ext cx="286512" cy="286512"/>
        </a:xfrm>
        <a:prstGeom prst="ellipse">
          <a:avLst/>
        </a:prstGeom>
        <a:solidFill>
          <a:schemeClr val="accent5">
            <a:hueOff val="1199997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BA3FE-2B1F-4506-8CD4-7A485E35F981}">
      <dsp:nvSpPr>
        <dsp:cNvPr id="0" name=""/>
        <dsp:cNvSpPr/>
      </dsp:nvSpPr>
      <dsp:spPr>
        <a:xfrm>
          <a:off x="2316480" y="1864359"/>
          <a:ext cx="1463040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2. </a:t>
          </a:r>
          <a:r>
            <a:rPr kumimoji="1" lang="ja-JP" altLang="en-US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科学</a:t>
          </a:r>
          <a:endParaRPr kumimoji="1" lang="ja-JP" altLang="en-US" sz="28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2316480" y="1864359"/>
        <a:ext cx="1463040" cy="2072640"/>
      </dsp:txXfrm>
    </dsp:sp>
    <dsp:sp modelId="{1E1FEDCC-1051-4FE4-80A0-976B65EBD556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solidFill>
          <a:schemeClr val="accent5">
            <a:hueOff val="2399994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C6F03-BC3D-46BF-832E-1D915AF72B39}">
      <dsp:nvSpPr>
        <dsp:cNvPr id="0" name=""/>
        <dsp:cNvSpPr/>
      </dsp:nvSpPr>
      <dsp:spPr>
        <a:xfrm>
          <a:off x="4053840" y="1289049"/>
          <a:ext cx="1463040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3. </a:t>
          </a:r>
          <a:r>
            <a:rPr kumimoji="1" lang="ja-JP" altLang="en-US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要求</a:t>
          </a:r>
          <a:endParaRPr kumimoji="1" lang="ja-JP" altLang="en-US" sz="28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4053840" y="1289049"/>
        <a:ext cx="1463040" cy="26479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95A9B-3830-4C4B-88A1-135F06EE7272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00B0F0"/>
            </a:gs>
            <a:gs pos="74000">
              <a:schemeClr val="accent5">
                <a:lumMod val="60000"/>
                <a:lumOff val="4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38BC9-08FC-4EE5-9250-EF08AF58B553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2B468-9E16-4112-97D0-AEC41E8B9E31}">
      <dsp:nvSpPr>
        <dsp:cNvPr id="0" name=""/>
        <dsp:cNvSpPr/>
      </dsp:nvSpPr>
      <dsp:spPr>
        <a:xfrm>
          <a:off x="571617" y="2835910"/>
          <a:ext cx="1984012" cy="1101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1. </a:t>
          </a:r>
          <a:r>
            <a:rPr kumimoji="1" lang="ja-JP" altLang="en-US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概要</a:t>
          </a:r>
          <a:endParaRPr kumimoji="1" lang="ja-JP" altLang="en-US" sz="28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571617" y="2835910"/>
        <a:ext cx="1984012" cy="1101090"/>
      </dsp:txXfrm>
    </dsp:sp>
    <dsp:sp modelId="{9A934DFD-08C2-4114-82A4-E1EBAF0846E1}">
      <dsp:nvSpPr>
        <dsp:cNvPr id="0" name=""/>
        <dsp:cNvSpPr/>
      </dsp:nvSpPr>
      <dsp:spPr>
        <a:xfrm>
          <a:off x="2173224" y="1721103"/>
          <a:ext cx="286512" cy="286512"/>
        </a:xfrm>
        <a:prstGeom prst="ellipse">
          <a:avLst/>
        </a:prstGeom>
        <a:solidFill>
          <a:schemeClr val="accent5">
            <a:hueOff val="1199997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5BA3FE-2B1F-4506-8CD4-7A485E35F981}">
      <dsp:nvSpPr>
        <dsp:cNvPr id="0" name=""/>
        <dsp:cNvSpPr/>
      </dsp:nvSpPr>
      <dsp:spPr>
        <a:xfrm>
          <a:off x="2316480" y="1864359"/>
          <a:ext cx="1463040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2. </a:t>
          </a:r>
          <a:r>
            <a:rPr kumimoji="1" lang="ja-JP" altLang="en-US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科学</a:t>
          </a:r>
          <a:endParaRPr kumimoji="1" lang="ja-JP" altLang="en-US" sz="28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2316480" y="1864359"/>
        <a:ext cx="1463040" cy="2072640"/>
      </dsp:txXfrm>
    </dsp:sp>
    <dsp:sp modelId="{1E1FEDCC-1051-4FE4-80A0-976B65EBD556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solidFill>
          <a:schemeClr val="accent5">
            <a:hueOff val="2399994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C6F03-BC3D-46BF-832E-1D915AF72B39}">
      <dsp:nvSpPr>
        <dsp:cNvPr id="0" name=""/>
        <dsp:cNvSpPr/>
      </dsp:nvSpPr>
      <dsp:spPr>
        <a:xfrm>
          <a:off x="4053840" y="1289049"/>
          <a:ext cx="1463040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3. </a:t>
          </a:r>
          <a:r>
            <a:rPr kumimoji="1" lang="ja-JP" altLang="en-US" sz="2800" b="1" kern="1200" dirty="0" smtClean="0">
              <a:solidFill>
                <a:schemeClr val="accent6">
                  <a:lumMod val="50000"/>
                </a:schemeClr>
              </a:solidFill>
              <a:effectLst/>
            </a:rPr>
            <a:t>要求</a:t>
          </a:r>
          <a:endParaRPr kumimoji="1" lang="ja-JP" altLang="en-US" sz="2800" b="1" kern="1200" dirty="0">
            <a:solidFill>
              <a:schemeClr val="accent6">
                <a:lumMod val="50000"/>
              </a:schemeClr>
            </a:solidFill>
            <a:effectLst/>
          </a:endParaRPr>
        </a:p>
      </dsp:txBody>
      <dsp:txXfrm>
        <a:off x="4053840" y="1289049"/>
        <a:ext cx="1463040" cy="2647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41936-BF66-422C-9ACF-B8A771B1AB34}" type="datetimeFigureOut">
              <a:rPr kumimoji="1" lang="ja-JP" altLang="en-US" smtClean="0"/>
              <a:t>2015/3/5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B7A0B-1BF6-4258-8E81-D3BAF4CA26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39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7A0B-1BF6-4258-8E81-D3BAF4CA269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32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7A0B-1BF6-4258-8E81-D3BAF4CA269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52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7A0B-1BF6-4258-8E81-D3BAF4CA269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149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7A0B-1BF6-4258-8E81-D3BAF4CA269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5615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916832"/>
            <a:ext cx="9144000" cy="1470025"/>
          </a:xfrm>
        </p:spPr>
        <p:txBody>
          <a:bodyPr anchor="ctr">
            <a:normAutofit/>
          </a:bodyPr>
          <a:lstStyle>
            <a:lvl1pPr algn="ctr">
              <a:defRPr sz="400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71600" y="3717032"/>
            <a:ext cx="7200800" cy="1270992"/>
          </a:xfrm>
        </p:spPr>
        <p:txBody>
          <a:bodyPr>
            <a:normAutofit/>
          </a:bodyPr>
          <a:lstStyle>
            <a:lvl1pPr marL="0" indent="0" algn="ctr">
              <a:buNone/>
              <a:defRPr sz="2800" b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ea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39561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908720"/>
            <a:ext cx="2057400" cy="5472608"/>
          </a:xfrm>
        </p:spPr>
        <p:txBody>
          <a:bodyPr vert="eaVert" anchor="t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908720"/>
            <a:ext cx="6019800" cy="547260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March 5, 2015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Transients, SKA-JP Workshop 2015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9607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325813" cy="547260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57725" y="908720"/>
            <a:ext cx="4186238" cy="252028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57725" y="3573016"/>
            <a:ext cx="4186238" cy="280831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4EC46-A8F7-48D7-A9CF-67539DC5ABA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251520" y="0"/>
            <a:ext cx="8208912" cy="72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3600" b="1" kern="12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20204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79512" y="900000"/>
            <a:ext cx="4320000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79512" y="1637952"/>
            <a:ext cx="4320000" cy="3951288"/>
          </a:xfrm>
        </p:spPr>
        <p:txBody>
          <a:bodyPr/>
          <a:lstStyle>
            <a:lvl1pPr marL="342900" indent="-342900">
              <a:buFont typeface="Times New Roman" pitchFamily="18" charset="0"/>
              <a:buChar char="□"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  <a:lvl2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2014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12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20</a:t>
            </a:r>
            <a:r>
              <a:rPr kumimoji="1" lang="ja-JP" altLang="en-US" smtClean="0"/>
              <a:t>日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ブラックホール地平面勉強会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2558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2000" y="900000"/>
            <a:ext cx="8640000" cy="5400000"/>
          </a:xfrm>
        </p:spPr>
        <p:txBody>
          <a:bodyPr/>
          <a:lstStyle>
            <a:lvl1pPr>
              <a:defRPr b="0"/>
            </a:lvl1pPr>
            <a:lvl2pPr>
              <a:defRPr b="0">
                <a:effectLst/>
              </a:defRPr>
            </a:lvl2pPr>
            <a:lvl3pPr>
              <a:defRPr b="0">
                <a:effectLst/>
              </a:defRPr>
            </a:lvl3pPr>
            <a:lvl4pPr>
              <a:defRPr b="0">
                <a:effectLst/>
              </a:defRPr>
            </a:lvl4pPr>
            <a:lvl5pPr>
              <a:defRPr b="0">
                <a:effectLst/>
              </a:defRPr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March 5, 2015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Transients, SKA-JP Workshop 2015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7521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March 5, 2015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Transients, SKA-JP Workshop 2015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3119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4817" y="899999"/>
            <a:ext cx="4320000" cy="54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85817" y="899999"/>
            <a:ext cx="4320000" cy="54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March 5, 2015</a:t>
            </a: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Transients, SKA-JP Workshop 2015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59123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54329" y="900000"/>
            <a:ext cx="43200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54329" y="1637952"/>
            <a:ext cx="4320000" cy="4815384"/>
          </a:xfrm>
        </p:spPr>
        <p:txBody>
          <a:bodyPr>
            <a:normAutofit/>
          </a:bodyPr>
          <a:lstStyle>
            <a:lvl1pPr marL="342900" indent="-342900">
              <a:buFont typeface="ＭＳ ゴシック" panose="020B0609070205080204" pitchFamily="49" charset="-128"/>
              <a:buChar char="▶"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586833" y="900000"/>
            <a:ext cx="43200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586833" y="1637952"/>
            <a:ext cx="4320000" cy="4815384"/>
          </a:xfrm>
        </p:spPr>
        <p:txBody>
          <a:bodyPr>
            <a:normAutofit/>
          </a:bodyPr>
          <a:lstStyle>
            <a:lvl1pPr marL="342900" indent="-342900">
              <a:buFont typeface="ＭＳ ゴシック" panose="020B0609070205080204" pitchFamily="49" charset="-128"/>
              <a:buChar char="▶"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March 5, 2015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Transients, SKA-JP Workshop 2015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78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6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7482201" y="270000"/>
            <a:ext cx="1661799" cy="180000"/>
          </a:xfrm>
        </p:spPr>
        <p:txBody>
          <a:bodyPr/>
          <a:lstStyle/>
          <a:p>
            <a:r>
              <a:rPr kumimoji="1" lang="en-US" altLang="ja-JP" smtClean="0"/>
              <a:t>March 5, 2015</a:t>
            </a:r>
            <a:endParaRPr kumimoji="1" lang="ja-JP" altLang="en-US"/>
          </a:p>
        </p:txBody>
      </p:sp>
      <p:sp>
        <p:nvSpPr>
          <p:cNvPr id="7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6633556" y="80630"/>
            <a:ext cx="2510444" cy="180000"/>
          </a:xfrm>
        </p:spPr>
        <p:txBody>
          <a:bodyPr/>
          <a:lstStyle/>
          <a:p>
            <a:r>
              <a:rPr kumimoji="1" lang="en-US" altLang="ja-JP" smtClean="0"/>
              <a:t>Transients, SKA-JP Workshop 2015</a:t>
            </a:r>
            <a:endParaRPr kumimoji="1" lang="ja-JP" altLang="en-US"/>
          </a:p>
        </p:txBody>
      </p:sp>
      <p:sp>
        <p:nvSpPr>
          <p:cNvPr id="8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8502063" y="458313"/>
            <a:ext cx="641937" cy="180000"/>
          </a:xfrm>
        </p:spPr>
        <p:txBody>
          <a:bodyPr/>
          <a:lstStyle/>
          <a:p>
            <a:fld id="{2F28C78E-411B-4F8B-B9FA-CA9BE4DE7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92479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779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201616" y="1124744"/>
            <a:ext cx="461885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March 5, 2015</a:t>
            </a:r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Transients, SKA-JP Workshop 2015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8" name="図プレースホルダー 17"/>
          <p:cNvSpPr>
            <a:spLocks noGrp="1"/>
          </p:cNvSpPr>
          <p:nvPr>
            <p:ph type="pic" sz="quarter" idx="14"/>
          </p:nvPr>
        </p:nvSpPr>
        <p:spPr>
          <a:xfrm>
            <a:off x="344746" y="1124744"/>
            <a:ext cx="3609286" cy="4248472"/>
          </a:xfrm>
        </p:spPr>
        <p:txBody>
          <a:bodyPr>
            <a:normAutofit/>
          </a:bodyPr>
          <a:lstStyle>
            <a:lvl1pPr>
              <a:defRPr sz="2800" b="1">
                <a:effectLst/>
              </a:defRPr>
            </a:lvl1pPr>
          </a:lstStyle>
          <a:p>
            <a:r>
              <a:rPr kumimoji="1" lang="ja-JP" altLang="en-US" smtClean="0"/>
              <a:t>図を追加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65703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March 5, 2015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Transients, SKA-JP Workshop 2015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518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51520" y="0"/>
            <a:ext cx="864048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52000" y="900000"/>
            <a:ext cx="8640000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7482201" y="270000"/>
            <a:ext cx="1661799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en-US" altLang="ja-JP" smtClean="0"/>
              <a:t>March 5, 2015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633556" y="80630"/>
            <a:ext cx="2510444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algn="r"/>
            <a:r>
              <a:rPr lang="en-US" altLang="ja-JP" smtClean="0"/>
              <a:t>Transients, SKA-JP Workshop 2015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02063" y="458313"/>
            <a:ext cx="641937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fld id="{2F28C78E-411B-4F8B-B9FA-CA9BE4DE7E29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350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ransition spd="slow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3600" b="1" kern="1200">
          <a:ln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30000"/>
        </a:lnSpc>
        <a:spcBef>
          <a:spcPct val="20000"/>
        </a:spcBef>
        <a:buFont typeface="ＭＳ ゴシック" panose="020B0609070205080204" pitchFamily="49" charset="-128"/>
        <a:buChar char="▶"/>
        <a:defRPr kumimoji="1" sz="2000" b="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30000"/>
        </a:lnSpc>
        <a:spcBef>
          <a:spcPct val="20000"/>
        </a:spcBef>
        <a:buFont typeface="Times New Roman" pitchFamily="18" charset="0"/>
        <a:buChar char="›"/>
        <a:defRPr kumimoji="1" sz="18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ct val="20000"/>
        </a:spcBef>
        <a:buFont typeface="Times New Roman" pitchFamily="18" charset="0"/>
        <a:buChar char="»"/>
        <a:defRPr kumimoji="1" sz="16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ct val="20000"/>
        </a:spcBef>
        <a:buFont typeface="Wingdings" pitchFamily="2" charset="2"/>
        <a:buChar char="ü"/>
        <a:defRPr kumimoji="1" sz="14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ct val="20000"/>
        </a:spcBef>
        <a:buFont typeface="Wingdings" pitchFamily="2" charset="2"/>
        <a:buChar char="ü"/>
        <a:defRPr kumimoji="1" sz="1400" b="0" kern="1200">
          <a:solidFill>
            <a:schemeClr val="tx1">
              <a:lumMod val="65000"/>
              <a:lumOff val="3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5.png"/><Relationship Id="rId7" Type="http://schemas.openxmlformats.org/officeDocument/2006/relationships/image" Target="../media/image4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11" Type="http://schemas.openxmlformats.org/officeDocument/2006/relationships/image" Target="../media/image82.jpeg"/><Relationship Id="rId5" Type="http://schemas.openxmlformats.org/officeDocument/2006/relationships/image" Target="../media/image77.jpe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7" Type="http://schemas.openxmlformats.org/officeDocument/2006/relationships/image" Target="../media/image70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1"/>
          <a:stretch/>
        </p:blipFill>
        <p:spPr>
          <a:xfrm>
            <a:off x="0" y="-36513"/>
            <a:ext cx="9180214" cy="6894513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0967" y="2227102"/>
            <a:ext cx="4578174" cy="1270992"/>
          </a:xfrm>
        </p:spPr>
        <p:txBody>
          <a:bodyPr anchor="b"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青木貴弘 </a:t>
            </a:r>
            <a:r>
              <a:rPr kumimoji="1" lang="en-US" altLang="ja-JP" dirty="0" smtClean="0">
                <a:solidFill>
                  <a:schemeClr val="bg1"/>
                </a:solidFill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</a:rPr>
              <a:t>早稲田大学</a:t>
            </a:r>
            <a:r>
              <a:rPr lang="en-US" altLang="ja-JP" dirty="0" smtClean="0">
                <a:solidFill>
                  <a:schemeClr val="bg1"/>
                </a:solidFill>
              </a:rPr>
              <a:t>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星 5 4"/>
          <p:cNvSpPr>
            <a:spLocks noChangeAspect="1"/>
          </p:cNvSpPr>
          <p:nvPr/>
        </p:nvSpPr>
        <p:spPr>
          <a:xfrm>
            <a:off x="490065" y="422920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星 5 14"/>
          <p:cNvSpPr>
            <a:spLocks noChangeAspect="1"/>
          </p:cNvSpPr>
          <p:nvPr/>
        </p:nvSpPr>
        <p:spPr>
          <a:xfrm>
            <a:off x="7744437" y="2785824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星 5 15"/>
          <p:cNvSpPr>
            <a:spLocks noChangeAspect="1"/>
          </p:cNvSpPr>
          <p:nvPr/>
        </p:nvSpPr>
        <p:spPr>
          <a:xfrm>
            <a:off x="3117949" y="2006314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星 5 16"/>
          <p:cNvSpPr>
            <a:spLocks noChangeAspect="1"/>
          </p:cNvSpPr>
          <p:nvPr/>
        </p:nvSpPr>
        <p:spPr>
          <a:xfrm>
            <a:off x="5888310" y="446801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星 5 17"/>
          <p:cNvSpPr>
            <a:spLocks noChangeAspect="1"/>
          </p:cNvSpPr>
          <p:nvPr/>
        </p:nvSpPr>
        <p:spPr>
          <a:xfrm>
            <a:off x="1327654" y="3804382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星 5 18"/>
          <p:cNvSpPr>
            <a:spLocks noChangeAspect="1"/>
          </p:cNvSpPr>
          <p:nvPr/>
        </p:nvSpPr>
        <p:spPr>
          <a:xfrm>
            <a:off x="4369562" y="306729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星 5 19"/>
          <p:cNvSpPr>
            <a:spLocks noChangeAspect="1"/>
          </p:cNvSpPr>
          <p:nvPr/>
        </p:nvSpPr>
        <p:spPr>
          <a:xfrm>
            <a:off x="4739744" y="2203455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星 5 20"/>
          <p:cNvSpPr>
            <a:spLocks noChangeAspect="1"/>
          </p:cNvSpPr>
          <p:nvPr/>
        </p:nvSpPr>
        <p:spPr>
          <a:xfrm>
            <a:off x="7675400" y="841084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90410" y="970347"/>
            <a:ext cx="3548958" cy="1470025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5400" dirty="0" smtClean="0">
                <a:solidFill>
                  <a:schemeClr val="bg1"/>
                </a:solidFill>
              </a:rPr>
              <a:t>突発天体</a:t>
            </a:r>
            <a:r>
              <a:rPr kumimoji="1" lang="en-US" altLang="ja-JP" sz="5400" dirty="0" smtClean="0">
                <a:solidFill>
                  <a:schemeClr val="bg1"/>
                </a:solidFill>
              </a:rPr>
              <a:t/>
            </a:r>
            <a:br>
              <a:rPr kumimoji="1" lang="en-US" altLang="ja-JP" sz="5400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  <a:effectLst/>
              </a:rPr>
              <a:t>Transients</a:t>
            </a:r>
            <a:endParaRPr kumimoji="1" lang="ja-JP" altLang="en-US" sz="54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29470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5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75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25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話の内容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10</a:t>
            </a:fld>
            <a:endParaRPr kumimoji="1" lang="ja-JP" altLang="en-US"/>
          </a:p>
        </p:txBody>
      </p:sp>
      <p:graphicFrame>
        <p:nvGraphicFramePr>
          <p:cNvPr id="5" name="図表 4"/>
          <p:cNvGraphicFramePr/>
          <p:nvPr>
            <p:extLst>
              <p:ext uri="{D42A27DB-BD31-4B8C-83A1-F6EECF244321}">
                <p14:modId xmlns:p14="http://schemas.microsoft.com/office/powerpoint/2010/main" val="715994420"/>
              </p:ext>
            </p:extLst>
          </p:nvPr>
        </p:nvGraphicFramePr>
        <p:xfrm>
          <a:off x="178777" y="175272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54" y="1793630"/>
            <a:ext cx="2710030" cy="1736113"/>
          </a:xfrm>
          <a:prstGeom prst="rect">
            <a:avLst/>
          </a:prstGeom>
        </p:spPr>
      </p:pic>
      <p:sp>
        <p:nvSpPr>
          <p:cNvPr id="7" name="四角形吹き出し 6"/>
          <p:cNvSpPr/>
          <p:nvPr/>
        </p:nvSpPr>
        <p:spPr>
          <a:xfrm>
            <a:off x="2290156" y="4774222"/>
            <a:ext cx="3191609" cy="1260000"/>
          </a:xfrm>
          <a:prstGeom prst="wedgeRectCallout">
            <a:avLst>
              <a:gd name="adj1" fmla="val -62414"/>
              <a:gd name="adj2" fmla="val -33726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 dirty="0" smtClean="0"/>
              <a:t>メンバーは？</a:t>
            </a:r>
            <a:endParaRPr kumimoji="1"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 smtClean="0"/>
              <a:t>突発天体研究の方針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31131223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国際</a:t>
            </a:r>
            <a:r>
              <a:rPr lang="en-US" altLang="ja-JP" dirty="0" smtClean="0"/>
              <a:t>SKA</a:t>
            </a:r>
            <a:r>
              <a:rPr lang="ja-JP" altLang="en-US" dirty="0" smtClean="0"/>
              <a:t>メンバー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11</a:t>
            </a:fld>
            <a:endParaRPr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-8117" y="748718"/>
            <a:ext cx="9152117" cy="5832148"/>
            <a:chOff x="-8117" y="1038423"/>
            <a:chExt cx="9152117" cy="5832148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-8117" y="1038423"/>
              <a:ext cx="9152117" cy="5832148"/>
              <a:chOff x="0" y="1029742"/>
              <a:chExt cx="9152117" cy="5832148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 rotWithShape="1">
              <a:blip r:embed="rId3"/>
              <a:srcRect l="3794" r="5984" b="23198"/>
              <a:stretch/>
            </p:blipFill>
            <p:spPr>
              <a:xfrm>
                <a:off x="0" y="1029742"/>
                <a:ext cx="9152117" cy="5828258"/>
              </a:xfrm>
              <a:prstGeom prst="rect">
                <a:avLst/>
              </a:prstGeom>
            </p:spPr>
          </p:pic>
          <p:sp>
            <p:nvSpPr>
              <p:cNvPr id="8" name="テキスト ボックス 7"/>
              <p:cNvSpPr txBox="1"/>
              <p:nvPr/>
            </p:nvSpPr>
            <p:spPr>
              <a:xfrm>
                <a:off x="5607516" y="6523336"/>
                <a:ext cx="35340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b="1" dirty="0" smtClean="0">
                    <a:solidFill>
                      <a:schemeClr val="accent6"/>
                    </a:solidFill>
                  </a:rPr>
                  <a:t>Fender</a:t>
                </a:r>
                <a:r>
                  <a:rPr lang="en-US" altLang="ja-JP" sz="1600" b="1" dirty="0">
                    <a:solidFill>
                      <a:schemeClr val="accent6"/>
                    </a:solidFill>
                  </a:rPr>
                  <a:t>, Science Meeting </a:t>
                </a:r>
                <a:r>
                  <a:rPr lang="en-US" altLang="ja-JP" sz="1600" b="1" dirty="0" smtClean="0">
                    <a:solidFill>
                      <a:schemeClr val="accent6"/>
                    </a:solidFill>
                  </a:rPr>
                  <a:t>2014</a:t>
                </a:r>
                <a:r>
                  <a:rPr lang="ja-JP" altLang="en-US" sz="1600" b="1" dirty="0">
                    <a:solidFill>
                      <a:schemeClr val="accent6"/>
                    </a:solidFill>
                  </a:rPr>
                  <a:t> </a:t>
                </a:r>
                <a:r>
                  <a:rPr lang="ja-JP" altLang="en-US" sz="1600" b="1" dirty="0" smtClean="0">
                    <a:solidFill>
                      <a:schemeClr val="accent6"/>
                    </a:solidFill>
                  </a:rPr>
                  <a:t>より引用</a:t>
                </a:r>
                <a:endParaRPr kumimoji="1" lang="ja-JP" altLang="en-US" sz="1600" b="1" dirty="0" smtClean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8117465" y="5083728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 smtClean="0">
                  <a:solidFill>
                    <a:schemeClr val="accent6"/>
                  </a:solidFill>
                </a:rPr>
                <a:t>１</a:t>
              </a:r>
              <a:r>
                <a:rPr lang="ja-JP" altLang="en-US" sz="2000" b="1" dirty="0">
                  <a:solidFill>
                    <a:schemeClr val="accent6"/>
                  </a:solidFill>
                </a:rPr>
                <a:t>３</a:t>
              </a:r>
              <a:r>
                <a:rPr kumimoji="1" lang="ja-JP" altLang="en-US" sz="2000" b="1" dirty="0" smtClean="0">
                  <a:solidFill>
                    <a:schemeClr val="accent6"/>
                  </a:solidFill>
                </a:rPr>
                <a:t>名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8117465" y="5978100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 smtClean="0">
                  <a:solidFill>
                    <a:schemeClr val="accent6"/>
                  </a:solidFill>
                </a:rPr>
                <a:t>１</a:t>
              </a:r>
              <a:r>
                <a:rPr lang="ja-JP" altLang="en-US" sz="2000" b="1" dirty="0">
                  <a:solidFill>
                    <a:schemeClr val="accent6"/>
                  </a:solidFill>
                </a:rPr>
                <a:t>２</a:t>
              </a:r>
              <a:r>
                <a:rPr kumimoji="1" lang="ja-JP" altLang="en-US" sz="2000" b="1" dirty="0" smtClean="0">
                  <a:solidFill>
                    <a:schemeClr val="accent6"/>
                  </a:solidFill>
                </a:rPr>
                <a:t>名</a:t>
              </a: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8373945" y="3848065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>
                  <a:solidFill>
                    <a:schemeClr val="accent6"/>
                  </a:solidFill>
                </a:rPr>
                <a:t>２</a:t>
              </a:r>
              <a:r>
                <a:rPr kumimoji="1" lang="ja-JP" altLang="en-US" sz="2000" b="1" dirty="0" smtClean="0">
                  <a:solidFill>
                    <a:schemeClr val="accent6"/>
                  </a:solidFill>
                </a:rPr>
                <a:t>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0548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</a:t>
            </a:r>
            <a:r>
              <a:rPr lang="en-US" altLang="ja-JP" dirty="0" smtClean="0"/>
              <a:t>SKA</a:t>
            </a:r>
            <a:r>
              <a:rPr lang="ja-JP" altLang="en-US" dirty="0" smtClean="0"/>
              <a:t>メンバー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12</a:t>
            </a:fld>
            <a:endParaRPr lang="ja-JP" altLang="en-US"/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118454"/>
              </p:ext>
            </p:extLst>
          </p:nvPr>
        </p:nvGraphicFramePr>
        <p:xfrm>
          <a:off x="0" y="744276"/>
          <a:ext cx="9144000" cy="53181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名前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所属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/>
                        <a:t>執筆担当</a:t>
                      </a:r>
                      <a:endParaRPr kumimoji="1" lang="ja-JP" alt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青木 貴弘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早稲田大学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探査観測、未知天体、編集責任</a:t>
                      </a:r>
                      <a:endParaRPr lang="en-US" altLang="ja-JP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前田 啓一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京都大学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超新星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effectLst/>
                        </a:rPr>
                        <a:t>Shiu-Hang (Herman) Lee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u="none" strike="noStrike" dirty="0" smtClean="0">
                          <a:effectLst/>
                        </a:rPr>
                        <a:t>JAXA/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理化学研究所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超新星残骸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長瀧 重博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理化学研究所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ガンマ線バースト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端山 和大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大阪市立大学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重力波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伊藤</a:t>
                      </a:r>
                      <a:r>
                        <a:rPr lang="ja-JP" altLang="en-US" sz="1600" u="none" strike="noStrike" baseline="0" dirty="0" smtClean="0">
                          <a:effectLst/>
                        </a:rPr>
                        <a:t> 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裕貴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理化学研究所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活動銀河核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榎戸 輝揚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理化学研究所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/</a:t>
                      </a:r>
                      <a:r>
                        <a:rPr lang="en-US" sz="1600" u="none" strike="noStrike" dirty="0" smtClean="0">
                          <a:effectLst/>
                        </a:rPr>
                        <a:t>NASA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マグネター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赤堀 卓也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鹿児島大学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/</a:t>
                      </a:r>
                      <a:r>
                        <a:rPr lang="en-US" sz="1600" u="none" strike="noStrike" dirty="0" smtClean="0">
                          <a:effectLst/>
                        </a:rPr>
                        <a:t>SKA</a:t>
                      </a:r>
                      <a:r>
                        <a:rPr lang="ja-JP" altLang="en-US" sz="1600" u="none" strike="noStrike" dirty="0" smtClean="0">
                          <a:effectLst/>
                        </a:rPr>
                        <a:t>機構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磁場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井上 進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 smtClean="0">
                          <a:effectLst/>
                        </a:rPr>
                        <a:t>東京大学</a:t>
                      </a:r>
                      <a:r>
                        <a:rPr lang="en-US" altLang="ja-JP" sz="1600" u="none" strike="noStrike" dirty="0" smtClean="0">
                          <a:effectLst/>
                        </a:rPr>
                        <a:t>/</a:t>
                      </a:r>
                      <a:r>
                        <a:rPr lang="en-US" sz="1600" u="none" strike="noStrike" dirty="0" smtClean="0">
                          <a:effectLst/>
                        </a:rPr>
                        <a:t>Max-Planck-Institute </a:t>
                      </a:r>
                      <a:r>
                        <a:rPr lang="en-US" sz="1600" u="none" strike="noStrike" dirty="0">
                          <a:effectLst/>
                        </a:rPr>
                        <a:t>for Physics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寺澤 敏夫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東京大学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三上 諒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東京大学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亀谷 收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600" u="none" strike="noStrike" dirty="0">
                          <a:effectLst/>
                        </a:rPr>
                        <a:t>国立天文台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新沼 浩太郎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山口大学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6859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8162" r="5766" b="5766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722313" y="673797"/>
            <a:ext cx="7772400" cy="1362075"/>
          </a:xfrm>
        </p:spPr>
        <p:txBody>
          <a:bodyPr/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  <a:effectLst/>
              </a:rPr>
              <a:t>那須電波観測所 </a:t>
            </a:r>
            <a:r>
              <a:rPr lang="en-US" altLang="ja-JP" dirty="0" smtClean="0">
                <a:solidFill>
                  <a:schemeClr val="bg1"/>
                </a:solidFill>
                <a:effectLst/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  <a:effectLst/>
              </a:rPr>
              <a:t>早稲田大学</a:t>
            </a:r>
            <a:r>
              <a:rPr lang="en-US" altLang="ja-JP" dirty="0" smtClean="0">
                <a:solidFill>
                  <a:schemeClr val="bg1"/>
                </a:solidFill>
                <a:effectLst/>
              </a:rPr>
              <a:t>)</a:t>
            </a:r>
            <a:br>
              <a:rPr lang="en-US" altLang="ja-JP" dirty="0" smtClean="0">
                <a:solidFill>
                  <a:schemeClr val="bg1"/>
                </a:solidFill>
                <a:effectLst/>
              </a:rPr>
            </a:br>
            <a:r>
              <a:rPr lang="ja-JP" altLang="en-US" sz="3200" dirty="0" smtClean="0">
                <a:solidFill>
                  <a:schemeClr val="bg1"/>
                </a:solidFill>
                <a:effectLst/>
              </a:rPr>
              <a:t>突発天体の探査</a:t>
            </a:r>
            <a:endParaRPr kumimoji="1" lang="ja-JP" altLang="en-US" sz="320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2950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突発天体</a:t>
            </a:r>
            <a:r>
              <a:rPr lang="ja-JP" altLang="en-US" dirty="0" smtClean="0"/>
              <a:t>の分類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180000" y="900000"/>
            <a:ext cx="8640000" cy="1104969"/>
          </a:xfrm>
        </p:spPr>
        <p:txBody>
          <a:bodyPr>
            <a:noAutofit/>
          </a:bodyPr>
          <a:lstStyle/>
          <a:p>
            <a:r>
              <a:rPr kumimoji="1" lang="ja-JP" altLang="en-US" b="1" dirty="0" smtClean="0"/>
              <a:t>突発天体の分類法１</a:t>
            </a:r>
            <a:r>
              <a:rPr kumimoji="1" lang="en-US" altLang="ja-JP" b="1" dirty="0" smtClean="0"/>
              <a:t>: </a:t>
            </a:r>
            <a:r>
              <a:rPr lang="ja-JP" altLang="en-US" b="1" dirty="0" smtClean="0"/>
              <a:t>観測のされ方もとづいた分類</a:t>
            </a:r>
            <a:endParaRPr lang="en-US" altLang="ja-JP" b="1" dirty="0" smtClean="0"/>
          </a:p>
          <a:p>
            <a:pPr lvl="1"/>
            <a:r>
              <a:rPr lang="ja-JP" altLang="en-US" dirty="0"/>
              <a:t>天体</a:t>
            </a:r>
            <a:r>
              <a:rPr lang="ja-JP" altLang="en-US" dirty="0" smtClean="0"/>
              <a:t>の</a:t>
            </a:r>
            <a:r>
              <a:rPr lang="ja-JP" altLang="en-US" b="1" dirty="0" smtClean="0">
                <a:solidFill>
                  <a:schemeClr val="tx1"/>
                </a:solidFill>
              </a:rPr>
              <a:t>位置</a:t>
            </a:r>
            <a:r>
              <a:rPr lang="ja-JP" altLang="en-US" dirty="0" smtClean="0"/>
              <a:t>と光度変動の</a:t>
            </a:r>
            <a:r>
              <a:rPr lang="ja-JP" altLang="en-US" b="1" dirty="0" smtClean="0">
                <a:solidFill>
                  <a:schemeClr val="tx1"/>
                </a:solidFill>
              </a:rPr>
              <a:t>タイムスケール</a:t>
            </a:r>
            <a:r>
              <a:rPr lang="ja-JP" altLang="en-US" dirty="0" smtClean="0"/>
              <a:t>によって</a:t>
            </a:r>
            <a:r>
              <a:rPr lang="ja-JP" altLang="en-US" dirty="0"/>
              <a:t>４</a:t>
            </a:r>
            <a:r>
              <a:rPr lang="ja-JP" altLang="en-US" dirty="0" smtClean="0"/>
              <a:t>つに分類 </a:t>
            </a:r>
            <a:r>
              <a:rPr lang="en-US" altLang="ja-JP" sz="1800" dirty="0" smtClean="0"/>
              <a:t>(Frail+, 2012)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14</a:t>
            </a:fld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740610"/>
              </p:ext>
            </p:extLst>
          </p:nvPr>
        </p:nvGraphicFramePr>
        <p:xfrm>
          <a:off x="395535" y="2348880"/>
          <a:ext cx="8352931" cy="38164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6145"/>
                <a:gridCol w="4032447"/>
                <a:gridCol w="3024339"/>
              </a:tblGrid>
              <a:tr h="429274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長時間変動 </a:t>
                      </a:r>
                      <a:r>
                        <a:rPr lang="en-US" altLang="ja-JP" b="1" dirty="0" smtClean="0">
                          <a:solidFill>
                            <a:schemeClr val="bg1"/>
                          </a:solidFill>
                          <a:effectLst/>
                        </a:rPr>
                        <a:t>(&gt; 1 s)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短時間変動 </a:t>
                      </a:r>
                      <a:r>
                        <a:rPr lang="en-US" altLang="ja-JP" b="1" dirty="0" smtClean="0">
                          <a:solidFill>
                            <a:schemeClr val="bg1"/>
                          </a:solidFill>
                          <a:effectLst/>
                        </a:rPr>
                        <a:t>(&lt; 1</a:t>
                      </a:r>
                      <a:r>
                        <a:rPr lang="ja-JP" altLang="en-US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altLang="ja-JP" b="1" dirty="0" smtClean="0">
                          <a:solidFill>
                            <a:schemeClr val="bg1"/>
                          </a:solidFill>
                          <a:effectLst/>
                        </a:rPr>
                        <a:t>s)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93575"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銀河系外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超新星爆発，活動銀河核など</a:t>
                      </a:r>
                      <a:endParaRPr lang="en-US" altLang="ja-JP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</a:t>
                      </a:r>
                      <a:r>
                        <a:rPr lang="en-US" baseline="0" dirty="0" smtClean="0"/>
                        <a:t> Radio Bursts (FRBs)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575"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銀河系内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恒星フレア，</a:t>
                      </a:r>
                      <a:r>
                        <a:rPr lang="en-US" altLang="ja-JP" dirty="0" smtClean="0"/>
                        <a:t>X</a:t>
                      </a:r>
                      <a:r>
                        <a:rPr lang="ja-JP" altLang="en-US" dirty="0" smtClean="0"/>
                        <a:t>線連星など</a:t>
                      </a:r>
                      <a:endParaRPr lang="en-US" altLang="ja-JP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パルサー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1" descr="C:\Users\Pollux\Desktop\600px-Chandra-cr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64" y="4941212"/>
            <a:ext cx="900000" cy="89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グループ化 9"/>
          <p:cNvGrpSpPr/>
          <p:nvPr/>
        </p:nvGrpSpPr>
        <p:grpSpPr>
          <a:xfrm>
            <a:off x="1871800" y="3244518"/>
            <a:ext cx="2885453" cy="904562"/>
            <a:chOff x="1871800" y="3856486"/>
            <a:chExt cx="2885453" cy="904562"/>
          </a:xfrm>
        </p:grpSpPr>
        <p:pic>
          <p:nvPicPr>
            <p:cNvPr id="11" name="Picture 3" descr="C:\Users\Pollux\Desktop\603px-Crab_Nebul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800" y="3861048"/>
              <a:ext cx="900000" cy="89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526" y="3861048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正方形/長方形 12"/>
            <p:cNvSpPr>
              <a:spLocks noChangeAspect="1"/>
            </p:cNvSpPr>
            <p:nvPr/>
          </p:nvSpPr>
          <p:spPr>
            <a:xfrm>
              <a:off x="3857253" y="3856486"/>
              <a:ext cx="900000" cy="900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3600" b="1" dirty="0"/>
                <a:t>…</a:t>
              </a:r>
              <a:endParaRPr kumimoji="1" lang="en-US" sz="3600" b="1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871800" y="4941168"/>
            <a:ext cx="2885453" cy="900000"/>
            <a:chOff x="1871800" y="5313560"/>
            <a:chExt cx="2885453" cy="900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526" y="5313560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800" y="5313560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正方形/長方形 16"/>
            <p:cNvSpPr>
              <a:spLocks noChangeAspect="1"/>
            </p:cNvSpPr>
            <p:nvPr/>
          </p:nvSpPr>
          <p:spPr>
            <a:xfrm>
              <a:off x="3857253" y="5313560"/>
              <a:ext cx="900000" cy="900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3600" b="1" dirty="0"/>
                <a:t>…</a:t>
              </a:r>
              <a:endParaRPr kumimoji="1" lang="en-US" sz="3600" b="1" dirty="0"/>
            </a:p>
          </p:txBody>
        </p:sp>
      </p:grpSp>
      <p:sp>
        <p:nvSpPr>
          <p:cNvPr id="3" name="正方形/長方形 2"/>
          <p:cNvSpPr>
            <a:spLocks noChangeAspect="1"/>
          </p:cNvSpPr>
          <p:nvPr/>
        </p:nvSpPr>
        <p:spPr>
          <a:xfrm>
            <a:off x="5874264" y="3244518"/>
            <a:ext cx="900000" cy="90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FRB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91333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突発天体の分類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0000" y="900000"/>
            <a:ext cx="8640000" cy="1239193"/>
          </a:xfrm>
        </p:spPr>
        <p:txBody>
          <a:bodyPr>
            <a:noAutofit/>
          </a:bodyPr>
          <a:lstStyle/>
          <a:p>
            <a:r>
              <a:rPr kumimoji="1" lang="ja-JP" altLang="en-US" b="1" dirty="0" smtClean="0"/>
              <a:t>突発天体の分類法２</a:t>
            </a:r>
            <a:r>
              <a:rPr kumimoji="1" lang="en-US" altLang="ja-JP" b="1" dirty="0" smtClean="0"/>
              <a:t>: </a:t>
            </a:r>
            <a:r>
              <a:rPr lang="ja-JP" altLang="en-US" b="1" dirty="0" smtClean="0"/>
              <a:t>放射</a:t>
            </a:r>
            <a:r>
              <a:rPr lang="ja-JP" altLang="en-US" b="1" dirty="0"/>
              <a:t>源</a:t>
            </a:r>
            <a:r>
              <a:rPr lang="ja-JP" altLang="en-US" b="1" dirty="0" smtClean="0"/>
              <a:t>の物理にもとづいた分類</a:t>
            </a:r>
            <a:endParaRPr lang="en-US" altLang="ja-JP" b="1" dirty="0" smtClean="0"/>
          </a:p>
          <a:p>
            <a:pPr lvl="1"/>
            <a:r>
              <a:rPr lang="ja-JP" altLang="en-US" dirty="0"/>
              <a:t>放射</a:t>
            </a:r>
            <a:r>
              <a:rPr lang="ja-JP" altLang="en-US" dirty="0" smtClean="0"/>
              <a:t>が</a:t>
            </a:r>
            <a:r>
              <a:rPr lang="ja-JP" altLang="en-US" b="1" dirty="0" smtClean="0">
                <a:solidFill>
                  <a:schemeClr val="tx1"/>
                </a:solidFill>
              </a:rPr>
              <a:t>コヒーレントかインコヒーレントか</a:t>
            </a:r>
            <a:r>
              <a:rPr lang="ja-JP" altLang="en-US" dirty="0" smtClean="0"/>
              <a:t>で</a:t>
            </a:r>
            <a:r>
              <a:rPr lang="ja-JP" altLang="en-US" dirty="0"/>
              <a:t>２</a:t>
            </a:r>
            <a:r>
              <a:rPr lang="ja-JP" altLang="en-US" dirty="0" smtClean="0"/>
              <a:t>つに</a:t>
            </a:r>
            <a:r>
              <a:rPr lang="ja-JP" altLang="en-US" sz="1800" dirty="0" smtClean="0"/>
              <a:t>分類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15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4" y="1799327"/>
            <a:ext cx="6696523" cy="461765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041415" y="6408859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Cordes</a:t>
            </a:r>
            <a:r>
              <a:rPr lang="en-US" altLang="ja-JP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+, </a:t>
            </a:r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preliminary</a:t>
            </a:r>
            <a:endParaRPr kumimoji="1" lang="ja-JP" alt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346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4" y="1799327"/>
            <a:ext cx="6696523" cy="4617657"/>
          </a:xfrm>
          <a:prstGeom prst="rect">
            <a:avLst/>
          </a:prstGeom>
        </p:spPr>
      </p:pic>
      <p:grpSp>
        <p:nvGrpSpPr>
          <p:cNvPr id="27" name="グループ化 26"/>
          <p:cNvGrpSpPr/>
          <p:nvPr/>
        </p:nvGrpSpPr>
        <p:grpSpPr>
          <a:xfrm>
            <a:off x="467255" y="1168175"/>
            <a:ext cx="5138379" cy="5587549"/>
            <a:chOff x="467255" y="1168175"/>
            <a:chExt cx="5138379" cy="558754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467255" y="3026351"/>
              <a:ext cx="5138379" cy="3729373"/>
              <a:chOff x="641687" y="2586412"/>
              <a:chExt cx="5138379" cy="3729373"/>
            </a:xfrm>
          </p:grpSpPr>
          <p:grpSp>
            <p:nvGrpSpPr>
              <p:cNvPr id="19" name="グループ化 18"/>
              <p:cNvGrpSpPr/>
              <p:nvPr/>
            </p:nvGrpSpPr>
            <p:grpSpPr>
              <a:xfrm>
                <a:off x="641687" y="2586412"/>
                <a:ext cx="624402" cy="1943161"/>
                <a:chOff x="1104951" y="2994735"/>
                <a:chExt cx="624402" cy="194316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テキスト ボックス 22"/>
                    <p:cNvSpPr txBox="1"/>
                    <p:nvPr/>
                  </p:nvSpPr>
                  <p:spPr>
                    <a:xfrm rot="16200000">
                      <a:off x="929038" y="3170648"/>
                      <a:ext cx="976228" cy="6244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𝑺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kumimoji="1" lang="en-US" altLang="ja-JP" sz="14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Jy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1" lang="en-US" altLang="ja-JP" sz="14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kumimoji="1" lang="en-US" altLang="ja-JP" sz="1400" b="1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ja-JP" sz="1400" b="1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𝑫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nor/>
                                          </m:rPr>
                                          <a:rPr kumimoji="1" lang="en-US" altLang="ja-JP" sz="1400" b="1" i="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kpc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ja-JP" altLang="en-US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テキスト ボックス 2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929038" y="3170648"/>
                      <a:ext cx="976228" cy="62440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  <a:ln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4" name="テキスト ボックス 23"/>
                <p:cNvSpPr txBox="1"/>
                <p:nvPr/>
              </p:nvSpPr>
              <p:spPr>
                <a:xfrm rot="16200000">
                  <a:off x="923267" y="4290122"/>
                  <a:ext cx="9877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ピーク光度</a:t>
                  </a:r>
                  <a:endParaRPr kumimoji="1" lang="ja-JP" altLang="en-US" sz="1400" b="1" dirty="0"/>
                </a:p>
              </p:txBody>
            </p:sp>
          </p:grpSp>
          <p:grpSp>
            <p:nvGrpSpPr>
              <p:cNvPr id="20" name="グループ化 19"/>
              <p:cNvGrpSpPr/>
              <p:nvPr/>
            </p:nvGrpSpPr>
            <p:grpSpPr>
              <a:xfrm>
                <a:off x="3326001" y="5820136"/>
                <a:ext cx="2454065" cy="495649"/>
                <a:chOff x="2856537" y="6068394"/>
                <a:chExt cx="2454065" cy="49564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テキスト ボックス 20"/>
                    <p:cNvSpPr txBox="1"/>
                    <p:nvPr/>
                  </p:nvSpPr>
                  <p:spPr>
                    <a:xfrm>
                      <a:off x="4573414" y="6068394"/>
                      <a:ext cx="737188" cy="4956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kumimoji="1" lang="en-US" altLang="ja-JP" sz="14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GHz</m:t>
                                </m:r>
                              </m:den>
                            </m:f>
                            <m:f>
                              <m:f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kumimoji="1" lang="en-US" altLang="ja-JP" sz="14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den>
                            </m:f>
                          </m:oMath>
                        </m:oMathPara>
                      </a14:m>
                      <a:endParaRPr kumimoji="1" lang="ja-JP" altLang="en-US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テキスト ボックス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73414" y="6068394"/>
                      <a:ext cx="737188" cy="495649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b="-1235"/>
                      </a:stretch>
                    </a:blipFill>
                    <a:ln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2856537" y="6221961"/>
                  <a:ext cx="17459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変動のタイムスケール</a:t>
                  </a:r>
                  <a:endParaRPr kumimoji="1" lang="ja-JP" altLang="en-US" sz="1400" b="1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536571" y="1168175"/>
                  <a:ext cx="3330754" cy="47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𝑺</m:t>
                        </m:r>
                        <m:sSup>
                          <m:sSupPr>
                            <m:ctrlP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=</m:t>
                        </m:r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𝟐</m:t>
                        </m:r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𝝅</m:t>
                        </m:r>
                        <m:sSub>
                          <m:sSubPr>
                            <m:ctrlP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𝑻</m:t>
                        </m:r>
                        <m:sSup>
                          <m:sSupPr>
                            <m:ctrlP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𝝂</m:t>
                                </m:r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200" b="1" dirty="0"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7" name="テキスト ボックス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571" y="1168175"/>
                  <a:ext cx="3330754" cy="47000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259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テキスト ボックス 13"/>
          <p:cNvSpPr txBox="1"/>
          <p:nvPr/>
        </p:nvSpPr>
        <p:spPr>
          <a:xfrm>
            <a:off x="4868446" y="1918355"/>
            <a:ext cx="8098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800" dirty="0" smtClean="0">
                <a:solidFill>
                  <a:schemeClr val="bg1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</a:rPr>
              <a:t>?</a:t>
            </a:r>
            <a:endParaRPr kumimoji="1" lang="ja-JP" altLang="en-US" sz="13800" dirty="0">
              <a:solidFill>
                <a:schemeClr val="bg1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54116" y="4226701"/>
            <a:ext cx="8098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800" dirty="0" smtClean="0">
                <a:solidFill>
                  <a:schemeClr val="bg1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</a:rPr>
              <a:t>?</a:t>
            </a:r>
            <a:endParaRPr kumimoji="1" lang="ja-JP" altLang="en-US" sz="13800" dirty="0">
              <a:solidFill>
                <a:schemeClr val="bg1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ＳＫＡによる突発天体研究</a:t>
            </a:r>
            <a:endParaRPr kumimoji="1" lang="ja-JP" altLang="en-US" sz="18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13" name="四角形吹き出し 12"/>
          <p:cNvSpPr/>
          <p:nvPr/>
        </p:nvSpPr>
        <p:spPr>
          <a:xfrm>
            <a:off x="4712042" y="917663"/>
            <a:ext cx="4249691" cy="684000"/>
          </a:xfrm>
          <a:prstGeom prst="wedgeRectCallout">
            <a:avLst>
              <a:gd name="adj1" fmla="val -32382"/>
              <a:gd name="adj2" fmla="val 155236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空白領域には </a:t>
            </a:r>
            <a:r>
              <a:rPr lang="en-US" altLang="ja-JP" b="1" dirty="0" smtClean="0">
                <a:solidFill>
                  <a:schemeClr val="bg1"/>
                </a:solidFill>
              </a:rPr>
              <a:t>unknown unknowns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lang="ja-JP" altLang="en-US" dirty="0" smtClean="0">
                <a:solidFill>
                  <a:schemeClr val="bg1"/>
                </a:solidFill>
              </a:rPr>
              <a:t>が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眠っているはず → </a:t>
            </a:r>
            <a:r>
              <a:rPr lang="en-US" altLang="ja-JP" dirty="0" smtClean="0">
                <a:solidFill>
                  <a:schemeClr val="bg1"/>
                </a:solidFill>
              </a:rPr>
              <a:t>SKA</a:t>
            </a:r>
            <a:r>
              <a:rPr lang="ja-JP" altLang="en-US" dirty="0" smtClean="0">
                <a:solidFill>
                  <a:schemeClr val="bg1"/>
                </a:solidFill>
              </a:rPr>
              <a:t>で探査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41415" y="6408859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Cordes</a:t>
            </a:r>
            <a:r>
              <a:rPr lang="en-US" altLang="ja-JP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+, </a:t>
            </a:r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preliminary</a:t>
            </a:r>
            <a:endParaRPr kumimoji="1" lang="ja-JP" alt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7749520" y="1918355"/>
            <a:ext cx="1257498" cy="1300292"/>
          </a:xfrm>
          <a:prstGeom prst="wedgeRectCallout">
            <a:avLst>
              <a:gd name="adj1" fmla="val -80447"/>
              <a:gd name="adj2" fmla="val -12257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Known unknowns </a:t>
            </a:r>
            <a:r>
              <a:rPr lang="ja-JP" altLang="en-US" dirty="0" smtClean="0">
                <a:solidFill>
                  <a:schemeClr val="bg1"/>
                </a:solidFill>
              </a:rPr>
              <a:t>の解明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323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760" y="0"/>
            <a:ext cx="8640480" cy="720000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２．科学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17</a:t>
            </a:fld>
            <a:endParaRPr kumimoji="1" lang="ja-JP" altLang="en-US"/>
          </a:p>
        </p:txBody>
      </p:sp>
      <p:graphicFrame>
        <p:nvGraphicFramePr>
          <p:cNvPr id="5" name="図表 4"/>
          <p:cNvGraphicFramePr/>
          <p:nvPr/>
        </p:nvGraphicFramePr>
        <p:xfrm>
          <a:off x="178777" y="175272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54" y="1793630"/>
            <a:ext cx="2710030" cy="1736113"/>
          </a:xfrm>
          <a:prstGeom prst="rect">
            <a:avLst/>
          </a:prstGeom>
        </p:spPr>
      </p:pic>
      <p:sp>
        <p:nvSpPr>
          <p:cNvPr id="7" name="四角形吹き出し 6"/>
          <p:cNvSpPr/>
          <p:nvPr/>
        </p:nvSpPr>
        <p:spPr>
          <a:xfrm>
            <a:off x="3145645" y="4281854"/>
            <a:ext cx="3191609" cy="2409091"/>
          </a:xfrm>
          <a:prstGeom prst="wedgeRectCallout">
            <a:avLst>
              <a:gd name="adj1" fmla="val -34866"/>
              <a:gd name="adj2" fmla="val -6116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 dirty="0" smtClean="0">
                <a:solidFill>
                  <a:srgbClr val="FFFF00"/>
                </a:solidFill>
              </a:rPr>
              <a:t>超新星</a:t>
            </a:r>
            <a:endParaRPr kumimoji="1" lang="en-US" altLang="ja-JP" sz="2000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 smtClean="0">
                <a:solidFill>
                  <a:srgbClr val="FFFF00"/>
                </a:solidFill>
              </a:rPr>
              <a:t>ガンマ線バースト</a:t>
            </a:r>
            <a:endParaRPr lang="en-US" altLang="ja-JP" sz="2000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 smtClean="0">
                <a:solidFill>
                  <a:srgbClr val="FFFF00"/>
                </a:solidFill>
              </a:rPr>
              <a:t>重力波</a:t>
            </a:r>
            <a:endParaRPr lang="en-US" altLang="ja-JP" sz="2000" dirty="0" smtClean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 smtClean="0">
                <a:solidFill>
                  <a:schemeClr val="bg1"/>
                </a:solidFill>
              </a:rPr>
              <a:t>活動銀河核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 smtClean="0">
                <a:solidFill>
                  <a:schemeClr val="bg1"/>
                </a:solidFill>
              </a:rPr>
              <a:t>マグネター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solidFill>
                  <a:srgbClr val="FFFF00"/>
                </a:solidFill>
              </a:rPr>
              <a:t>Fast Radio Burst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>
                <a:solidFill>
                  <a:srgbClr val="FFFF00"/>
                </a:solidFill>
              </a:rPr>
              <a:t>未知</a:t>
            </a:r>
            <a:r>
              <a:rPr lang="ja-JP" altLang="en-US" sz="2000" dirty="0" smtClean="0">
                <a:solidFill>
                  <a:srgbClr val="FFFF00"/>
                </a:solidFill>
              </a:rPr>
              <a:t>の探査</a:t>
            </a:r>
            <a:endParaRPr lang="en-US" altLang="ja-JP" sz="2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040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t="12225" b="12454"/>
          <a:stretch/>
        </p:blipFill>
        <p:spPr>
          <a:xfrm>
            <a:off x="0" y="-25168"/>
            <a:ext cx="9144000" cy="688736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超新星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8502650" y="458788"/>
            <a:ext cx="641350" cy="179387"/>
          </a:xfrm>
        </p:spPr>
        <p:txBody>
          <a:bodyPr/>
          <a:lstStyle/>
          <a:p>
            <a:fld id="{2F28C78E-411B-4F8B-B9FA-CA9BE4DE7E2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07899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超新星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基礎</a:t>
            </a:r>
            <a:endParaRPr kumimoji="1" lang="ja-JP" altLang="en-US" dirty="0"/>
          </a:p>
        </p:txBody>
      </p:sp>
      <p:sp>
        <p:nvSpPr>
          <p:cNvPr id="69" name="テキスト プレースホルダー 6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実体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19</a:t>
            </a:fld>
            <a:endParaRPr kumimoji="1" lang="ja-JP" altLang="en-US"/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66034" y="1940577"/>
            <a:ext cx="6834587" cy="3897267"/>
            <a:chOff x="1122960" y="1031845"/>
            <a:chExt cx="8532766" cy="4865615"/>
          </a:xfrm>
        </p:grpSpPr>
        <p:sp>
          <p:nvSpPr>
            <p:cNvPr id="5" name="正方形/長方形 4"/>
            <p:cNvSpPr/>
            <p:nvPr/>
          </p:nvSpPr>
          <p:spPr>
            <a:xfrm>
              <a:off x="1786855" y="1031845"/>
              <a:ext cx="7868871" cy="48656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/>
            </a:p>
          </p:txBody>
        </p:sp>
        <p:grpSp>
          <p:nvGrpSpPr>
            <p:cNvPr id="6" name="グループ化 5"/>
            <p:cNvGrpSpPr/>
            <p:nvPr/>
          </p:nvGrpSpPr>
          <p:grpSpPr>
            <a:xfrm>
              <a:off x="1122960" y="1101851"/>
              <a:ext cx="8445602" cy="4608117"/>
              <a:chOff x="-605172" y="11282"/>
              <a:chExt cx="8445602" cy="4608117"/>
            </a:xfrm>
          </p:grpSpPr>
          <p:sp>
            <p:nvSpPr>
              <p:cNvPr id="7" name="フローチャート: 処理 6"/>
              <p:cNvSpPr/>
              <p:nvPr/>
            </p:nvSpPr>
            <p:spPr>
              <a:xfrm>
                <a:off x="-605172" y="1509403"/>
                <a:ext cx="1560152" cy="612648"/>
              </a:xfrm>
              <a:prstGeom prst="flowChartProcess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 smtClean="0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Supernova</a:t>
                </a:r>
              </a:p>
              <a:p>
                <a:pPr algn="ctr"/>
                <a:r>
                  <a:rPr lang="en-US" altLang="ja-JP" sz="1600" dirty="0" smtClean="0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(SN)</a:t>
                </a:r>
                <a:endParaRPr lang="ja-JP" altLang="en-US" sz="1600" dirty="0">
                  <a:solidFill>
                    <a:schemeClr val="tx1"/>
                  </a:solidFill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8" name="フローチャート: 処理 7"/>
              <p:cNvSpPr/>
              <p:nvPr/>
            </p:nvSpPr>
            <p:spPr>
              <a:xfrm>
                <a:off x="1693095" y="255669"/>
                <a:ext cx="972000" cy="612648"/>
              </a:xfrm>
              <a:prstGeom prst="flowChartProcess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Type I</a:t>
                </a:r>
                <a:endParaRPr lang="ja-JP" altLang="en-US" sz="1600" dirty="0">
                  <a:solidFill>
                    <a:schemeClr val="tx1"/>
                  </a:solidFill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9" name="フローチャート: 処理 8"/>
              <p:cNvSpPr/>
              <p:nvPr/>
            </p:nvSpPr>
            <p:spPr>
              <a:xfrm>
                <a:off x="1693095" y="2734309"/>
                <a:ext cx="972000" cy="612648"/>
              </a:xfrm>
              <a:prstGeom prst="flowChartProcess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Type II</a:t>
                </a:r>
                <a:endParaRPr lang="ja-JP" altLang="en-US" sz="1600" dirty="0">
                  <a:solidFill>
                    <a:schemeClr val="tx1"/>
                  </a:solidFill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10" name="フローチャート: 処理 9"/>
              <p:cNvSpPr/>
              <p:nvPr/>
            </p:nvSpPr>
            <p:spPr>
              <a:xfrm>
                <a:off x="4223204" y="944603"/>
                <a:ext cx="720000" cy="360000"/>
              </a:xfrm>
              <a:prstGeom prst="flowChartProcess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 err="1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Ib</a:t>
                </a:r>
                <a:r>
                  <a:rPr lang="en-US" altLang="ja-JP" sz="1600" dirty="0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/c</a:t>
                </a:r>
                <a:endParaRPr lang="ja-JP" altLang="en-US" sz="1600" dirty="0">
                  <a:solidFill>
                    <a:schemeClr val="tx1"/>
                  </a:solidFill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11" name="フローチャート: 処理 10"/>
              <p:cNvSpPr/>
              <p:nvPr/>
            </p:nvSpPr>
            <p:spPr>
              <a:xfrm>
                <a:off x="4223204" y="381504"/>
                <a:ext cx="720000" cy="360000"/>
              </a:xfrm>
              <a:prstGeom prst="flowChartProcess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 err="1">
                    <a:solidFill>
                      <a:schemeClr val="bg1"/>
                    </a:solidFill>
                    <a:ea typeface="ＭＳ Ｐ明朝" panose="02020600040205080304" pitchFamily="18" charset="-128"/>
                  </a:rPr>
                  <a:t>Ia</a:t>
                </a:r>
                <a:endParaRPr lang="ja-JP" altLang="en-US" sz="1600" dirty="0">
                  <a:solidFill>
                    <a:schemeClr val="bg1"/>
                  </a:solidFill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2323384" y="11282"/>
                <a:ext cx="2159694" cy="422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>
                    <a:ea typeface="ＭＳ Ｐ明朝" panose="02020600040205080304" pitchFamily="18" charset="-128"/>
                  </a:rPr>
                  <a:t>Si II </a:t>
                </a:r>
                <a:r>
                  <a:rPr lang="en-US" altLang="ja-JP" sz="1600" dirty="0" smtClean="0">
                    <a:ea typeface="ＭＳ Ｐ明朝" panose="02020600040205080304" pitchFamily="18" charset="-128"/>
                  </a:rPr>
                  <a:t>(Si</a:t>
                </a:r>
                <a:r>
                  <a:rPr lang="en-US" altLang="ja-JP" sz="1600" baseline="30000" dirty="0" smtClean="0">
                    <a:ea typeface="ＭＳ Ｐ明朝" panose="02020600040205080304" pitchFamily="18" charset="-128"/>
                  </a:rPr>
                  <a:t>+</a:t>
                </a:r>
                <a:r>
                  <a:rPr lang="en-US" altLang="ja-JP" sz="1600" dirty="0" smtClean="0">
                    <a:ea typeface="ＭＳ Ｐ明朝" panose="02020600040205080304" pitchFamily="18" charset="-128"/>
                  </a:rPr>
                  <a:t>) </a:t>
                </a:r>
                <a:r>
                  <a:rPr lang="ja-JP" altLang="en-US" sz="1600" dirty="0" smtClean="0">
                    <a:ea typeface="ＭＳ Ｐ明朝" panose="02020600040205080304" pitchFamily="18" charset="-128"/>
                  </a:rPr>
                  <a:t>吸収線</a:t>
                </a:r>
                <a:endParaRPr lang="ja-JP" altLang="en-US" sz="1600" dirty="0">
                  <a:ea typeface="ＭＳ Ｐ明朝" panose="02020600040205080304" pitchFamily="18" charset="-128"/>
                </a:endParaRPr>
              </a:p>
            </p:txBody>
          </p:sp>
          <p:cxnSp>
            <p:nvCxnSpPr>
              <p:cNvPr id="13" name="直線矢印コネクタ 12"/>
              <p:cNvCxnSpPr>
                <a:stCxn id="7" idx="3"/>
                <a:endCxn id="8" idx="1"/>
              </p:cNvCxnSpPr>
              <p:nvPr/>
            </p:nvCxnSpPr>
            <p:spPr>
              <a:xfrm flipV="1">
                <a:off x="954980" y="561993"/>
                <a:ext cx="738115" cy="1253734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round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直線矢印コネクタ 13"/>
              <p:cNvCxnSpPr>
                <a:stCxn id="7" idx="3"/>
                <a:endCxn id="9" idx="1"/>
              </p:cNvCxnSpPr>
              <p:nvPr/>
            </p:nvCxnSpPr>
            <p:spPr>
              <a:xfrm>
                <a:off x="954980" y="1815727"/>
                <a:ext cx="738115" cy="1224906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round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直線矢印コネクタ 14"/>
              <p:cNvCxnSpPr>
                <a:stCxn id="8" idx="3"/>
                <a:endCxn id="11" idx="1"/>
              </p:cNvCxnSpPr>
              <p:nvPr/>
            </p:nvCxnSpPr>
            <p:spPr>
              <a:xfrm flipV="1">
                <a:off x="2665095" y="561504"/>
                <a:ext cx="1558109" cy="489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round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/>
              <p:cNvCxnSpPr>
                <a:stCxn id="8" idx="3"/>
                <a:endCxn id="10" idx="1"/>
              </p:cNvCxnSpPr>
              <p:nvPr/>
            </p:nvCxnSpPr>
            <p:spPr>
              <a:xfrm>
                <a:off x="2665095" y="561993"/>
                <a:ext cx="1558109" cy="56261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round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フローチャート: 処理 16"/>
              <p:cNvSpPr/>
              <p:nvPr/>
            </p:nvSpPr>
            <p:spPr>
              <a:xfrm>
                <a:off x="6733655" y="944603"/>
                <a:ext cx="720000" cy="360000"/>
              </a:xfrm>
              <a:prstGeom prst="flowChartProcess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 err="1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Ib</a:t>
                </a:r>
                <a:endParaRPr lang="ja-JP" altLang="en-US" sz="1600" dirty="0">
                  <a:solidFill>
                    <a:schemeClr val="tx1"/>
                  </a:solidFill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18" name="フローチャート: 処理 17"/>
              <p:cNvSpPr/>
              <p:nvPr/>
            </p:nvSpPr>
            <p:spPr>
              <a:xfrm>
                <a:off x="6733655" y="1509333"/>
                <a:ext cx="720000" cy="360000"/>
              </a:xfrm>
              <a:prstGeom prst="flowChartProcess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 err="1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Ic</a:t>
                </a:r>
                <a:endParaRPr lang="ja-JP" altLang="en-US" sz="1600" dirty="0">
                  <a:solidFill>
                    <a:schemeClr val="tx1"/>
                  </a:solidFill>
                  <a:ea typeface="ＭＳ Ｐ明朝" panose="02020600040205080304" pitchFamily="18" charset="-128"/>
                </a:endParaRPr>
              </a:p>
            </p:txBody>
          </p:sp>
          <p:cxnSp>
            <p:nvCxnSpPr>
              <p:cNvPr id="19" name="直線矢印コネクタ 18"/>
              <p:cNvCxnSpPr>
                <a:stCxn id="10" idx="3"/>
                <a:endCxn id="17" idx="1"/>
              </p:cNvCxnSpPr>
              <p:nvPr/>
            </p:nvCxnSpPr>
            <p:spPr>
              <a:xfrm>
                <a:off x="4943204" y="1124603"/>
                <a:ext cx="1790451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round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/>
              <p:cNvCxnSpPr>
                <a:stCxn id="10" idx="3"/>
                <a:endCxn id="18" idx="1"/>
              </p:cNvCxnSpPr>
              <p:nvPr/>
            </p:nvCxnSpPr>
            <p:spPr>
              <a:xfrm>
                <a:off x="4943204" y="1124603"/>
                <a:ext cx="1790451" cy="56473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round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20"/>
              <p:cNvSpPr txBox="1"/>
              <p:nvPr/>
            </p:nvSpPr>
            <p:spPr>
              <a:xfrm>
                <a:off x="5076970" y="736394"/>
                <a:ext cx="1511381" cy="4226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dirty="0">
                    <a:ea typeface="ＭＳ Ｐ明朝" panose="02020600040205080304" pitchFamily="18" charset="-128"/>
                  </a:rPr>
                  <a:t>He </a:t>
                </a:r>
                <a:r>
                  <a:rPr lang="en-US" altLang="ja-JP" sz="1600" dirty="0" smtClean="0">
                    <a:ea typeface="ＭＳ Ｐ明朝" panose="02020600040205080304" pitchFamily="18" charset="-128"/>
                  </a:rPr>
                  <a:t>I </a:t>
                </a:r>
                <a:r>
                  <a:rPr lang="ja-JP" altLang="en-US" sz="1600" dirty="0" smtClean="0">
                    <a:ea typeface="ＭＳ Ｐ明朝" panose="02020600040205080304" pitchFamily="18" charset="-128"/>
                  </a:rPr>
                  <a:t>吸収線</a:t>
                </a:r>
                <a:endParaRPr lang="ja-JP" altLang="en-US" sz="1600" dirty="0"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817355" y="2122051"/>
                <a:ext cx="1247209" cy="4226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ea typeface="ＭＳ Ｐ明朝" panose="02020600040205080304" pitchFamily="18" charset="-128"/>
                  </a:rPr>
                  <a:t>H </a:t>
                </a:r>
                <a:r>
                  <a:rPr lang="ja-JP" altLang="en-US" sz="1600" dirty="0" smtClean="0">
                    <a:ea typeface="ＭＳ Ｐ明朝" panose="02020600040205080304" pitchFamily="18" charset="-128"/>
                  </a:rPr>
                  <a:t>吸収線</a:t>
                </a:r>
                <a:endParaRPr lang="ja-JP" altLang="en-US" sz="1600" dirty="0"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23" name="フローチャート: 処理 22"/>
              <p:cNvSpPr/>
              <p:nvPr/>
            </p:nvSpPr>
            <p:spPr>
              <a:xfrm>
                <a:off x="4141367" y="2014833"/>
                <a:ext cx="720000" cy="360000"/>
              </a:xfrm>
              <a:prstGeom prst="flowChartProcess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 smtClean="0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IIP</a:t>
                </a:r>
                <a:endParaRPr lang="ja-JP" altLang="en-US" sz="1600" dirty="0">
                  <a:solidFill>
                    <a:schemeClr val="tx1"/>
                  </a:solidFill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4868101" y="1991501"/>
                <a:ext cx="2942309" cy="422674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600" dirty="0">
                    <a:ea typeface="ＭＳ Ｐ明朝" panose="02020600040205080304" pitchFamily="18" charset="-128"/>
                  </a:rPr>
                  <a:t>光度曲線に平坦期がある</a:t>
                </a:r>
              </a:p>
            </p:txBody>
          </p:sp>
          <p:sp>
            <p:nvSpPr>
              <p:cNvPr id="25" name="フローチャート: 処理 24"/>
              <p:cNvSpPr/>
              <p:nvPr/>
            </p:nvSpPr>
            <p:spPr>
              <a:xfrm>
                <a:off x="4141368" y="2574260"/>
                <a:ext cx="720000" cy="360000"/>
              </a:xfrm>
              <a:prstGeom prst="flowChartProcess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 smtClean="0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IIL</a:t>
                </a:r>
                <a:endParaRPr lang="ja-JP" altLang="en-US" sz="1600" dirty="0">
                  <a:solidFill>
                    <a:schemeClr val="tx1"/>
                  </a:solidFill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4868101" y="2548317"/>
                <a:ext cx="2972329" cy="422674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600" dirty="0">
                    <a:ea typeface="ＭＳ Ｐ明朝" panose="02020600040205080304" pitchFamily="18" charset="-128"/>
                  </a:rPr>
                  <a:t>光度が直線的に減少</a:t>
                </a:r>
                <a:r>
                  <a:rPr lang="ja-JP" altLang="en-US" sz="1600" dirty="0" smtClean="0">
                    <a:ea typeface="ＭＳ Ｐ明朝" panose="02020600040205080304" pitchFamily="18" charset="-128"/>
                  </a:rPr>
                  <a:t>する</a:t>
                </a:r>
                <a:endParaRPr lang="ja-JP" altLang="en-US" sz="1600" dirty="0">
                  <a:ea typeface="ＭＳ Ｐ明朝" panose="02020600040205080304" pitchFamily="18" charset="-128"/>
                </a:endParaRPr>
              </a:p>
            </p:txBody>
          </p:sp>
          <p:cxnSp>
            <p:nvCxnSpPr>
              <p:cNvPr id="27" name="直線矢印コネクタ 26"/>
              <p:cNvCxnSpPr>
                <a:stCxn id="9" idx="3"/>
                <a:endCxn id="23" idx="1"/>
              </p:cNvCxnSpPr>
              <p:nvPr/>
            </p:nvCxnSpPr>
            <p:spPr>
              <a:xfrm flipV="1">
                <a:off x="2665095" y="2194833"/>
                <a:ext cx="1476272" cy="8458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round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/>
              <p:cNvCxnSpPr>
                <a:stCxn id="9" idx="3"/>
                <a:endCxn id="25" idx="1"/>
              </p:cNvCxnSpPr>
              <p:nvPr/>
            </p:nvCxnSpPr>
            <p:spPr>
              <a:xfrm flipV="1">
                <a:off x="2665095" y="2754260"/>
                <a:ext cx="1476273" cy="286373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round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フローチャート: 処理 28"/>
              <p:cNvSpPr/>
              <p:nvPr/>
            </p:nvSpPr>
            <p:spPr>
              <a:xfrm>
                <a:off x="4141367" y="3133687"/>
                <a:ext cx="720000" cy="360000"/>
              </a:xfrm>
              <a:prstGeom prst="flowChartProcess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 err="1" smtClean="0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IIn</a:t>
                </a:r>
                <a:endParaRPr lang="ja-JP" altLang="en-US" sz="1600" dirty="0">
                  <a:solidFill>
                    <a:schemeClr val="tx1"/>
                  </a:solidFill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4868101" y="3105133"/>
                <a:ext cx="2429978" cy="422674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600" dirty="0">
                    <a:ea typeface="ＭＳ Ｐ明朝" panose="02020600040205080304" pitchFamily="18" charset="-128"/>
                  </a:rPr>
                  <a:t>狭</a:t>
                </a:r>
                <a:r>
                  <a:rPr lang="ja-JP" altLang="en-US" sz="1600" dirty="0" smtClean="0">
                    <a:ea typeface="ＭＳ Ｐ明朝" panose="02020600040205080304" pitchFamily="18" charset="-128"/>
                  </a:rPr>
                  <a:t>帯域</a:t>
                </a:r>
                <a:r>
                  <a:rPr lang="ja-JP" altLang="en-US" sz="1600" dirty="0">
                    <a:ea typeface="ＭＳ Ｐ明朝" panose="02020600040205080304" pitchFamily="18" charset="-128"/>
                  </a:rPr>
                  <a:t>の</a:t>
                </a:r>
                <a:r>
                  <a:rPr lang="ja-JP" altLang="en-US" sz="1600" dirty="0" smtClean="0">
                    <a:ea typeface="ＭＳ Ｐ明朝" panose="02020600040205080304" pitchFamily="18" charset="-128"/>
                  </a:rPr>
                  <a:t>輝線がある</a:t>
                </a:r>
                <a:endParaRPr lang="ja-JP" altLang="en-US" sz="1600" dirty="0"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31" name="フローチャート: 処理 30"/>
              <p:cNvSpPr/>
              <p:nvPr/>
            </p:nvSpPr>
            <p:spPr>
              <a:xfrm>
                <a:off x="4141367" y="3693114"/>
                <a:ext cx="720000" cy="360000"/>
              </a:xfrm>
              <a:prstGeom prst="flowChartProcess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 err="1" smtClean="0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IIb</a:t>
                </a:r>
                <a:endParaRPr lang="ja-JP" altLang="en-US" sz="1600" dirty="0">
                  <a:solidFill>
                    <a:schemeClr val="tx1"/>
                  </a:solidFill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4868101" y="3661948"/>
                <a:ext cx="2598087" cy="422674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600" dirty="0" smtClean="0">
                    <a:ea typeface="ＭＳ Ｐ明朝" panose="02020600040205080304" pitchFamily="18" charset="-128"/>
                  </a:rPr>
                  <a:t>光度曲線が </a:t>
                </a:r>
                <a:r>
                  <a:rPr lang="en-US" altLang="ja-JP" sz="1600" dirty="0" err="1" smtClean="0">
                    <a:ea typeface="ＭＳ Ｐ明朝" panose="02020600040205080304" pitchFamily="18" charset="-128"/>
                  </a:rPr>
                  <a:t>Ib</a:t>
                </a:r>
                <a:r>
                  <a:rPr lang="en-US" altLang="ja-JP" sz="1600" dirty="0" smtClean="0">
                    <a:ea typeface="ＭＳ Ｐ明朝" panose="02020600040205080304" pitchFamily="18" charset="-128"/>
                  </a:rPr>
                  <a:t> </a:t>
                </a:r>
                <a:r>
                  <a:rPr lang="ja-JP" altLang="en-US" sz="1600" dirty="0" smtClean="0">
                    <a:ea typeface="ＭＳ Ｐ明朝" panose="02020600040205080304" pitchFamily="18" charset="-128"/>
                  </a:rPr>
                  <a:t>に類似</a:t>
                </a:r>
                <a:endParaRPr lang="ja-JP" altLang="en-US" sz="1600" dirty="0"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33" name="フローチャート: 処理 32"/>
              <p:cNvSpPr/>
              <p:nvPr/>
            </p:nvSpPr>
            <p:spPr>
              <a:xfrm>
                <a:off x="5476431" y="4216780"/>
                <a:ext cx="1257224" cy="360000"/>
              </a:xfrm>
              <a:prstGeom prst="flowChartProcess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prstDash val="dash"/>
                <a:round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600" dirty="0" smtClean="0">
                    <a:solidFill>
                      <a:schemeClr val="tx1"/>
                    </a:solidFill>
                    <a:ea typeface="ＭＳ Ｐ明朝" panose="02020600040205080304" pitchFamily="18" charset="-128"/>
                  </a:rPr>
                  <a:t>peculiar</a:t>
                </a:r>
                <a:endParaRPr lang="ja-JP" altLang="en-US" sz="1600" dirty="0">
                  <a:solidFill>
                    <a:schemeClr val="tx1"/>
                  </a:solidFill>
                  <a:ea typeface="ＭＳ Ｐ明朝" panose="02020600040205080304" pitchFamily="18" charset="-128"/>
                </a:endParaRP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6755391" y="4196725"/>
                <a:ext cx="967027" cy="422674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600" dirty="0" smtClean="0">
                    <a:ea typeface="ＭＳ Ｐ明朝" panose="02020600040205080304" pitchFamily="18" charset="-128"/>
                  </a:rPr>
                  <a:t>その</a:t>
                </a:r>
                <a:r>
                  <a:rPr lang="ja-JP" altLang="en-US" sz="1600" dirty="0">
                    <a:ea typeface="ＭＳ Ｐ明朝" panose="02020600040205080304" pitchFamily="18" charset="-128"/>
                  </a:rPr>
                  <a:t>他</a:t>
                </a:r>
              </a:p>
            </p:txBody>
          </p:sp>
          <p:cxnSp>
            <p:nvCxnSpPr>
              <p:cNvPr id="35" name="直線矢印コネクタ 34"/>
              <p:cNvCxnSpPr>
                <a:stCxn id="9" idx="3"/>
                <a:endCxn id="29" idx="1"/>
              </p:cNvCxnSpPr>
              <p:nvPr/>
            </p:nvCxnSpPr>
            <p:spPr>
              <a:xfrm>
                <a:off x="2665095" y="3040633"/>
                <a:ext cx="1476272" cy="273054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round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/>
              <p:cNvCxnSpPr>
                <a:stCxn id="9" idx="3"/>
                <a:endCxn id="31" idx="1"/>
              </p:cNvCxnSpPr>
              <p:nvPr/>
            </p:nvCxnSpPr>
            <p:spPr>
              <a:xfrm>
                <a:off x="2665095" y="3040633"/>
                <a:ext cx="1476272" cy="832481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round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グループ化 65"/>
          <p:cNvGrpSpPr/>
          <p:nvPr/>
        </p:nvGrpSpPr>
        <p:grpSpPr>
          <a:xfrm>
            <a:off x="6917355" y="701766"/>
            <a:ext cx="1858834" cy="3563277"/>
            <a:chOff x="6818611" y="921128"/>
            <a:chExt cx="1858834" cy="3563277"/>
          </a:xfrm>
        </p:grpSpPr>
        <p:grpSp>
          <p:nvGrpSpPr>
            <p:cNvPr id="62" name="グループ化 61"/>
            <p:cNvGrpSpPr/>
            <p:nvPr/>
          </p:nvGrpSpPr>
          <p:grpSpPr>
            <a:xfrm>
              <a:off x="7057445" y="1325283"/>
              <a:ext cx="1620000" cy="3159122"/>
              <a:chOff x="7059285" y="973124"/>
              <a:chExt cx="1620000" cy="3159122"/>
            </a:xfrm>
          </p:grpSpPr>
          <p:sp>
            <p:nvSpPr>
              <p:cNvPr id="59" name="正方形/長方形 58"/>
              <p:cNvSpPr/>
              <p:nvPr/>
            </p:nvSpPr>
            <p:spPr>
              <a:xfrm>
                <a:off x="7059285" y="973124"/>
                <a:ext cx="1620000" cy="315912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  <a:alpha val="6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2" name="グループ化 51"/>
              <p:cNvGrpSpPr/>
              <p:nvPr/>
            </p:nvGrpSpPr>
            <p:grpSpPr>
              <a:xfrm>
                <a:off x="7141942" y="1040666"/>
                <a:ext cx="1467068" cy="1470999"/>
                <a:chOff x="285762" y="5027001"/>
                <a:chExt cx="1467068" cy="1470999"/>
              </a:xfrm>
            </p:grpSpPr>
            <p:pic>
              <p:nvPicPr>
                <p:cNvPr id="37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540" y="5058000"/>
                  <a:ext cx="1440000" cy="14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テキスト ボックス 44"/>
                <p:cNvSpPr txBox="1"/>
                <p:nvPr/>
              </p:nvSpPr>
              <p:spPr>
                <a:xfrm>
                  <a:off x="285762" y="5027001"/>
                  <a:ext cx="146706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 smtClean="0">
                      <a:solidFill>
                        <a:schemeClr val="bg1"/>
                      </a:solidFill>
                    </a:rPr>
                    <a:t>SD scenario</a:t>
                  </a:r>
                  <a:endParaRPr kumimoji="1" lang="ja-JP" altLang="en-US" sz="2000" b="1" dirty="0" smtClea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3" name="グループ化 52"/>
              <p:cNvGrpSpPr/>
              <p:nvPr/>
            </p:nvGrpSpPr>
            <p:grpSpPr>
              <a:xfrm>
                <a:off x="7126713" y="2536832"/>
                <a:ext cx="1497526" cy="1487119"/>
                <a:chOff x="2488770" y="5010881"/>
                <a:chExt cx="1497526" cy="1487119"/>
              </a:xfrm>
            </p:grpSpPr>
            <p:pic>
              <p:nvPicPr>
                <p:cNvPr id="39" name="図 3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17533" y="5058000"/>
                  <a:ext cx="1440000" cy="1440000"/>
                </a:xfrm>
                <a:prstGeom prst="rect">
                  <a:avLst/>
                </a:prstGeom>
              </p:spPr>
            </p:pic>
            <p:sp>
              <p:nvSpPr>
                <p:cNvPr id="49" name="テキスト ボックス 48"/>
                <p:cNvSpPr txBox="1"/>
                <p:nvPr/>
              </p:nvSpPr>
              <p:spPr>
                <a:xfrm>
                  <a:off x="2488770" y="5010881"/>
                  <a:ext cx="149752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 smtClean="0">
                      <a:solidFill>
                        <a:schemeClr val="bg1"/>
                      </a:solidFill>
                    </a:rPr>
                    <a:t>DD scenario</a:t>
                  </a:r>
                  <a:endParaRPr kumimoji="1" lang="ja-JP" altLang="en-US" sz="2000" b="1" dirty="0" smtClean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63" name="テキスト ボックス 62"/>
            <p:cNvSpPr txBox="1"/>
            <p:nvPr/>
          </p:nvSpPr>
          <p:spPr>
            <a:xfrm>
              <a:off x="6818611" y="921128"/>
              <a:ext cx="964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Type </a:t>
              </a:r>
              <a:r>
                <a:rPr kumimoji="1" lang="en-US" altLang="ja-JP" sz="20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Ia</a:t>
              </a:r>
              <a:endParaRPr kumimoji="1"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6917355" y="4337056"/>
            <a:ext cx="1860674" cy="1989895"/>
            <a:chOff x="6818611" y="4535950"/>
            <a:chExt cx="1860674" cy="1989895"/>
          </a:xfrm>
        </p:grpSpPr>
        <p:grpSp>
          <p:nvGrpSpPr>
            <p:cNvPr id="61" name="グループ化 60"/>
            <p:cNvGrpSpPr/>
            <p:nvPr/>
          </p:nvGrpSpPr>
          <p:grpSpPr>
            <a:xfrm>
              <a:off x="7059285" y="4905349"/>
              <a:ext cx="1620000" cy="1620496"/>
              <a:chOff x="7059285" y="4905349"/>
              <a:chExt cx="1620000" cy="1620496"/>
            </a:xfrm>
          </p:grpSpPr>
          <p:grpSp>
            <p:nvGrpSpPr>
              <p:cNvPr id="50" name="グループ化 49"/>
              <p:cNvGrpSpPr/>
              <p:nvPr/>
            </p:nvGrpSpPr>
            <p:grpSpPr>
              <a:xfrm>
                <a:off x="7096080" y="4941393"/>
                <a:ext cx="1491365" cy="1498073"/>
                <a:chOff x="5280466" y="4568842"/>
                <a:chExt cx="1491365" cy="1498073"/>
              </a:xfrm>
            </p:grpSpPr>
            <p:pic>
              <p:nvPicPr>
                <p:cNvPr id="44" name="図 4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31831" y="4626915"/>
                  <a:ext cx="1440000" cy="1440000"/>
                </a:xfrm>
                <a:prstGeom prst="rect">
                  <a:avLst/>
                </a:prstGeom>
              </p:spPr>
            </p:pic>
            <p:sp>
              <p:nvSpPr>
                <p:cNvPr id="46" name="テキスト ボックス 45"/>
                <p:cNvSpPr txBox="1"/>
                <p:nvPr/>
              </p:nvSpPr>
              <p:spPr>
                <a:xfrm>
                  <a:off x="5280466" y="4568842"/>
                  <a:ext cx="77136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 smtClean="0">
                      <a:solidFill>
                        <a:schemeClr val="bg1"/>
                      </a:solidFill>
                    </a:rPr>
                    <a:t>CCSN</a:t>
                  </a:r>
                  <a:endParaRPr kumimoji="1" lang="ja-JP" altLang="en-US" sz="2000" b="1" dirty="0" smtClea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0" name="正方形/長方形 59"/>
              <p:cNvSpPr/>
              <p:nvPr/>
            </p:nvSpPr>
            <p:spPr>
              <a:xfrm>
                <a:off x="7059285" y="4905349"/>
                <a:ext cx="1620000" cy="1620496"/>
              </a:xfrm>
              <a:prstGeom prst="rect">
                <a:avLst/>
              </a:prstGeom>
              <a:noFill/>
              <a:ln>
                <a:solidFill>
                  <a:schemeClr val="tx1">
                    <a:alpha val="6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4" name="テキスト ボックス 63"/>
            <p:cNvSpPr txBox="1"/>
            <p:nvPr/>
          </p:nvSpPr>
          <p:spPr>
            <a:xfrm>
              <a:off x="6818611" y="4535950"/>
              <a:ext cx="9348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Others</a:t>
              </a:r>
              <a:endParaRPr kumimoji="1"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7" name="テキスト ボックス 66"/>
          <p:cNvSpPr txBox="1"/>
          <p:nvPr/>
        </p:nvSpPr>
        <p:spPr>
          <a:xfrm>
            <a:off x="3052268" y="6440047"/>
            <a:ext cx="6091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SD: single degenerate; </a:t>
            </a:r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DD: double </a:t>
            </a:r>
            <a:r>
              <a:rPr lang="en-US" altLang="ja-JP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degenate</a:t>
            </a:r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; </a:t>
            </a:r>
            <a:r>
              <a:rPr kumimoji="1"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CCSN: core-collapse SN</a:t>
            </a:r>
            <a:endParaRPr kumimoji="1" lang="ja-JP" alt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233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61"/>
          <a:stretch/>
        </p:blipFill>
        <p:spPr>
          <a:xfrm>
            <a:off x="0" y="-36513"/>
            <a:ext cx="9180214" cy="6894513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0967" y="2227102"/>
            <a:ext cx="4578174" cy="1270992"/>
          </a:xfrm>
        </p:spPr>
        <p:txBody>
          <a:bodyPr anchor="b"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青木貴弘 </a:t>
            </a:r>
            <a:r>
              <a:rPr kumimoji="1" lang="en-US" altLang="ja-JP" dirty="0" smtClean="0">
                <a:solidFill>
                  <a:schemeClr val="bg1"/>
                </a:solidFill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</a:rPr>
              <a:t>早稲田大学</a:t>
            </a:r>
            <a:r>
              <a:rPr lang="en-US" altLang="ja-JP" dirty="0" smtClean="0">
                <a:solidFill>
                  <a:schemeClr val="bg1"/>
                </a:solidFill>
              </a:rPr>
              <a:t>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星 5 4"/>
          <p:cNvSpPr>
            <a:spLocks noChangeAspect="1"/>
          </p:cNvSpPr>
          <p:nvPr/>
        </p:nvSpPr>
        <p:spPr>
          <a:xfrm>
            <a:off x="490065" y="422920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星 5 14"/>
          <p:cNvSpPr>
            <a:spLocks noChangeAspect="1"/>
          </p:cNvSpPr>
          <p:nvPr/>
        </p:nvSpPr>
        <p:spPr>
          <a:xfrm>
            <a:off x="7744437" y="2785824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星 5 15"/>
          <p:cNvSpPr>
            <a:spLocks noChangeAspect="1"/>
          </p:cNvSpPr>
          <p:nvPr/>
        </p:nvSpPr>
        <p:spPr>
          <a:xfrm>
            <a:off x="3117949" y="2006314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星 5 16"/>
          <p:cNvSpPr>
            <a:spLocks noChangeAspect="1"/>
          </p:cNvSpPr>
          <p:nvPr/>
        </p:nvSpPr>
        <p:spPr>
          <a:xfrm>
            <a:off x="5888310" y="446801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星 5 17"/>
          <p:cNvSpPr>
            <a:spLocks noChangeAspect="1"/>
          </p:cNvSpPr>
          <p:nvPr/>
        </p:nvSpPr>
        <p:spPr>
          <a:xfrm>
            <a:off x="1327654" y="3804382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星 5 18"/>
          <p:cNvSpPr>
            <a:spLocks noChangeAspect="1"/>
          </p:cNvSpPr>
          <p:nvPr/>
        </p:nvSpPr>
        <p:spPr>
          <a:xfrm>
            <a:off x="4369562" y="306729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星 5 19"/>
          <p:cNvSpPr>
            <a:spLocks noChangeAspect="1"/>
          </p:cNvSpPr>
          <p:nvPr/>
        </p:nvSpPr>
        <p:spPr>
          <a:xfrm>
            <a:off x="4739744" y="2203455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星 5 20"/>
          <p:cNvSpPr>
            <a:spLocks noChangeAspect="1"/>
          </p:cNvSpPr>
          <p:nvPr/>
        </p:nvSpPr>
        <p:spPr>
          <a:xfrm>
            <a:off x="7675400" y="841084"/>
            <a:ext cx="394283" cy="394283"/>
          </a:xfrm>
          <a:prstGeom prst="star5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970347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6600" dirty="0">
                <a:solidFill>
                  <a:schemeClr val="bg1"/>
                </a:solidFill>
              </a:rPr>
              <a:t>SKA</a:t>
            </a:r>
            <a:r>
              <a:rPr lang="ja-JP" altLang="en-US" sz="5400" dirty="0">
                <a:solidFill>
                  <a:schemeClr val="bg1"/>
                </a:solidFill>
              </a:rPr>
              <a:t>による時間領域の天文学</a:t>
            </a:r>
            <a:br>
              <a:rPr lang="ja-JP" altLang="en-US" sz="5400" dirty="0">
                <a:solidFill>
                  <a:schemeClr val="bg1"/>
                </a:solidFill>
              </a:rPr>
            </a:br>
            <a:r>
              <a:rPr lang="ja-JP" altLang="en-US" dirty="0">
                <a:solidFill>
                  <a:schemeClr val="bg1"/>
                </a:solidFill>
              </a:rPr>
              <a:t>ダイナミックな宇宙の解明</a:t>
            </a:r>
            <a:endParaRPr kumimoji="1" lang="ja-JP" altLang="en-US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18948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5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75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25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超新星</a:t>
            </a:r>
            <a:r>
              <a:rPr lang="en-US" altLang="ja-JP" dirty="0" smtClean="0"/>
              <a:t>: </a:t>
            </a:r>
            <a:r>
              <a:rPr lang="ja-JP" altLang="en-US" dirty="0" smtClean="0"/>
              <a:t>現状の問題点</a:t>
            </a:r>
            <a:endParaRPr kumimoji="1" lang="ja-JP" altLang="en-US" dirty="0"/>
          </a:p>
        </p:txBody>
      </p:sp>
      <p:sp>
        <p:nvSpPr>
          <p:cNvPr id="65" name="コンテンツ プレースホルダー 6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ja-JP" altLang="en-US" sz="2400" b="1" dirty="0" smtClean="0"/>
              <a:t>電波サンプル数が少なすぎる</a:t>
            </a:r>
            <a:endParaRPr lang="en-US" altLang="ja-JP" sz="2400" b="1" dirty="0" smtClean="0"/>
          </a:p>
          <a:p>
            <a:pPr lvl="1"/>
            <a:r>
              <a:rPr kumimoji="1" lang="ja-JP" altLang="en-US" b="1" dirty="0" smtClean="0"/>
              <a:t>光での観測数</a:t>
            </a:r>
            <a:r>
              <a:rPr lang="ja-JP" altLang="en-US" b="1" dirty="0" smtClean="0"/>
              <a:t>：</a:t>
            </a:r>
            <a:r>
              <a:rPr lang="en-US" altLang="ja-JP" b="1" dirty="0" smtClean="0"/>
              <a:t>6000 </a:t>
            </a:r>
            <a:r>
              <a:rPr lang="ja-JP" altLang="en-US" b="1" dirty="0" smtClean="0"/>
              <a:t>個以上</a:t>
            </a:r>
            <a:r>
              <a:rPr lang="en-US" altLang="ja-JP" b="1" baseline="30000" dirty="0" smtClean="0"/>
              <a:t>[1]</a:t>
            </a:r>
          </a:p>
          <a:p>
            <a:pPr lvl="2"/>
            <a:r>
              <a:rPr lang="ja-JP" altLang="en-US" dirty="0" smtClean="0"/>
              <a:t>光でのサンプル数はもう十分</a:t>
            </a:r>
            <a:endParaRPr lang="en-US" altLang="ja-JP" dirty="0" smtClean="0"/>
          </a:p>
          <a:p>
            <a:pPr lvl="2"/>
            <a:endParaRPr lang="en-US" altLang="ja-JP" dirty="0" smtClean="0"/>
          </a:p>
          <a:p>
            <a:pPr lvl="1"/>
            <a:r>
              <a:rPr kumimoji="1" lang="ja-JP" altLang="en-US" b="1" dirty="0" smtClean="0"/>
              <a:t>電波での観測数：数十個</a:t>
            </a:r>
            <a:endParaRPr kumimoji="1" lang="en-US" altLang="ja-JP" b="1" dirty="0" smtClean="0"/>
          </a:p>
          <a:p>
            <a:pPr lvl="2"/>
            <a:r>
              <a:rPr kumimoji="1" lang="ja-JP" altLang="en-US" dirty="0" smtClean="0"/>
              <a:t>観測されているのはコア崩壊型超新星 </a:t>
            </a:r>
            <a:r>
              <a:rPr lang="en-US" altLang="ja-JP" dirty="0" smtClean="0"/>
              <a:t>(CCSN</a:t>
            </a:r>
            <a:r>
              <a:rPr lang="en-US" altLang="ja-JP" baseline="30000" dirty="0" smtClean="0"/>
              <a:t>[2]</a:t>
            </a:r>
            <a:r>
              <a:rPr lang="en-US" altLang="ja-JP" dirty="0" smtClean="0"/>
              <a:t>; SN II/</a:t>
            </a:r>
            <a:r>
              <a:rPr lang="en-US" altLang="ja-JP" dirty="0" err="1" smtClean="0"/>
              <a:t>Ib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Ic</a:t>
            </a:r>
            <a:r>
              <a:rPr lang="en-US" altLang="ja-JP" dirty="0" smtClean="0"/>
              <a:t>) </a:t>
            </a:r>
            <a:r>
              <a:rPr lang="ja-JP" altLang="en-US" dirty="0" smtClean="0"/>
              <a:t>のみ</a:t>
            </a:r>
            <a:endParaRPr lang="en-US" altLang="ja-JP" dirty="0" smtClean="0"/>
          </a:p>
          <a:p>
            <a:pPr lvl="2"/>
            <a:r>
              <a:rPr lang="en-US" altLang="ja-JP" dirty="0" smtClean="0">
                <a:solidFill>
                  <a:srgbClr val="FF0000"/>
                </a:solidFill>
              </a:rPr>
              <a:t>SN </a:t>
            </a:r>
            <a:r>
              <a:rPr lang="en-US" altLang="ja-JP" dirty="0" err="1" smtClean="0">
                <a:solidFill>
                  <a:srgbClr val="FF0000"/>
                </a:solidFill>
              </a:rPr>
              <a:t>Ia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ja-JP" altLang="en-US" dirty="0" smtClean="0">
                <a:solidFill>
                  <a:srgbClr val="FF0000"/>
                </a:solidFill>
              </a:rPr>
              <a:t>は電波で観測されたことがない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70" name="コンテンツ プレースホルダー 6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86288" y="1782511"/>
            <a:ext cx="4319587" cy="3333875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1216815" y="6262494"/>
            <a:ext cx="2770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kumimoji="1"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[1] </a:t>
            </a:r>
            <a:r>
              <a:rPr lang="en-US" altLang="ja-JP" sz="1400" dirty="0"/>
              <a:t>From IAU List of </a:t>
            </a:r>
            <a:r>
              <a:rPr lang="en-US" altLang="ja-JP" sz="1400" dirty="0" smtClean="0"/>
              <a:t>Supernovae</a:t>
            </a:r>
          </a:p>
          <a:p>
            <a:pPr marL="0" lvl="2"/>
            <a:r>
              <a:rPr lang="en-US" altLang="ja-JP" sz="1400" dirty="0" smtClean="0"/>
              <a:t>[2] CCSN: core-collapse supernova</a:t>
            </a:r>
            <a:endParaRPr lang="en-US" altLang="ja-JP" sz="1400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255647" y="5082719"/>
            <a:ext cx="367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Luminosity vs. Timescale for </a:t>
            </a:r>
            <a:r>
              <a:rPr kumimoji="1" lang="en-US" altLang="ja-JP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CCSNe</a:t>
            </a:r>
            <a:endParaRPr kumimoji="1" lang="ja-JP" altLang="en-US" b="1" dirty="0" err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2" name="グループ化 81"/>
          <p:cNvGrpSpPr/>
          <p:nvPr/>
        </p:nvGrpSpPr>
        <p:grpSpPr>
          <a:xfrm>
            <a:off x="6464010" y="-9116"/>
            <a:ext cx="2427990" cy="729116"/>
            <a:chOff x="6464010" y="-9116"/>
            <a:chExt cx="2427990" cy="729116"/>
          </a:xfrm>
        </p:grpSpPr>
        <p:pic>
          <p:nvPicPr>
            <p:cNvPr id="79" name="Picture 3" descr="C:\Users\Pollux\Desktop\603px-Crab_Nebul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010" y="0"/>
              <a:ext cx="72366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図 7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9838" y="0"/>
              <a:ext cx="720000" cy="720000"/>
            </a:xfrm>
            <a:prstGeom prst="rect">
              <a:avLst/>
            </a:prstGeom>
          </p:spPr>
        </p:pic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-9116"/>
              <a:ext cx="720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四角形吹き出し 3"/>
          <p:cNvSpPr/>
          <p:nvPr/>
        </p:nvSpPr>
        <p:spPr>
          <a:xfrm>
            <a:off x="6171994" y="1396366"/>
            <a:ext cx="788565" cy="386145"/>
          </a:xfrm>
          <a:prstGeom prst="wedgeRectCallout">
            <a:avLst>
              <a:gd name="adj1" fmla="val -5939"/>
              <a:gd name="adj2" fmla="val 108122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GRB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3806059" y="4888566"/>
            <a:ext cx="1348061" cy="1264266"/>
            <a:chOff x="3806059" y="4888566"/>
            <a:chExt cx="1348061" cy="1264266"/>
          </a:xfrm>
        </p:grpSpPr>
        <p:sp>
          <p:nvSpPr>
            <p:cNvPr id="16" name="四角形吹き出し 15"/>
            <p:cNvSpPr/>
            <p:nvPr/>
          </p:nvSpPr>
          <p:spPr>
            <a:xfrm>
              <a:off x="3806059" y="4888566"/>
              <a:ext cx="1348061" cy="1264266"/>
            </a:xfrm>
            <a:prstGeom prst="wedgeRectCallout">
              <a:avLst>
                <a:gd name="adj1" fmla="val 60647"/>
                <a:gd name="adj2" fmla="val -7169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  <a:alpha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71" name="図 70"/>
            <p:cNvPicPr>
              <a:picLocks noChangeAspect="1"/>
            </p:cNvPicPr>
            <p:nvPr/>
          </p:nvPicPr>
          <p:blipFill rotWithShape="1">
            <a:blip r:embed="rId6"/>
            <a:srcRect l="24455" t="23942" r="20345" b="24089"/>
            <a:stretch/>
          </p:blipFill>
          <p:spPr>
            <a:xfrm>
              <a:off x="3892398" y="4962199"/>
              <a:ext cx="1175383" cy="1106610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3893849" y="4949887"/>
              <a:ext cx="10534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chemeClr val="bg1"/>
                  </a:solidFill>
                </a:rPr>
                <a:t>Peculiar SN</a:t>
              </a:r>
              <a:endParaRPr kumimoji="1" lang="ja-JP" altLang="en-US" sz="14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6914831" y="4325954"/>
            <a:ext cx="195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Perez-Torres, 2015</a:t>
            </a:r>
            <a:endParaRPr kumimoji="1" lang="ja-JP" alt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134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超新星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なぜ電波？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観測で</a:t>
            </a:r>
            <a:r>
              <a:rPr lang="ja-JP" altLang="en-US" dirty="0"/>
              <a:t>わ</a:t>
            </a:r>
            <a:r>
              <a:rPr kumimoji="1" lang="ja-JP" altLang="en-US" dirty="0" smtClean="0"/>
              <a:t>かること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おおざっぱに言うと</a:t>
            </a:r>
            <a:r>
              <a:rPr lang="ja-JP" altLang="en-US" dirty="0" smtClean="0"/>
              <a:t>・・・</a:t>
            </a:r>
            <a:endParaRPr kumimoji="1" lang="en-US" altLang="ja-JP" dirty="0" smtClean="0"/>
          </a:p>
          <a:p>
            <a:r>
              <a:rPr lang="ja-JP" altLang="en-US" dirty="0" smtClean="0"/>
              <a:t>可視光観測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爆発</a:t>
            </a:r>
            <a:r>
              <a:rPr lang="ja-JP" altLang="en-US" dirty="0"/>
              <a:t>自体</a:t>
            </a:r>
            <a:r>
              <a:rPr lang="ja-JP" altLang="en-US" dirty="0" smtClean="0"/>
              <a:t>の性質</a:t>
            </a:r>
            <a:endParaRPr lang="en-US" altLang="ja-JP" dirty="0" smtClean="0"/>
          </a:p>
          <a:p>
            <a:r>
              <a:rPr kumimoji="1" lang="ja-JP" altLang="en-US" dirty="0" smtClean="0"/>
              <a:t>電波観測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爆発前後の</a:t>
            </a:r>
            <a:r>
              <a:rPr lang="ja-JP" altLang="en-US" b="1" dirty="0" smtClean="0">
                <a:solidFill>
                  <a:srgbClr val="FF0000"/>
                </a:solidFill>
              </a:rPr>
              <a:t>星の進化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ja-JP" altLang="en-US" dirty="0" smtClean="0"/>
              <a:t>電波観測でわかる具体例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altLang="ja-JP" b="1" dirty="0"/>
              <a:t>Circumstellar Medium (CSM) </a:t>
            </a:r>
            <a:r>
              <a:rPr lang="ja-JP" altLang="en-US" b="1" dirty="0"/>
              <a:t>との相互作用</a:t>
            </a:r>
            <a:endParaRPr lang="en-US" altLang="ja-JP" b="1" dirty="0"/>
          </a:p>
          <a:p>
            <a:pPr lvl="1"/>
            <a:r>
              <a:rPr lang="ja-JP" altLang="en-US" dirty="0"/>
              <a:t>質量放出率や磁場などが</a:t>
            </a:r>
            <a:r>
              <a:rPr lang="ja-JP" altLang="en-US" dirty="0" smtClean="0"/>
              <a:t>わかる</a:t>
            </a:r>
            <a:endParaRPr lang="en-US" altLang="ja-JP" dirty="0" smtClean="0"/>
          </a:p>
          <a:p>
            <a:pPr lvl="1"/>
            <a:r>
              <a:rPr lang="ja-JP" altLang="en-US" dirty="0"/>
              <a:t>星</a:t>
            </a:r>
            <a:r>
              <a:rPr lang="ja-JP" altLang="en-US" dirty="0" smtClean="0"/>
              <a:t>の進化がわかる</a:t>
            </a:r>
            <a:endParaRPr lang="en-US" altLang="ja-JP" dirty="0"/>
          </a:p>
          <a:p>
            <a:r>
              <a:rPr kumimoji="1" lang="en-US" altLang="ja-JP" b="1" dirty="0" smtClean="0"/>
              <a:t>CCSN rate </a:t>
            </a:r>
          </a:p>
          <a:p>
            <a:pPr lvl="1"/>
            <a:r>
              <a:rPr lang="en-US" altLang="ja-JP" dirty="0" smtClean="0"/>
              <a:t>Star-formation rate </a:t>
            </a:r>
            <a:r>
              <a:rPr lang="ja-JP" altLang="en-US" dirty="0" smtClean="0"/>
              <a:t>がわかる</a:t>
            </a:r>
            <a:endParaRPr lang="en-US" altLang="ja-JP" dirty="0" smtClean="0"/>
          </a:p>
          <a:p>
            <a:r>
              <a:rPr lang="en-US" altLang="ja-JP" b="1" dirty="0" smtClean="0"/>
              <a:t>SN </a:t>
            </a:r>
            <a:r>
              <a:rPr lang="en-US" altLang="ja-JP" b="1" dirty="0" err="1" smtClean="0"/>
              <a:t>Ia</a:t>
            </a:r>
            <a:r>
              <a:rPr lang="en-US" altLang="ja-JP" b="1" dirty="0" smtClean="0"/>
              <a:t> </a:t>
            </a:r>
            <a:r>
              <a:rPr lang="ja-JP" altLang="en-US" b="1" dirty="0" smtClean="0"/>
              <a:t>の発見</a:t>
            </a:r>
            <a:endParaRPr lang="en-US" altLang="ja-JP" b="1" dirty="0" smtClean="0"/>
          </a:p>
          <a:p>
            <a:pPr lvl="1"/>
            <a:r>
              <a:rPr lang="ja-JP" altLang="en-US" dirty="0"/>
              <a:t>爆発</a:t>
            </a:r>
            <a:r>
              <a:rPr lang="ja-JP" altLang="en-US" dirty="0" smtClean="0"/>
              <a:t>シナリオ </a:t>
            </a:r>
            <a:r>
              <a:rPr lang="en-US" altLang="ja-JP" dirty="0" smtClean="0"/>
              <a:t>(SD or DD)</a:t>
            </a:r>
            <a:r>
              <a:rPr lang="ja-JP" altLang="en-US" dirty="0"/>
              <a:t> </a:t>
            </a:r>
            <a:r>
              <a:rPr lang="ja-JP" altLang="en-US" dirty="0" smtClean="0"/>
              <a:t>の解明</a:t>
            </a:r>
            <a:endParaRPr lang="en-US" altLang="ja-JP" dirty="0" smtClean="0"/>
          </a:p>
          <a:p>
            <a:r>
              <a:rPr lang="ja-JP" altLang="en-US" b="1" dirty="0" smtClean="0"/>
              <a:t>超新星残骸のフィラメント構造</a:t>
            </a:r>
            <a:endParaRPr lang="en-US" altLang="ja-JP" b="1" dirty="0" smtClean="0"/>
          </a:p>
          <a:p>
            <a:pPr lvl="1"/>
            <a:r>
              <a:rPr lang="ja-JP" altLang="en-US" dirty="0" smtClean="0"/>
              <a:t>宇宙線粒子の加速機構がわかる</a:t>
            </a:r>
            <a:endParaRPr lang="en-US" altLang="ja-JP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21</a:t>
            </a:fld>
            <a:endParaRPr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241825" y="3932594"/>
            <a:ext cx="3967993" cy="2694433"/>
            <a:chOff x="343949" y="3934436"/>
            <a:chExt cx="3967993" cy="2694433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2"/>
            <a:srcRect l="9811" t="-7784" r="7352" b="7784"/>
            <a:stretch/>
          </p:blipFill>
          <p:spPr>
            <a:xfrm>
              <a:off x="343949" y="3934436"/>
              <a:ext cx="3967993" cy="2694433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807336" y="6228114"/>
              <a:ext cx="31486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chemeClr val="bg1"/>
                  </a:solidFill>
                </a:rPr>
                <a:t>SN remnant 1987A ©ICRAR</a:t>
              </a:r>
              <a:endParaRPr kumimoji="1" lang="ja-JP" altLang="en-US" sz="2000" dirty="0" err="1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6464010" y="-9116"/>
            <a:ext cx="2427990" cy="729116"/>
            <a:chOff x="6464010" y="-9116"/>
            <a:chExt cx="2427990" cy="729116"/>
          </a:xfrm>
        </p:grpSpPr>
        <p:pic>
          <p:nvPicPr>
            <p:cNvPr id="14" name="Picture 3" descr="C:\Users\Pollux\Desktop\603px-Crab_Nebul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010" y="0"/>
              <a:ext cx="72366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9838" y="0"/>
              <a:ext cx="720000" cy="720000"/>
            </a:xfrm>
            <a:prstGeom prst="rect">
              <a:avLst/>
            </a:prstGeom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-9116"/>
              <a:ext cx="720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13323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katelescope.org/wp-content/uploads/2013/12/SKA_dish_survey_australia_closeup.screen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r="19732"/>
          <a:stretch/>
        </p:blipFill>
        <p:spPr bwMode="auto">
          <a:xfrm>
            <a:off x="4580389" y="720000"/>
            <a:ext cx="4563612" cy="61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超新星</a:t>
            </a:r>
            <a:r>
              <a:rPr lang="en-US" altLang="ja-JP" dirty="0" smtClean="0"/>
              <a:t>: </a:t>
            </a:r>
            <a:r>
              <a:rPr lang="ja-JP" altLang="en-US" dirty="0" smtClean="0"/>
              <a:t>電波天文への要求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必要</a:t>
            </a:r>
            <a:r>
              <a:rPr lang="ja-JP" altLang="en-US" dirty="0" smtClean="0"/>
              <a:t>な観測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sz="2800" dirty="0" smtClean="0"/>
              <a:t>SKA1-SUR @ Australia</a:t>
            </a:r>
            <a:endParaRPr kumimoji="1" lang="ja-JP" altLang="en-US" sz="28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周波数 </a:t>
            </a:r>
            <a:r>
              <a:rPr kumimoji="1" lang="en-US" altLang="ja-JP" dirty="0" smtClean="0"/>
              <a:t>GHz </a:t>
            </a:r>
            <a:r>
              <a:rPr kumimoji="1" lang="ja-JP" altLang="en-US" dirty="0" smtClean="0"/>
              <a:t>帯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超新星は </a:t>
            </a:r>
            <a:r>
              <a:rPr lang="en-US" altLang="ja-JP" dirty="0" smtClean="0"/>
              <a:t>GHz </a:t>
            </a:r>
            <a:r>
              <a:rPr lang="ja-JP" altLang="en-US" dirty="0" smtClean="0"/>
              <a:t>帯で明るい</a:t>
            </a:r>
            <a:endParaRPr lang="en-US" altLang="ja-JP" dirty="0"/>
          </a:p>
          <a:p>
            <a:r>
              <a:rPr lang="ja-JP" altLang="en-US" b="1" dirty="0" smtClean="0">
                <a:solidFill>
                  <a:srgbClr val="FF0000"/>
                </a:solidFill>
              </a:rPr>
              <a:t>広視野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サンプル数の増加には広視野探査が必要</a:t>
            </a:r>
            <a:endParaRPr lang="en-US" altLang="ja-JP" dirty="0" smtClean="0"/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944530"/>
              </p:ext>
            </p:extLst>
          </p:nvPr>
        </p:nvGraphicFramePr>
        <p:xfrm>
          <a:off x="-10880" y="4105395"/>
          <a:ext cx="4572001" cy="2743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42351"/>
                <a:gridCol w="1164825"/>
                <a:gridCol w="1164825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VLA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SKA1-SUR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FoV</a:t>
                      </a:r>
                      <a:r>
                        <a:rPr kumimoji="1" lang="en-US" altLang="ja-JP" dirty="0" smtClean="0"/>
                        <a:t> (deg</a:t>
                      </a:r>
                      <a:r>
                        <a:rPr kumimoji="1" lang="en-US" altLang="ja-JP" sz="2000" baseline="30000" dirty="0" smtClean="0"/>
                        <a:t>2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0.25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Freq. (GHz)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1.4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1.7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Resolution (″)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1.4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0.9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Baseline (km)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Bandwidth (MHz)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500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Sensitivity (</a:t>
                      </a:r>
                      <a:r>
                        <a:rPr kumimoji="1" lang="en-US" altLang="ja-JP" dirty="0" err="1" smtClean="0"/>
                        <a:t>μJy</a:t>
                      </a:r>
                      <a:r>
                        <a:rPr kumimoji="1" lang="en-US" altLang="ja-JP" baseline="0" dirty="0" smtClean="0"/>
                        <a:t> hr</a:t>
                      </a:r>
                      <a:r>
                        <a:rPr kumimoji="1" lang="en-US" altLang="ja-JP" sz="2000" baseline="30000" dirty="0" smtClean="0"/>
                        <a:t>-1/2</a:t>
                      </a:r>
                      <a:r>
                        <a:rPr kumimoji="1" lang="en-US" altLang="ja-JP" baseline="0" dirty="0" smtClean="0"/>
                        <a:t>)</a:t>
                      </a:r>
                      <a:endParaRPr kumimoji="1" lang="en-US" altLang="ja-JP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3.9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3.7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四角形吹き出し 19"/>
          <p:cNvSpPr/>
          <p:nvPr/>
        </p:nvSpPr>
        <p:spPr>
          <a:xfrm>
            <a:off x="6746833" y="1719762"/>
            <a:ext cx="2365695" cy="847289"/>
          </a:xfrm>
          <a:prstGeom prst="wedgeRectCallout">
            <a:avLst>
              <a:gd name="adj1" fmla="val -60968"/>
              <a:gd name="adj2" fmla="val -5816"/>
            </a:avLst>
          </a:prstGeom>
          <a:noFill/>
          <a:ln w="57150">
            <a:solidFill>
              <a:schemeClr val="bg1"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/>
              <a:t>Phased Array Feed (PAF): </a:t>
            </a:r>
            <a:r>
              <a:rPr kumimoji="1" lang="en-US" altLang="ja-JP" sz="2000" b="1" dirty="0" err="1" smtClean="0"/>
              <a:t>FoV</a:t>
            </a:r>
            <a:r>
              <a:rPr kumimoji="1" lang="en-US" altLang="ja-JP" sz="2000" b="1" dirty="0" smtClean="0"/>
              <a:t> 18 deg</a:t>
            </a:r>
            <a:r>
              <a:rPr kumimoji="1" lang="en-US" altLang="ja-JP" sz="2000" b="1" baseline="30000" dirty="0" smtClean="0"/>
              <a:t>2</a:t>
            </a:r>
            <a:endParaRPr kumimoji="1" lang="ja-JP" altLang="en-US" sz="2000" b="1" baseline="30000" dirty="0"/>
          </a:p>
        </p:txBody>
      </p:sp>
    </p:spTree>
    <p:extLst>
      <p:ext uri="{BB962C8B-B14F-4D97-AF65-F5344CB8AC3E}">
        <p14:creationId xmlns:p14="http://schemas.microsoft.com/office/powerpoint/2010/main" val="37053850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コンテンツ プレースホルダー 1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1184023"/>
            <a:ext cx="8372475" cy="325755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超新星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なぜＳＫＡ？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23</a:t>
            </a:fld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6464010" y="-9116"/>
            <a:ext cx="2427990" cy="729116"/>
            <a:chOff x="6464010" y="-9116"/>
            <a:chExt cx="2427990" cy="729116"/>
          </a:xfrm>
        </p:grpSpPr>
        <p:pic>
          <p:nvPicPr>
            <p:cNvPr id="9" name="Picture 3" descr="C:\Users\Pollux\Desktop\603px-Crab_Nebul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010" y="0"/>
              <a:ext cx="72366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9838" y="0"/>
              <a:ext cx="720000" cy="720000"/>
            </a:xfrm>
            <a:prstGeom prst="rect">
              <a:avLst/>
            </a:prstGeom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-9116"/>
              <a:ext cx="720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テキスト ボックス 14"/>
          <p:cNvSpPr txBox="1"/>
          <p:nvPr/>
        </p:nvSpPr>
        <p:spPr>
          <a:xfrm>
            <a:off x="386046" y="787319"/>
            <a:ext cx="2792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 Perez-Torres, 2015</a:t>
            </a:r>
            <a:endParaRPr kumimoji="1" lang="ja-JP" altLang="en-US" sz="2000" b="1" u="sng" dirty="0" err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四角形吹き出し 15"/>
          <p:cNvSpPr/>
          <p:nvPr/>
        </p:nvSpPr>
        <p:spPr>
          <a:xfrm>
            <a:off x="385763" y="4483518"/>
            <a:ext cx="3917658" cy="2228082"/>
          </a:xfrm>
          <a:prstGeom prst="wedgeRectCallout">
            <a:avLst>
              <a:gd name="adj1" fmla="val 33292"/>
              <a:gd name="adj2" fmla="val -58176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ＭＳ ゴシック" panose="020B0609070205080204" pitchFamily="49" charset="-128"/>
              <a:buChar char="▶"/>
            </a:pPr>
            <a:r>
              <a:rPr kumimoji="1" lang="en-US" altLang="ja-JP" sz="2000" b="1" dirty="0" smtClean="0"/>
              <a:t>VLA</a:t>
            </a:r>
          </a:p>
          <a:p>
            <a:pPr marL="742950" lvl="1" indent="-285750">
              <a:buFont typeface="Times New Roman" panose="02020603050405020304" pitchFamily="18" charset="0"/>
              <a:buChar char="›"/>
            </a:pPr>
            <a:r>
              <a:rPr kumimoji="1" lang="en-US" altLang="ja-JP" sz="2000" dirty="0" smtClean="0"/>
              <a:t>13 </a:t>
            </a:r>
            <a:r>
              <a:rPr kumimoji="1" lang="en-US" altLang="ja-JP" sz="2000" dirty="0" err="1" smtClean="0"/>
              <a:t>CCSNe</a:t>
            </a:r>
            <a:r>
              <a:rPr kumimoji="1" lang="en-US" altLang="ja-JP" sz="2000" dirty="0" smtClean="0"/>
              <a:t>/year</a:t>
            </a:r>
          </a:p>
          <a:p>
            <a:pPr marL="285750" indent="-285750">
              <a:buFont typeface="ＭＳ ゴシック" panose="020B0609070205080204" pitchFamily="49" charset="-128"/>
              <a:buChar char="▶"/>
            </a:pPr>
            <a:r>
              <a:rPr lang="en-US" altLang="ja-JP" sz="2000" b="1" dirty="0" smtClean="0"/>
              <a:t>SKA1-SUR</a:t>
            </a:r>
          </a:p>
          <a:p>
            <a:pPr marL="742950" lvl="1" indent="-285750">
              <a:buFont typeface="Times New Roman" panose="02020603050405020304" pitchFamily="18" charset="0"/>
              <a:buChar char="›"/>
            </a:pPr>
            <a:r>
              <a:rPr kumimoji="1" lang="en-US" altLang="ja-JP" sz="2000" dirty="0" smtClean="0"/>
              <a:t>311 </a:t>
            </a:r>
            <a:r>
              <a:rPr kumimoji="1" lang="en-US" altLang="ja-JP" sz="2000" dirty="0" err="1" smtClean="0"/>
              <a:t>CCSNe</a:t>
            </a:r>
            <a:r>
              <a:rPr kumimoji="1" lang="en-US" altLang="ja-JP" sz="2000" dirty="0" smtClean="0"/>
              <a:t>/year</a:t>
            </a:r>
          </a:p>
          <a:p>
            <a:pPr marL="742950" lvl="1" indent="-285750">
              <a:buFont typeface="Times New Roman" panose="02020603050405020304" pitchFamily="18" charset="0"/>
              <a:buChar char="›"/>
            </a:pPr>
            <a:r>
              <a:rPr lang="en-US" altLang="ja-JP" sz="2000" dirty="0" smtClean="0">
                <a:solidFill>
                  <a:srgbClr val="FFFF00"/>
                </a:solidFill>
              </a:rPr>
              <a:t>30 × VLA’s discoveries</a:t>
            </a:r>
          </a:p>
          <a:p>
            <a:pPr marL="285750" indent="-285750">
              <a:buFont typeface="ＭＳ ゴシック" panose="020B0609070205080204" pitchFamily="49" charset="-128"/>
              <a:buChar char="▶"/>
            </a:pPr>
            <a:r>
              <a:rPr kumimoji="1" lang="en-US" altLang="ja-JP" sz="2000" b="1" dirty="0" smtClean="0">
                <a:solidFill>
                  <a:schemeClr val="bg1"/>
                </a:solidFill>
              </a:rPr>
              <a:t>Full SKA</a:t>
            </a:r>
          </a:p>
          <a:p>
            <a:pPr marL="742950" lvl="1" indent="-285750">
              <a:buFont typeface="Times New Roman" panose="02020603050405020304" pitchFamily="18" charset="0"/>
              <a:buChar char="›"/>
            </a:pPr>
            <a:r>
              <a:rPr lang="en-US" altLang="ja-JP" sz="2000" dirty="0" smtClean="0">
                <a:solidFill>
                  <a:schemeClr val="bg1"/>
                </a:solidFill>
              </a:rPr>
              <a:t>14,000 </a:t>
            </a:r>
            <a:r>
              <a:rPr lang="en-US" altLang="ja-JP" sz="2000" dirty="0" err="1" smtClean="0">
                <a:solidFill>
                  <a:schemeClr val="bg1"/>
                </a:solidFill>
              </a:rPr>
              <a:t>CCSNe</a:t>
            </a:r>
            <a:r>
              <a:rPr lang="en-US" altLang="ja-JP" sz="2000" dirty="0" smtClean="0">
                <a:solidFill>
                  <a:schemeClr val="bg1"/>
                </a:solidFill>
              </a:rPr>
              <a:t>/year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919369" y="4046898"/>
            <a:ext cx="2642532" cy="256653"/>
          </a:xfrm>
          <a:prstGeom prst="rect">
            <a:avLst/>
          </a:prstGeom>
          <a:noFill/>
          <a:ln w="76200">
            <a:solidFill>
              <a:schemeClr val="tx1">
                <a:lumMod val="65000"/>
                <a:lumOff val="35000"/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7034542" y="4046898"/>
            <a:ext cx="1368637" cy="256653"/>
          </a:xfrm>
          <a:prstGeom prst="rect">
            <a:avLst/>
          </a:prstGeom>
          <a:noFill/>
          <a:ln w="76200">
            <a:solidFill>
              <a:schemeClr val="tx1">
                <a:lumMod val="65000"/>
                <a:lumOff val="35000"/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370664" y="4945370"/>
            <a:ext cx="45801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ＭＳ ゴシック" panose="020B0609070205080204" pitchFamily="49" charset="-128"/>
              <a:buChar char="▶"/>
            </a:pPr>
            <a:r>
              <a:rPr lang="en-US" altLang="ja-JP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CCSN </a:t>
            </a:r>
            <a:r>
              <a:rPr lang="ja-JP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を</a:t>
            </a:r>
            <a:r>
              <a:rPr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大量に電波観測できる</a:t>
            </a:r>
            <a:endParaRPr lang="en-US" altLang="ja-JP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Times New Roman" panose="02020603050405020304" pitchFamily="18" charset="0"/>
              <a:buChar char="›"/>
            </a:pPr>
            <a:r>
              <a:rPr kumimoji="1"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「サンプル数が少ない」という問題が解決</a:t>
            </a:r>
            <a:endParaRPr kumimoji="1" lang="en-US" altLang="ja-JP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Times New Roman" panose="02020603050405020304" pitchFamily="18" charset="0"/>
              <a:buChar char="›"/>
            </a:pPr>
            <a:endParaRPr lang="en-US" altLang="ja-JP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buFont typeface="ＭＳ ゴシック" panose="020B0609070205080204" pitchFamily="49" charset="-128"/>
              <a:buChar char="▶"/>
            </a:pPr>
            <a:r>
              <a:rPr kumimoji="1" lang="en-US" altLang="ja-JP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SN </a:t>
            </a:r>
            <a:r>
              <a:rPr kumimoji="1" lang="en-US" altLang="ja-JP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Ia</a:t>
            </a:r>
            <a:r>
              <a:rPr kumimoji="1" lang="en-US" altLang="ja-JP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シナリオに制限</a:t>
            </a:r>
            <a:endParaRPr kumimoji="1" lang="en-US" altLang="ja-JP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>
              <a:buFont typeface="Times New Roman" panose="02020603050405020304" pitchFamily="18" charset="0"/>
              <a:buChar char="›"/>
            </a:pPr>
            <a:r>
              <a:rPr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 or DD </a:t>
            </a:r>
            <a:r>
              <a:rPr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の確定？</a:t>
            </a:r>
            <a:endParaRPr kumimoji="1" lang="ja-JP" alt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370664" y="2214694"/>
            <a:ext cx="1090569" cy="285225"/>
          </a:xfrm>
          <a:prstGeom prst="rect">
            <a:avLst/>
          </a:prstGeom>
          <a:noFill/>
          <a:ln w="76200">
            <a:solidFill>
              <a:schemeClr val="accent1"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9297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ailygalaxy.com/.a/6a00d8341bf7f753ef01a73dd24bfd970d-p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9"/>
          <a:stretch/>
        </p:blipFill>
        <p:spPr bwMode="auto">
          <a:xfrm>
            <a:off x="-27160" y="0"/>
            <a:ext cx="9171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ガンマ線バースト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8502650" y="458788"/>
            <a:ext cx="641350" cy="179387"/>
          </a:xfrm>
        </p:spPr>
        <p:txBody>
          <a:bodyPr/>
          <a:lstStyle/>
          <a:p>
            <a:fld id="{2F28C78E-411B-4F8B-B9FA-CA9BE4DE7E29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57340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ガンマ線バースト</a:t>
            </a:r>
            <a:r>
              <a:rPr lang="en-US" altLang="ja-JP" dirty="0" smtClean="0"/>
              <a:t>: </a:t>
            </a:r>
            <a:r>
              <a:rPr lang="ja-JP" altLang="en-US" dirty="0" smtClean="0"/>
              <a:t>基礎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>
          <a:xfrm>
            <a:off x="254329" y="763810"/>
            <a:ext cx="4320000" cy="639762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</a:rPr>
              <a:t>実体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3"/>
          </p:nvPr>
        </p:nvSpPr>
        <p:spPr>
          <a:xfrm>
            <a:off x="5296957" y="763810"/>
            <a:ext cx="4320000" cy="639762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光度曲線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32" name="Picture 4" descr="http://svs.gsfc.nasa.gov/vis/a010000/a011400/a011407/GRB_Shell_Final_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6" y="2662234"/>
            <a:ext cx="5329842" cy="299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グループ化 2054"/>
          <p:cNvGrpSpPr/>
          <p:nvPr/>
        </p:nvGrpSpPr>
        <p:grpSpPr>
          <a:xfrm>
            <a:off x="-22886" y="1469772"/>
            <a:ext cx="3707910" cy="1188000"/>
            <a:chOff x="-22886" y="1899494"/>
            <a:chExt cx="3707910" cy="1188000"/>
          </a:xfrm>
        </p:grpSpPr>
        <p:grpSp>
          <p:nvGrpSpPr>
            <p:cNvPr id="2049" name="グループ化 2048"/>
            <p:cNvGrpSpPr>
              <a:grpSpLocks noChangeAspect="1"/>
            </p:cNvGrpSpPr>
            <p:nvPr/>
          </p:nvGrpSpPr>
          <p:grpSpPr>
            <a:xfrm>
              <a:off x="-22886" y="1899494"/>
              <a:ext cx="1188000" cy="1188000"/>
              <a:chOff x="-90000" y="1231453"/>
              <a:chExt cx="1188000" cy="1188000"/>
            </a:xfrm>
          </p:grpSpPr>
          <p:sp>
            <p:nvSpPr>
              <p:cNvPr id="2048" name="四角形吹き出し 2047"/>
              <p:cNvSpPr/>
              <p:nvPr/>
            </p:nvSpPr>
            <p:spPr>
              <a:xfrm>
                <a:off x="-90000" y="1231453"/>
                <a:ext cx="1188000" cy="1188000"/>
              </a:xfrm>
              <a:prstGeom prst="wedgeRectCallout">
                <a:avLst>
                  <a:gd name="adj1" fmla="val -10164"/>
                  <a:gd name="adj2" fmla="val 9603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37" name="図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6000" y="1285453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2053" name="テキスト ボックス 2052"/>
            <p:cNvSpPr txBox="1"/>
            <p:nvPr/>
          </p:nvSpPr>
          <p:spPr>
            <a:xfrm>
              <a:off x="1179210" y="2108614"/>
              <a:ext cx="25058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NS-NS/BH merger</a:t>
              </a:r>
            </a:p>
            <a:p>
              <a:r>
                <a:rPr lang="en-US" altLang="ja-JP" sz="2000" b="1" dirty="0" smtClean="0">
                  <a:solidFill>
                    <a:schemeClr val="bg1"/>
                  </a:solidFill>
                </a:rPr>
                <a:t>(Short-duration GRB)</a:t>
              </a:r>
              <a:endParaRPr kumimoji="1" lang="ja-JP" altLang="en-US" sz="20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056" name="正方形/長方形 2055"/>
          <p:cNvSpPr/>
          <p:nvPr/>
        </p:nvSpPr>
        <p:spPr>
          <a:xfrm>
            <a:off x="3891063" y="2716140"/>
            <a:ext cx="1367254" cy="2896722"/>
          </a:xfrm>
          <a:prstGeom prst="rect">
            <a:avLst/>
          </a:prstGeom>
          <a:noFill/>
          <a:ln w="76200">
            <a:solidFill>
              <a:schemeClr val="bg1"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54" name="グループ化 2053"/>
          <p:cNvGrpSpPr/>
          <p:nvPr/>
        </p:nvGrpSpPr>
        <p:grpSpPr>
          <a:xfrm>
            <a:off x="-15073" y="5663655"/>
            <a:ext cx="4197580" cy="1188000"/>
            <a:chOff x="-15073" y="5670000"/>
            <a:chExt cx="4197580" cy="1188000"/>
          </a:xfrm>
        </p:grpSpPr>
        <p:grpSp>
          <p:nvGrpSpPr>
            <p:cNvPr id="2051" name="グループ化 2050"/>
            <p:cNvGrpSpPr/>
            <p:nvPr/>
          </p:nvGrpSpPr>
          <p:grpSpPr>
            <a:xfrm>
              <a:off x="-15073" y="5670000"/>
              <a:ext cx="1188000" cy="1188000"/>
              <a:chOff x="1556928" y="5588738"/>
              <a:chExt cx="1188000" cy="1188000"/>
            </a:xfrm>
          </p:grpSpPr>
          <p:sp>
            <p:nvSpPr>
              <p:cNvPr id="40" name="四角形吹き出し 39"/>
              <p:cNvSpPr/>
              <p:nvPr/>
            </p:nvSpPr>
            <p:spPr>
              <a:xfrm>
                <a:off x="1556928" y="5588738"/>
                <a:ext cx="1188000" cy="1188000"/>
              </a:xfrm>
              <a:prstGeom prst="wedgeRectCallout">
                <a:avLst>
                  <a:gd name="adj1" fmla="val 3553"/>
                  <a:gd name="adj2" fmla="val -9982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36" name="図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10928" y="5642738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44" name="テキスト ボックス 43"/>
            <p:cNvSpPr txBox="1"/>
            <p:nvPr/>
          </p:nvSpPr>
          <p:spPr>
            <a:xfrm>
              <a:off x="1184570" y="5908301"/>
              <a:ext cx="29979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bg1"/>
                  </a:solidFill>
                </a:rPr>
                <a:t>Collapse of a massive star</a:t>
              </a:r>
            </a:p>
            <a:p>
              <a:r>
                <a:rPr lang="en-US" altLang="ja-JP" sz="2000" b="1" dirty="0" smtClean="0">
                  <a:solidFill>
                    <a:schemeClr val="bg1"/>
                  </a:solidFill>
                </a:rPr>
                <a:t>(Long-duration GRB)</a:t>
              </a:r>
              <a:endParaRPr kumimoji="1" lang="ja-JP" altLang="en-US" sz="2000" b="1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49" name="Picture 4" descr="http://svs.gsfc.nasa.gov/vis/a010000/a011400/a011407/GRB130427A_multi_energy_plot_med_labeled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56" y="1669686"/>
            <a:ext cx="3837044" cy="521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1" name="グループ化 2060"/>
          <p:cNvGrpSpPr/>
          <p:nvPr/>
        </p:nvGrpSpPr>
        <p:grpSpPr>
          <a:xfrm>
            <a:off x="5757591" y="3111570"/>
            <a:ext cx="1440878" cy="2044090"/>
            <a:chOff x="5757591" y="3111570"/>
            <a:chExt cx="1440878" cy="2044090"/>
          </a:xfrm>
        </p:grpSpPr>
        <p:sp>
          <p:nvSpPr>
            <p:cNvPr id="2057" name="フリーフォーム 2056"/>
            <p:cNvSpPr/>
            <p:nvPr/>
          </p:nvSpPr>
          <p:spPr>
            <a:xfrm>
              <a:off x="5904690" y="3459559"/>
              <a:ext cx="1293779" cy="1696101"/>
            </a:xfrm>
            <a:custGeom>
              <a:avLst/>
              <a:gdLst>
                <a:gd name="connsiteX0" fmla="*/ 0 w 1293779"/>
                <a:gd name="connsiteY0" fmla="*/ 635786 h 1696101"/>
                <a:gd name="connsiteX1" fmla="*/ 194554 w 1293779"/>
                <a:gd name="connsiteY1" fmla="*/ 353684 h 1696101"/>
                <a:gd name="connsiteX2" fmla="*/ 398834 w 1293779"/>
                <a:gd name="connsiteY2" fmla="*/ 587147 h 1696101"/>
                <a:gd name="connsiteX3" fmla="*/ 564205 w 1293779"/>
                <a:gd name="connsiteY3" fmla="*/ 3488 h 1696101"/>
                <a:gd name="connsiteX4" fmla="*/ 836579 w 1293779"/>
                <a:gd name="connsiteY4" fmla="*/ 908160 h 1696101"/>
                <a:gd name="connsiteX5" fmla="*/ 982494 w 1293779"/>
                <a:gd name="connsiteY5" fmla="*/ 1092986 h 1696101"/>
                <a:gd name="connsiteX6" fmla="*/ 1060315 w 1293779"/>
                <a:gd name="connsiteY6" fmla="*/ 742790 h 1696101"/>
                <a:gd name="connsiteX7" fmla="*/ 1293779 w 1293779"/>
                <a:gd name="connsiteY7" fmla="*/ 1696101 h 1696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3779" h="1696101">
                  <a:moveTo>
                    <a:pt x="0" y="635786"/>
                  </a:moveTo>
                  <a:cubicBezTo>
                    <a:pt x="64041" y="498788"/>
                    <a:pt x="128082" y="361791"/>
                    <a:pt x="194554" y="353684"/>
                  </a:cubicBezTo>
                  <a:cubicBezTo>
                    <a:pt x="261026" y="345577"/>
                    <a:pt x="337226" y="645513"/>
                    <a:pt x="398834" y="587147"/>
                  </a:cubicBezTo>
                  <a:cubicBezTo>
                    <a:pt x="460443" y="528781"/>
                    <a:pt x="491248" y="-50014"/>
                    <a:pt x="564205" y="3488"/>
                  </a:cubicBezTo>
                  <a:cubicBezTo>
                    <a:pt x="637162" y="56990"/>
                    <a:pt x="766864" y="726577"/>
                    <a:pt x="836579" y="908160"/>
                  </a:cubicBezTo>
                  <a:cubicBezTo>
                    <a:pt x="906294" y="1089743"/>
                    <a:pt x="945205" y="1120548"/>
                    <a:pt x="982494" y="1092986"/>
                  </a:cubicBezTo>
                  <a:cubicBezTo>
                    <a:pt x="1019783" y="1065424"/>
                    <a:pt x="1008434" y="642271"/>
                    <a:pt x="1060315" y="742790"/>
                  </a:cubicBezTo>
                  <a:cubicBezTo>
                    <a:pt x="1112196" y="843309"/>
                    <a:pt x="1202987" y="1269705"/>
                    <a:pt x="1293779" y="1696101"/>
                  </a:cubicBezTo>
                </a:path>
              </a:pathLst>
            </a:custGeom>
            <a:noFill/>
            <a:ln w="127000" cap="rnd">
              <a:solidFill>
                <a:schemeClr val="accent1">
                  <a:alpha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9" name="テキスト ボックス 2058"/>
            <p:cNvSpPr txBox="1"/>
            <p:nvPr/>
          </p:nvSpPr>
          <p:spPr>
            <a:xfrm>
              <a:off x="5757591" y="3111570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b="1" dirty="0">
                  <a:solidFill>
                    <a:schemeClr val="accent1"/>
                  </a:solidFill>
                </a:rPr>
                <a:t>γ</a:t>
              </a:r>
              <a:endParaRPr kumimoji="1" lang="ja-JP" altLang="en-US" sz="4000" b="1" dirty="0" smtClean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060" name="グループ化 2059"/>
          <p:cNvGrpSpPr/>
          <p:nvPr/>
        </p:nvGrpSpPr>
        <p:grpSpPr>
          <a:xfrm>
            <a:off x="5927349" y="2090931"/>
            <a:ext cx="1776957" cy="1780678"/>
            <a:chOff x="5927349" y="2090931"/>
            <a:chExt cx="1776957" cy="1780678"/>
          </a:xfrm>
        </p:grpSpPr>
        <p:sp>
          <p:nvSpPr>
            <p:cNvPr id="2058" name="フリーフォーム 2057"/>
            <p:cNvSpPr/>
            <p:nvPr/>
          </p:nvSpPr>
          <p:spPr>
            <a:xfrm>
              <a:off x="6381345" y="2292915"/>
              <a:ext cx="1322961" cy="1578694"/>
            </a:xfrm>
            <a:custGeom>
              <a:avLst/>
              <a:gdLst>
                <a:gd name="connsiteX0" fmla="*/ 0 w 1322961"/>
                <a:gd name="connsiteY0" fmla="*/ 411374 h 1578694"/>
                <a:gd name="connsiteX1" fmla="*/ 194553 w 1322961"/>
                <a:gd name="connsiteY1" fmla="*/ 2813 h 1578694"/>
                <a:gd name="connsiteX2" fmla="*/ 340468 w 1322961"/>
                <a:gd name="connsiteY2" fmla="*/ 255732 h 1578694"/>
                <a:gd name="connsiteX3" fmla="*/ 564204 w 1322961"/>
                <a:gd name="connsiteY3" fmla="*/ 722659 h 1578694"/>
                <a:gd name="connsiteX4" fmla="*/ 1322961 w 1322961"/>
                <a:gd name="connsiteY4" fmla="*/ 1578694 h 157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2961" h="1578694">
                  <a:moveTo>
                    <a:pt x="0" y="411374"/>
                  </a:moveTo>
                  <a:cubicBezTo>
                    <a:pt x="68904" y="220063"/>
                    <a:pt x="137808" y="28753"/>
                    <a:pt x="194553" y="2813"/>
                  </a:cubicBezTo>
                  <a:cubicBezTo>
                    <a:pt x="251298" y="-23127"/>
                    <a:pt x="278860" y="135758"/>
                    <a:pt x="340468" y="255732"/>
                  </a:cubicBezTo>
                  <a:cubicBezTo>
                    <a:pt x="402077" y="375706"/>
                    <a:pt x="400455" y="502165"/>
                    <a:pt x="564204" y="722659"/>
                  </a:cubicBezTo>
                  <a:cubicBezTo>
                    <a:pt x="727953" y="943153"/>
                    <a:pt x="1025457" y="1260923"/>
                    <a:pt x="1322961" y="1578694"/>
                  </a:cubicBezTo>
                </a:path>
              </a:pathLst>
            </a:custGeom>
            <a:noFill/>
            <a:ln w="127000" cap="rnd">
              <a:solidFill>
                <a:srgbClr val="FFFF00">
                  <a:alpha val="60000"/>
                </a:srgbClr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5927349" y="2090931"/>
              <a:ext cx="5421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 smtClean="0">
                  <a:solidFill>
                    <a:srgbClr val="FFFF00"/>
                  </a:solidFill>
                </a:rPr>
                <a:t>O</a:t>
              </a:r>
              <a:endParaRPr kumimoji="1" lang="ja-JP" altLang="en-US" sz="4000" b="1" dirty="0" smtClean="0">
                <a:solidFill>
                  <a:srgbClr val="FFFF00"/>
                </a:solidFill>
              </a:endParaRPr>
            </a:p>
          </p:txBody>
        </p:sp>
      </p:grpSp>
      <p:grpSp>
        <p:nvGrpSpPr>
          <p:cNvPr id="2062" name="グループ化 2061"/>
          <p:cNvGrpSpPr/>
          <p:nvPr/>
        </p:nvGrpSpPr>
        <p:grpSpPr>
          <a:xfrm>
            <a:off x="7389212" y="4339764"/>
            <a:ext cx="1317043" cy="1243915"/>
            <a:chOff x="7291937" y="3911745"/>
            <a:chExt cx="1346225" cy="1243915"/>
          </a:xfrm>
        </p:grpSpPr>
        <p:sp>
          <p:nvSpPr>
            <p:cNvPr id="54" name="フリーフォーム 53"/>
            <p:cNvSpPr/>
            <p:nvPr/>
          </p:nvSpPr>
          <p:spPr>
            <a:xfrm>
              <a:off x="7291937" y="4137723"/>
              <a:ext cx="1346225" cy="1017937"/>
            </a:xfrm>
            <a:custGeom>
              <a:avLst/>
              <a:gdLst>
                <a:gd name="connsiteX0" fmla="*/ 0 w 1322961"/>
                <a:gd name="connsiteY0" fmla="*/ 411374 h 1578694"/>
                <a:gd name="connsiteX1" fmla="*/ 194553 w 1322961"/>
                <a:gd name="connsiteY1" fmla="*/ 2813 h 1578694"/>
                <a:gd name="connsiteX2" fmla="*/ 340468 w 1322961"/>
                <a:gd name="connsiteY2" fmla="*/ 255732 h 1578694"/>
                <a:gd name="connsiteX3" fmla="*/ 564204 w 1322961"/>
                <a:gd name="connsiteY3" fmla="*/ 722659 h 1578694"/>
                <a:gd name="connsiteX4" fmla="*/ 1322961 w 1322961"/>
                <a:gd name="connsiteY4" fmla="*/ 1578694 h 157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2961" h="1578694">
                  <a:moveTo>
                    <a:pt x="0" y="411374"/>
                  </a:moveTo>
                  <a:cubicBezTo>
                    <a:pt x="68904" y="220063"/>
                    <a:pt x="137808" y="28753"/>
                    <a:pt x="194553" y="2813"/>
                  </a:cubicBezTo>
                  <a:cubicBezTo>
                    <a:pt x="251298" y="-23127"/>
                    <a:pt x="278860" y="135758"/>
                    <a:pt x="340468" y="255732"/>
                  </a:cubicBezTo>
                  <a:cubicBezTo>
                    <a:pt x="402077" y="375706"/>
                    <a:pt x="400455" y="502165"/>
                    <a:pt x="564204" y="722659"/>
                  </a:cubicBezTo>
                  <a:cubicBezTo>
                    <a:pt x="727953" y="943153"/>
                    <a:pt x="1025457" y="1260923"/>
                    <a:pt x="1322961" y="1578694"/>
                  </a:cubicBezTo>
                </a:path>
              </a:pathLst>
            </a:custGeom>
            <a:noFill/>
            <a:ln w="127000" cap="rnd">
              <a:solidFill>
                <a:schemeClr val="bg1">
                  <a:alpha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7780782" y="3911745"/>
              <a:ext cx="4908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 smtClean="0">
                  <a:solidFill>
                    <a:schemeClr val="bg1"/>
                  </a:solidFill>
                </a:rPr>
                <a:t>R</a:t>
              </a:r>
              <a:endParaRPr kumimoji="1" lang="ja-JP" altLang="en-US" sz="40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069" name="グループ化 2068"/>
          <p:cNvGrpSpPr/>
          <p:nvPr/>
        </p:nvGrpSpPr>
        <p:grpSpPr>
          <a:xfrm>
            <a:off x="5832415" y="4565742"/>
            <a:ext cx="1666358" cy="400110"/>
            <a:chOff x="5832415" y="4565742"/>
            <a:chExt cx="1666358" cy="400110"/>
          </a:xfrm>
        </p:grpSpPr>
        <p:cxnSp>
          <p:nvCxnSpPr>
            <p:cNvPr id="2065" name="直線矢印コネクタ 2064"/>
            <p:cNvCxnSpPr>
              <a:cxnSpLocks noChangeAspect="1"/>
            </p:cNvCxnSpPr>
            <p:nvPr/>
          </p:nvCxnSpPr>
          <p:spPr>
            <a:xfrm>
              <a:off x="5832415" y="4565742"/>
              <a:ext cx="1666358" cy="0"/>
            </a:xfrm>
            <a:prstGeom prst="straightConnector1">
              <a:avLst/>
            </a:prstGeom>
            <a:ln w="76200" cap="rnd"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68" name="テキスト ボックス 2067"/>
            <p:cNvSpPr txBox="1"/>
            <p:nvPr/>
          </p:nvSpPr>
          <p:spPr>
            <a:xfrm>
              <a:off x="5905886" y="4565742"/>
              <a:ext cx="13195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After days</a:t>
              </a:r>
              <a:endParaRPr kumimoji="1" lang="ja-JP" altLang="en-US" sz="2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7036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コンテンツ プレースホルダー 37"/>
          <p:cNvSpPr>
            <a:spLocks noGrp="1"/>
          </p:cNvSpPr>
          <p:nvPr>
            <p:ph sz="half" idx="2"/>
          </p:nvPr>
        </p:nvSpPr>
        <p:spPr>
          <a:xfrm>
            <a:off x="254329" y="1637952"/>
            <a:ext cx="4320000" cy="2282295"/>
          </a:xfrm>
        </p:spPr>
        <p:txBody>
          <a:bodyPr/>
          <a:lstStyle/>
          <a:p>
            <a:r>
              <a:rPr kumimoji="1" lang="en-US" altLang="ja-JP" dirty="0" smtClean="0"/>
              <a:t>GRB follow-up</a:t>
            </a:r>
          </a:p>
          <a:p>
            <a:pPr lvl="1"/>
            <a:r>
              <a:rPr lang="en-US" altLang="ja-JP" dirty="0" smtClean="0"/>
              <a:t>X-ray: 93% detected</a:t>
            </a:r>
          </a:p>
          <a:p>
            <a:pPr lvl="1"/>
            <a:r>
              <a:rPr kumimoji="1" lang="en-US" altLang="ja-JP" dirty="0" smtClean="0"/>
              <a:t>Optical: 75% detected</a:t>
            </a:r>
          </a:p>
          <a:p>
            <a:pPr lvl="1"/>
            <a:r>
              <a:rPr lang="en-US" altLang="ja-JP" b="1" dirty="0" smtClean="0"/>
              <a:t>Radio: 30% detected</a:t>
            </a:r>
            <a:endParaRPr kumimoji="1" lang="ja-JP" altLang="en-US" b="1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ガンマ線バースト</a:t>
            </a:r>
            <a:r>
              <a:rPr lang="en-US" altLang="ja-JP" dirty="0" smtClean="0"/>
              <a:t>: </a:t>
            </a:r>
            <a:r>
              <a:rPr lang="ja-JP" altLang="en-US" dirty="0" smtClean="0"/>
              <a:t>現状の問題点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サンプル数が</a:t>
            </a:r>
            <a:r>
              <a:rPr lang="ja-JP" altLang="en-US" dirty="0" smtClean="0"/>
              <a:t>少ない</a:t>
            </a:r>
            <a:endParaRPr lang="ja-JP" altLang="en-US" dirty="0"/>
          </a:p>
        </p:txBody>
      </p:sp>
      <p:sp>
        <p:nvSpPr>
          <p:cNvPr id="39" name="テキスト プレースホルダー 3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ja-JP" altLang="en-US" dirty="0" smtClean="0"/>
              <a:t>親なし残光が未発見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92" y="3593551"/>
            <a:ext cx="1043940" cy="979169"/>
          </a:xfrm>
          <a:prstGeom prst="rect">
            <a:avLst/>
          </a:prstGeom>
        </p:spPr>
      </p:pic>
      <p:grpSp>
        <p:nvGrpSpPr>
          <p:cNvPr id="44" name="グループ化 43"/>
          <p:cNvGrpSpPr/>
          <p:nvPr/>
        </p:nvGrpSpPr>
        <p:grpSpPr>
          <a:xfrm>
            <a:off x="5981699" y="1469237"/>
            <a:ext cx="3162301" cy="1793452"/>
            <a:chOff x="5981699" y="1702700"/>
            <a:chExt cx="3162301" cy="1793452"/>
          </a:xfrm>
        </p:grpSpPr>
        <p:grpSp>
          <p:nvGrpSpPr>
            <p:cNvPr id="10" name="グループ化 9"/>
            <p:cNvGrpSpPr>
              <a:grpSpLocks noChangeAspect="1"/>
            </p:cNvGrpSpPr>
            <p:nvPr/>
          </p:nvGrpSpPr>
          <p:grpSpPr>
            <a:xfrm rot="12240000">
              <a:off x="5981699" y="1702700"/>
              <a:ext cx="358691" cy="1793452"/>
              <a:chOff x="5734883" y="5115244"/>
              <a:chExt cx="180000" cy="900000"/>
            </a:xfrm>
          </p:grpSpPr>
          <p:sp>
            <p:nvSpPr>
              <p:cNvPr id="20" name="フローチャート: 照合 19"/>
              <p:cNvSpPr/>
              <p:nvPr/>
            </p:nvSpPr>
            <p:spPr>
              <a:xfrm>
                <a:off x="5734883" y="5115244"/>
                <a:ext cx="180000" cy="900000"/>
              </a:xfrm>
              <a:prstGeom prst="flowChartCol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35000">
                    <a:srgbClr val="FF0000"/>
                  </a:gs>
                  <a:gs pos="65000">
                    <a:srgbClr val="FF0000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円/楕円 20"/>
              <p:cNvSpPr>
                <a:spLocks noChangeAspect="1"/>
              </p:cNvSpPr>
              <p:nvPr/>
            </p:nvSpPr>
            <p:spPr>
              <a:xfrm>
                <a:off x="5788886" y="5529245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" name="テキスト ボックス 12"/>
            <p:cNvSpPr txBox="1"/>
            <p:nvPr/>
          </p:nvSpPr>
          <p:spPr>
            <a:xfrm>
              <a:off x="6380289" y="2091650"/>
              <a:ext cx="27637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0000"/>
                  </a:solidFill>
                </a:rPr>
                <a:t>On-axis GRB afterglow:</a:t>
              </a:r>
            </a:p>
            <a:p>
              <a:pPr algn="r"/>
              <a:r>
                <a:rPr lang="en-US" altLang="ja-JP" sz="2000" dirty="0" smtClean="0">
                  <a:solidFill>
                    <a:srgbClr val="FF0000"/>
                  </a:solidFill>
                </a:rPr>
                <a:t>30% </a:t>
              </a:r>
              <a:r>
                <a:rPr lang="ja-JP" altLang="en-US" sz="2000" dirty="0" err="1" smtClean="0">
                  <a:solidFill>
                    <a:srgbClr val="FF0000"/>
                  </a:solidFill>
                </a:rPr>
                <a:t>は追</a:t>
              </a:r>
              <a:r>
                <a:rPr lang="ja-JP" altLang="en-US" sz="2000" dirty="0" smtClean="0">
                  <a:solidFill>
                    <a:srgbClr val="FF0000"/>
                  </a:solidFill>
                </a:rPr>
                <a:t>観測できてい</a:t>
              </a:r>
              <a:r>
                <a:rPr lang="ja-JP" altLang="en-US" sz="2000" dirty="0">
                  <a:solidFill>
                    <a:srgbClr val="FF0000"/>
                  </a:solidFill>
                </a:rPr>
                <a:t>る</a:t>
              </a:r>
              <a:endParaRPr kumimoji="1" lang="en-US" altLang="ja-JP" sz="2000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グループ化 44"/>
          <p:cNvGrpSpPr/>
          <p:nvPr/>
        </p:nvGrpSpPr>
        <p:grpSpPr>
          <a:xfrm>
            <a:off x="6290241" y="3209709"/>
            <a:ext cx="2853761" cy="942425"/>
            <a:chOff x="6290241" y="3443172"/>
            <a:chExt cx="2853761" cy="942425"/>
          </a:xfrm>
        </p:grpSpPr>
        <p:grpSp>
          <p:nvGrpSpPr>
            <p:cNvPr id="11" name="グループ化 10"/>
            <p:cNvGrpSpPr>
              <a:grpSpLocks noChangeAspect="1"/>
            </p:cNvGrpSpPr>
            <p:nvPr/>
          </p:nvGrpSpPr>
          <p:grpSpPr>
            <a:xfrm rot="3720000">
              <a:off x="6788800" y="3089903"/>
              <a:ext cx="176635" cy="883173"/>
              <a:chOff x="5501107" y="4875197"/>
              <a:chExt cx="180001" cy="900000"/>
            </a:xfrm>
          </p:grpSpPr>
          <p:sp>
            <p:nvSpPr>
              <p:cNvPr id="18" name="フローチャート: 照合 17"/>
              <p:cNvSpPr/>
              <p:nvPr/>
            </p:nvSpPr>
            <p:spPr>
              <a:xfrm>
                <a:off x="5501107" y="4875197"/>
                <a:ext cx="180001" cy="900000"/>
              </a:xfrm>
              <a:prstGeom prst="flowChartCol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35000">
                    <a:srgbClr val="0070C0"/>
                  </a:gs>
                  <a:gs pos="65000">
                    <a:srgbClr val="0070C0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円/楕円 18"/>
              <p:cNvSpPr>
                <a:spLocks noChangeAspect="1"/>
              </p:cNvSpPr>
              <p:nvPr/>
            </p:nvSpPr>
            <p:spPr>
              <a:xfrm>
                <a:off x="5555072" y="5289194"/>
                <a:ext cx="72000" cy="72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6290241" y="3677711"/>
              <a:ext cx="28537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70C0"/>
                  </a:solidFill>
                </a:rPr>
                <a:t>On-axis faint GRBA:</a:t>
              </a:r>
            </a:p>
            <a:p>
              <a:pPr algn="r"/>
              <a:r>
                <a:rPr lang="ja-JP" altLang="en-US" sz="2000" dirty="0" smtClean="0">
                  <a:solidFill>
                    <a:srgbClr val="0070C0"/>
                  </a:solidFill>
                </a:rPr>
                <a:t> </a:t>
              </a:r>
              <a:r>
                <a:rPr lang="en-US" altLang="ja-JP" sz="2000" b="1" dirty="0" smtClean="0">
                  <a:solidFill>
                    <a:srgbClr val="0070C0"/>
                  </a:solidFill>
                </a:rPr>
                <a:t>70% </a:t>
              </a:r>
              <a:r>
                <a:rPr lang="ja-JP" altLang="en-US" sz="2000" b="1" dirty="0" smtClean="0">
                  <a:solidFill>
                    <a:srgbClr val="0070C0"/>
                  </a:solidFill>
                </a:rPr>
                <a:t>は暗くて未発見</a:t>
              </a:r>
              <a:endParaRPr kumimoji="1" lang="en-US" altLang="ja-JP" sz="2000" b="1" dirty="0" smtClean="0">
                <a:solidFill>
                  <a:srgbClr val="0070C0"/>
                </a:solidFill>
              </a:endParaRPr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4586833" y="4844199"/>
            <a:ext cx="4557168" cy="984885"/>
            <a:chOff x="4586833" y="5077662"/>
            <a:chExt cx="4557168" cy="984885"/>
          </a:xfrm>
        </p:grpSpPr>
        <p:grpSp>
          <p:nvGrpSpPr>
            <p:cNvPr id="12" name="グループ化 11"/>
            <p:cNvGrpSpPr>
              <a:grpSpLocks noChangeAspect="1"/>
            </p:cNvGrpSpPr>
            <p:nvPr/>
          </p:nvGrpSpPr>
          <p:grpSpPr>
            <a:xfrm rot="5400000">
              <a:off x="5304216" y="4497523"/>
              <a:ext cx="358690" cy="1793455"/>
              <a:chOff x="5735720" y="4963620"/>
              <a:chExt cx="180000" cy="900000"/>
            </a:xfrm>
          </p:grpSpPr>
          <p:sp>
            <p:nvSpPr>
              <p:cNvPr id="16" name="フローチャート: 照合 15"/>
              <p:cNvSpPr/>
              <p:nvPr/>
            </p:nvSpPr>
            <p:spPr>
              <a:xfrm>
                <a:off x="5735720" y="4963620"/>
                <a:ext cx="180000" cy="900000"/>
              </a:xfrm>
              <a:prstGeom prst="flowChartCol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35000">
                    <a:srgbClr val="7030A0"/>
                  </a:gs>
                  <a:gs pos="65000">
                    <a:srgbClr val="7030A0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円/楕円 16"/>
              <p:cNvSpPr>
                <a:spLocks noChangeAspect="1"/>
              </p:cNvSpPr>
              <p:nvPr/>
            </p:nvSpPr>
            <p:spPr>
              <a:xfrm>
                <a:off x="5789720" y="5377620"/>
                <a:ext cx="72000" cy="72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6279182" y="5077662"/>
              <a:ext cx="2864819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7030A0"/>
                  </a:solidFill>
                </a:rPr>
                <a:t>Orphan (off-axis) GRBA:</a:t>
              </a:r>
            </a:p>
            <a:p>
              <a:pPr algn="r"/>
              <a:r>
                <a:rPr lang="ja-JP" altLang="en-US" sz="2000" b="1" dirty="0" smtClean="0">
                  <a:solidFill>
                    <a:srgbClr val="7030A0"/>
                  </a:solidFill>
                </a:rPr>
                <a:t>未発見</a:t>
              </a:r>
              <a:endParaRPr lang="en-US" altLang="ja-JP" sz="2000" b="1" dirty="0" smtClean="0">
                <a:solidFill>
                  <a:srgbClr val="7030A0"/>
                </a:solidFill>
              </a:endParaRPr>
            </a:p>
            <a:p>
              <a:pPr algn="r"/>
              <a:r>
                <a:rPr lang="en-US" altLang="ja-JP" dirty="0">
                  <a:solidFill>
                    <a:srgbClr val="7030A0"/>
                  </a:solidFill>
                </a:rPr>
                <a:t>GRB </a:t>
              </a:r>
              <a:r>
                <a:rPr lang="ja-JP" altLang="en-US" dirty="0">
                  <a:solidFill>
                    <a:srgbClr val="7030A0"/>
                  </a:solidFill>
                </a:rPr>
                <a:t>母集団の </a:t>
              </a:r>
              <a:r>
                <a:rPr lang="en-US" altLang="ja-JP" dirty="0">
                  <a:solidFill>
                    <a:srgbClr val="7030A0"/>
                  </a:solidFill>
                </a:rPr>
                <a:t>99% </a:t>
              </a:r>
              <a:r>
                <a:rPr lang="ja-JP" altLang="en-US" dirty="0">
                  <a:solidFill>
                    <a:srgbClr val="7030A0"/>
                  </a:solidFill>
                </a:rPr>
                <a:t>は</a:t>
              </a:r>
              <a:r>
                <a:rPr lang="ja-JP" altLang="en-US" dirty="0" smtClean="0">
                  <a:solidFill>
                    <a:srgbClr val="7030A0"/>
                  </a:solidFill>
                </a:rPr>
                <a:t>これ</a:t>
              </a:r>
              <a:endParaRPr lang="en-US" altLang="ja-JP" dirty="0">
                <a:solidFill>
                  <a:srgbClr val="7030A0"/>
                </a:solidFill>
              </a:endParaRPr>
            </a:p>
          </p:txBody>
        </p:sp>
      </p:grpSp>
      <p:sp>
        <p:nvSpPr>
          <p:cNvPr id="47" name="テキスト ボックス 46"/>
          <p:cNvSpPr txBox="1"/>
          <p:nvPr/>
        </p:nvSpPr>
        <p:spPr>
          <a:xfrm>
            <a:off x="4811142" y="6080891"/>
            <a:ext cx="4036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ＭＳ ゴシック" panose="020B0609070205080204" pitchFamily="49" charset="-128"/>
              <a:buChar char="▶"/>
            </a:pPr>
            <a:r>
              <a:rPr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現在電波観測できているのは</a:t>
            </a:r>
            <a:endParaRPr lang="en-US" altLang="ja-JP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たった</a:t>
            </a:r>
            <a:r>
              <a:rPr lang="en-US" altLang="ja-JP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0.3%</a:t>
            </a:r>
            <a:endParaRPr kumimoji="1" lang="ja-JP" alt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-23112" y="3387394"/>
            <a:ext cx="4711051" cy="3470606"/>
            <a:chOff x="-23112" y="3387394"/>
            <a:chExt cx="4711051" cy="3470606"/>
          </a:xfrm>
        </p:grpSpPr>
        <p:grpSp>
          <p:nvGrpSpPr>
            <p:cNvPr id="43" name="グループ化 42"/>
            <p:cNvGrpSpPr/>
            <p:nvPr/>
          </p:nvGrpSpPr>
          <p:grpSpPr>
            <a:xfrm>
              <a:off x="-23112" y="3387394"/>
              <a:ext cx="4711051" cy="3470606"/>
              <a:chOff x="-23112" y="3387394"/>
              <a:chExt cx="4711051" cy="3470606"/>
            </a:xfrm>
          </p:grpSpPr>
          <p:grpSp>
            <p:nvGrpSpPr>
              <p:cNvPr id="41" name="グループ化 40"/>
              <p:cNvGrpSpPr/>
              <p:nvPr/>
            </p:nvGrpSpPr>
            <p:grpSpPr>
              <a:xfrm>
                <a:off x="-23112" y="3387394"/>
                <a:ext cx="4711051" cy="3470606"/>
                <a:chOff x="0" y="1919165"/>
                <a:chExt cx="4711051" cy="3470606"/>
              </a:xfrm>
            </p:grpSpPr>
            <p:grpSp>
              <p:nvGrpSpPr>
                <p:cNvPr id="37" name="グループ化 36"/>
                <p:cNvGrpSpPr/>
                <p:nvPr/>
              </p:nvGrpSpPr>
              <p:grpSpPr>
                <a:xfrm>
                  <a:off x="0" y="1919165"/>
                  <a:ext cx="4711051" cy="3470606"/>
                  <a:chOff x="0" y="3246197"/>
                  <a:chExt cx="4711051" cy="3470606"/>
                </a:xfrm>
              </p:grpSpPr>
              <p:pic>
                <p:nvPicPr>
                  <p:cNvPr id="36" name="図 3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0" y="3246197"/>
                    <a:ext cx="4711051" cy="3470606"/>
                  </a:xfrm>
                  <a:prstGeom prst="rect">
                    <a:avLst/>
                  </a:prstGeom>
                </p:spPr>
              </p:pic>
              <p:sp>
                <p:nvSpPr>
                  <p:cNvPr id="24" name="テキスト ボックス 23"/>
                  <p:cNvSpPr txBox="1"/>
                  <p:nvPr/>
                </p:nvSpPr>
                <p:spPr>
                  <a:xfrm>
                    <a:off x="739302" y="3419628"/>
                    <a:ext cx="2146742" cy="64633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ja-JP" altLang="en-US" sz="16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〇</a:t>
                    </a:r>
                    <a:r>
                      <a:rPr lang="ja-JP" altLang="en-US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 </a:t>
                    </a:r>
                    <a:r>
                      <a:rPr lang="en-US" altLang="ja-JP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Simulated GRBs</a:t>
                    </a:r>
                    <a:endParaRPr lang="en-US" altLang="ja-JP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  <a:p>
                    <a:r>
                      <a:rPr kumimoji="1" lang="ja-JP" altLang="en-US" b="1" dirty="0" smtClean="0">
                        <a:solidFill>
                          <a:srgbClr val="FF0000"/>
                        </a:solidFill>
                      </a:rPr>
                      <a:t>● </a:t>
                    </a:r>
                    <a:r>
                      <a:rPr kumimoji="1" lang="en-US" altLang="ja-JP" b="1" dirty="0" smtClean="0">
                        <a:solidFill>
                          <a:srgbClr val="FF0000"/>
                        </a:solidFill>
                      </a:rPr>
                      <a:t>9 GHz Detections</a:t>
                    </a:r>
                    <a:endParaRPr kumimoji="1" lang="ja-JP" altLang="en-US" b="1" dirty="0" smtClean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23" name="正方形/長方形 22"/>
                <p:cNvSpPr/>
                <p:nvPr/>
              </p:nvSpPr>
              <p:spPr>
                <a:xfrm>
                  <a:off x="651754" y="3392117"/>
                  <a:ext cx="3903190" cy="1423080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  <a:alpha val="60000"/>
                    </a:schemeClr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42" name="テキスト ボックス 41"/>
              <p:cNvSpPr txBox="1"/>
              <p:nvPr/>
            </p:nvSpPr>
            <p:spPr>
              <a:xfrm>
                <a:off x="2796443" y="3833465"/>
                <a:ext cx="1056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chemeClr val="bg1"/>
                    </a:solidFill>
                    <a:effectLst>
                      <a:glow rad="228600">
                        <a:srgbClr val="FF0000">
                          <a:alpha val="40000"/>
                        </a:srgbClr>
                      </a:glow>
                    </a:effectLst>
                  </a:rPr>
                  <a:t>~ 0.1 </a:t>
                </a:r>
                <a:r>
                  <a:rPr kumimoji="1" lang="en-US" altLang="ja-JP" b="1" dirty="0" err="1" smtClean="0">
                    <a:solidFill>
                      <a:schemeClr val="bg1"/>
                    </a:solidFill>
                    <a:effectLst>
                      <a:glow rad="228600">
                        <a:srgbClr val="FF0000">
                          <a:alpha val="40000"/>
                        </a:srgbClr>
                      </a:glow>
                    </a:effectLst>
                  </a:rPr>
                  <a:t>mJy</a:t>
                </a:r>
                <a:endParaRPr kumimoji="1" lang="ja-JP" altLang="en-US" b="1" dirty="0" smtClean="0">
                  <a:solidFill>
                    <a:schemeClr val="bg1"/>
                  </a:solidFill>
                  <a:effectLst>
                    <a:glow rad="228600">
                      <a:srgbClr val="FF0000">
                        <a:alpha val="40000"/>
                      </a:srgbClr>
                    </a:glow>
                  </a:effectLst>
                </a:endParaRPr>
              </a:p>
            </p:txBody>
          </p:sp>
        </p:grpSp>
        <p:sp>
          <p:nvSpPr>
            <p:cNvPr id="4" name="テキスト ボックス 3"/>
            <p:cNvSpPr txBox="1"/>
            <p:nvPr/>
          </p:nvSpPr>
          <p:spPr>
            <a:xfrm>
              <a:off x="2140081" y="5914094"/>
              <a:ext cx="2419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Italian SKA White Book</a:t>
              </a:r>
              <a:endParaRPr kumimoji="1" lang="ja-JP" altLang="en-US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073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ガンマ線バースト</a:t>
            </a:r>
            <a:r>
              <a:rPr lang="en-US" altLang="ja-JP" dirty="0" smtClean="0"/>
              <a:t>: </a:t>
            </a:r>
            <a:r>
              <a:rPr lang="ja-JP" altLang="en-US" dirty="0" smtClean="0"/>
              <a:t>なぜ電波？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ja-JP" altLang="en-US" dirty="0"/>
              <a:t>例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衝撃波の運動エネルギー推定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ジェットが減速して球対称放射フェーズに移行</a:t>
            </a:r>
            <a:endParaRPr lang="en-US" altLang="ja-JP" dirty="0" smtClean="0"/>
          </a:p>
          <a:p>
            <a:pPr lvl="1"/>
            <a:r>
              <a:rPr kumimoji="1" lang="ja-JP" altLang="en-US" b="1" dirty="0" smtClean="0"/>
              <a:t>この時に電波で明るい</a:t>
            </a:r>
            <a:endParaRPr kumimoji="1" lang="en-US" altLang="ja-JP" b="1" dirty="0" smtClean="0"/>
          </a:p>
          <a:p>
            <a:pPr lvl="1"/>
            <a:r>
              <a:rPr kumimoji="1" lang="ja-JP" altLang="en-US" dirty="0" smtClean="0"/>
              <a:t>球対称なのでエネルギー推定しやすい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3"/>
          </p:nvPr>
        </p:nvSpPr>
        <p:spPr>
          <a:xfrm>
            <a:off x="4586832" y="900000"/>
            <a:ext cx="4557167" cy="639762"/>
          </a:xfrm>
        </p:spPr>
        <p:txBody>
          <a:bodyPr anchor="ctr"/>
          <a:lstStyle/>
          <a:p>
            <a:endParaRPr kumimoji="1" lang="ja-JP" altLang="en-US" sz="1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6" name="コンテンツ プレースホルダー 15"/>
          <p:cNvSpPr>
            <a:spLocks noGrp="1"/>
          </p:cNvSpPr>
          <p:nvPr>
            <p:ph sz="quarter" idx="4"/>
          </p:nvPr>
        </p:nvSpPr>
        <p:spPr>
          <a:xfrm>
            <a:off x="4586833" y="1637952"/>
            <a:ext cx="4557166" cy="4815384"/>
          </a:xfrm>
        </p:spPr>
        <p:txBody>
          <a:bodyPr/>
          <a:lstStyle/>
          <a:p>
            <a:r>
              <a:rPr lang="ja-JP" altLang="en-US" dirty="0" smtClean="0"/>
              <a:t>ジェットの構成粒子や磁場の解明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リバースショック </a:t>
            </a:r>
            <a:r>
              <a:rPr lang="en-US" altLang="ja-JP" dirty="0" smtClean="0"/>
              <a:t>(ISM </a:t>
            </a:r>
            <a:r>
              <a:rPr lang="ja-JP" altLang="en-US" dirty="0" smtClean="0"/>
              <a:t>からエンジンへの逆向きの衝撃波</a:t>
            </a:r>
            <a:r>
              <a:rPr lang="en-US" altLang="ja-JP" dirty="0" smtClean="0"/>
              <a:t>) </a:t>
            </a:r>
            <a:r>
              <a:rPr lang="ja-JP" altLang="en-US" dirty="0"/>
              <a:t>を</a:t>
            </a:r>
            <a:r>
              <a:rPr lang="ja-JP" altLang="en-US" dirty="0" smtClean="0"/>
              <a:t>観測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光</a:t>
            </a:r>
            <a:r>
              <a:rPr lang="en-US" altLang="ja-JP" dirty="0" smtClean="0"/>
              <a:t>: </a:t>
            </a:r>
            <a:r>
              <a:rPr lang="ja-JP" altLang="en-US" dirty="0" smtClean="0"/>
              <a:t>数十秒以内に追観測する必要</a:t>
            </a:r>
            <a:endParaRPr lang="en-US" altLang="ja-JP" dirty="0" smtClean="0"/>
          </a:p>
          <a:p>
            <a:pPr lvl="1"/>
            <a:r>
              <a:rPr lang="ja-JP" altLang="en-US" b="1" dirty="0" smtClean="0"/>
              <a:t>電波</a:t>
            </a:r>
            <a:r>
              <a:rPr lang="en-US" altLang="ja-JP" b="1" dirty="0" smtClean="0"/>
              <a:t>: </a:t>
            </a:r>
            <a:r>
              <a:rPr lang="ja-JP" altLang="en-US" b="1" dirty="0" smtClean="0"/>
              <a:t>数時間以内に追観測すれば</a:t>
            </a:r>
            <a:r>
              <a:rPr lang="en-US" altLang="ja-JP" b="1" dirty="0" smtClean="0"/>
              <a:t>OK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4319" y="3983870"/>
            <a:ext cx="4685502" cy="2551980"/>
            <a:chOff x="4319" y="4338100"/>
            <a:chExt cx="4685502" cy="2551980"/>
          </a:xfrm>
        </p:grpSpPr>
        <p:pic>
          <p:nvPicPr>
            <p:cNvPr id="17" name="コンテンツ プレースホルダー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9" y="4338100"/>
              <a:ext cx="4582513" cy="2389173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3493660" y="6551526"/>
              <a:ext cx="1196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Burlon</a:t>
              </a:r>
              <a:r>
                <a:rPr lang="en-US" altLang="ja-JP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ja-JP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2015</a:t>
              </a:r>
              <a:endParaRPr kumimoji="1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734585" y="4099301"/>
            <a:ext cx="4426638" cy="2404473"/>
            <a:chOff x="4734585" y="4453531"/>
            <a:chExt cx="4426638" cy="2404473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6752740" y="4468827"/>
              <a:ext cx="2408483" cy="2389177"/>
              <a:chOff x="6657783" y="4468827"/>
              <a:chExt cx="2408483" cy="2389177"/>
            </a:xfrm>
          </p:grpSpPr>
          <p:grpSp>
            <p:nvGrpSpPr>
              <p:cNvPr id="18" name="グループ化 17"/>
              <p:cNvGrpSpPr>
                <a:grpSpLocks noChangeAspect="1"/>
              </p:cNvGrpSpPr>
              <p:nvPr/>
            </p:nvGrpSpPr>
            <p:grpSpPr>
              <a:xfrm>
                <a:off x="6657783" y="4468827"/>
                <a:ext cx="2408483" cy="2389177"/>
                <a:chOff x="4680706" y="2360906"/>
                <a:chExt cx="4294224" cy="4259802"/>
              </a:xfrm>
            </p:grpSpPr>
            <p:pic>
              <p:nvPicPr>
                <p:cNvPr id="22" name="図 2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80706" y="2360906"/>
                  <a:ext cx="4294224" cy="4259802"/>
                </a:xfrm>
                <a:prstGeom prst="rect">
                  <a:avLst/>
                </a:prstGeom>
              </p:spPr>
            </p:pic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5056179" y="3056122"/>
                  <a:ext cx="61908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8 </a:t>
                  </a:r>
                  <a:r>
                    <a:rPr kumimoji="1" lang="en-US" altLang="ja-JP" sz="2000" b="1" dirty="0" err="1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hr</a:t>
                  </a:r>
                  <a:endParaRPr kumimoji="1" lang="ja-JP" altLang="en-US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cxnSp>
              <p:nvCxnSpPr>
                <p:cNvPr id="20" name="直線矢印コネクタ 19"/>
                <p:cNvCxnSpPr>
                  <a:cxnSpLocks noChangeAspect="1"/>
                </p:cNvCxnSpPr>
                <p:nvPr/>
              </p:nvCxnSpPr>
              <p:spPr>
                <a:xfrm>
                  <a:off x="5238656" y="2908569"/>
                  <a:ext cx="597940" cy="0"/>
                </a:xfrm>
                <a:prstGeom prst="straightConnector1">
                  <a:avLst/>
                </a:prstGeom>
                <a:ln w="57150" cap="rnd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テキスト ボックス 24"/>
              <p:cNvSpPr txBox="1"/>
              <p:nvPr/>
            </p:nvSpPr>
            <p:spPr>
              <a:xfrm>
                <a:off x="6970718" y="6212972"/>
                <a:ext cx="15728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Anderson+ 2014</a:t>
                </a:r>
                <a:endParaRPr kumimoji="1" lang="ja-JP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6" name="グループ化 5"/>
            <p:cNvGrpSpPr/>
            <p:nvPr/>
          </p:nvGrpSpPr>
          <p:grpSpPr>
            <a:xfrm>
              <a:off x="4734585" y="4453531"/>
              <a:ext cx="1968169" cy="2327492"/>
              <a:chOff x="4734585" y="4453531"/>
              <a:chExt cx="1968169" cy="2327492"/>
            </a:xfrm>
          </p:grpSpPr>
          <p:pic>
            <p:nvPicPr>
              <p:cNvPr id="2" name="図 1"/>
              <p:cNvPicPr>
                <a:picLocks noChangeAspect="1"/>
              </p:cNvPicPr>
              <p:nvPr/>
            </p:nvPicPr>
            <p:blipFill rotWithShape="1">
              <a:blip r:embed="rId4"/>
              <a:srcRect l="1" r="3365"/>
              <a:stretch/>
            </p:blipFill>
            <p:spPr>
              <a:xfrm>
                <a:off x="4765372" y="5750384"/>
                <a:ext cx="1902716" cy="1030639"/>
              </a:xfrm>
              <a:prstGeom prst="rect">
                <a:avLst/>
              </a:prstGeom>
            </p:spPr>
          </p:pic>
          <p:sp>
            <p:nvSpPr>
              <p:cNvPr id="23" name="テキスト ボックス 22"/>
              <p:cNvSpPr txBox="1"/>
              <p:nvPr/>
            </p:nvSpPr>
            <p:spPr>
              <a:xfrm>
                <a:off x="4749975" y="5699288"/>
                <a:ext cx="19527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</a:effectLst>
                  </a:rPr>
                  <a:t>AMI</a:t>
                </a:r>
              </a:p>
              <a:p>
                <a:r>
                  <a:rPr lang="en-US" altLang="ja-JP" b="1" dirty="0" smtClean="0">
                    <a:solidFill>
                      <a:srgbClr val="FF0000"/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robotic follow-up</a:t>
                </a:r>
                <a:endParaRPr kumimoji="1" lang="ja-JP" altLang="en-US" b="1" dirty="0" smtClean="0">
                  <a:solidFill>
                    <a:srgbClr val="FF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4" name="下矢印 3"/>
              <p:cNvSpPr/>
              <p:nvPr/>
            </p:nvSpPr>
            <p:spPr>
              <a:xfrm>
                <a:off x="5516359" y="5532686"/>
                <a:ext cx="420122" cy="216358"/>
              </a:xfrm>
              <a:prstGeom prst="down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  <a:alpha val="6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" name="グループ化 4"/>
              <p:cNvGrpSpPr/>
              <p:nvPr/>
            </p:nvGrpSpPr>
            <p:grpSpPr>
              <a:xfrm>
                <a:off x="4734585" y="4453531"/>
                <a:ext cx="1934664" cy="1079155"/>
                <a:chOff x="4734585" y="4453531"/>
                <a:chExt cx="1934664" cy="1079155"/>
              </a:xfrm>
            </p:grpSpPr>
            <p:pic>
              <p:nvPicPr>
                <p:cNvPr id="1028" name="Picture 4" descr="http://geeked.gsfc.nasa.gov/wp-content/uploads/2010/07/Swift-beauty-1-608.jp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0518"/>
                <a:stretch/>
              </p:blipFill>
              <p:spPr bwMode="auto">
                <a:xfrm>
                  <a:off x="4765372" y="4512254"/>
                  <a:ext cx="1903877" cy="10204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テキスト ボックス 2"/>
                <p:cNvSpPr txBox="1"/>
                <p:nvPr/>
              </p:nvSpPr>
              <p:spPr>
                <a:xfrm>
                  <a:off x="4734585" y="4453531"/>
                  <a:ext cx="7104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 smtClean="0">
                      <a:solidFill>
                        <a:schemeClr val="bg1"/>
                      </a:solidFill>
                      <a:effectLst>
                        <a:glow rad="228600">
                          <a:schemeClr val="tx1">
                            <a:alpha val="40000"/>
                          </a:schemeClr>
                        </a:glow>
                      </a:effectLst>
                    </a:rPr>
                    <a:t>Swift</a:t>
                  </a:r>
                  <a:endParaRPr kumimoji="1" lang="ja-JP" altLang="en-US" b="1" dirty="0" smtClean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</a:effectLst>
                  </a:endParaRPr>
                </a:p>
              </p:txBody>
            </p:sp>
          </p:grpSp>
        </p:grpSp>
        <p:sp>
          <p:nvSpPr>
            <p:cNvPr id="12" name="テキスト ボックス 11"/>
            <p:cNvSpPr txBox="1"/>
            <p:nvPr/>
          </p:nvSpPr>
          <p:spPr>
            <a:xfrm>
              <a:off x="7061359" y="5959509"/>
              <a:ext cx="1527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2013</a:t>
              </a:r>
              <a:r>
                <a:rPr kumimoji="1" lang="ja-JP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年初成功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71610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l="33379" t="64" b="11293"/>
          <a:stretch/>
        </p:blipFill>
        <p:spPr>
          <a:xfrm>
            <a:off x="4530879" y="720000"/>
            <a:ext cx="4613121" cy="613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ガンマ線バースト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電波天文への要求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必要な観測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54329" y="1637952"/>
            <a:ext cx="4320000" cy="5220048"/>
          </a:xfrm>
        </p:spPr>
        <p:txBody>
          <a:bodyPr>
            <a:normAutofit/>
          </a:bodyPr>
          <a:lstStyle/>
          <a:p>
            <a:r>
              <a:rPr lang="ja-JP" altLang="en-US" b="1" dirty="0"/>
              <a:t>母数の </a:t>
            </a:r>
            <a:r>
              <a:rPr lang="en-US" altLang="ja-JP" b="1" dirty="0"/>
              <a:t>90% </a:t>
            </a:r>
            <a:r>
              <a:rPr lang="ja-JP" altLang="en-US" dirty="0" err="1"/>
              <a:t>を検</a:t>
            </a:r>
            <a:r>
              <a:rPr lang="ja-JP" altLang="en-US" dirty="0"/>
              <a:t>出するための感度</a:t>
            </a:r>
            <a:endParaRPr lang="en-US" altLang="ja-JP" dirty="0"/>
          </a:p>
          <a:p>
            <a:pPr lvl="1"/>
            <a:r>
              <a:rPr lang="en-US" altLang="ja-JP" dirty="0"/>
              <a:t>1 µ</a:t>
            </a:r>
            <a:r>
              <a:rPr lang="en-US" altLang="ja-JP" dirty="0" err="1"/>
              <a:t>Jy</a:t>
            </a:r>
            <a:r>
              <a:rPr lang="en-US" altLang="ja-JP" dirty="0"/>
              <a:t> @ 9 GHz</a:t>
            </a:r>
          </a:p>
          <a:p>
            <a:pPr lvl="1"/>
            <a:r>
              <a:rPr lang="en-US" altLang="ja-JP" dirty="0"/>
              <a:t>0.1 µ</a:t>
            </a:r>
            <a:r>
              <a:rPr lang="en-US" altLang="ja-JP" dirty="0" err="1"/>
              <a:t>Jy</a:t>
            </a:r>
            <a:r>
              <a:rPr lang="en-US" altLang="ja-JP" dirty="0"/>
              <a:t> @ 1 GHz</a:t>
            </a:r>
          </a:p>
          <a:p>
            <a:pPr lvl="1"/>
            <a:r>
              <a:rPr lang="en-US" altLang="ja-JP" dirty="0"/>
              <a:t>0.01 </a:t>
            </a:r>
            <a:r>
              <a:rPr lang="en-US" altLang="ja-JP" dirty="0" err="1"/>
              <a:t>μJy</a:t>
            </a:r>
            <a:r>
              <a:rPr lang="en-US" altLang="ja-JP" dirty="0"/>
              <a:t> @ 200 </a:t>
            </a:r>
            <a:r>
              <a:rPr lang="en-US" altLang="ja-JP" dirty="0" smtClean="0"/>
              <a:t>MHz</a:t>
            </a:r>
          </a:p>
          <a:p>
            <a:r>
              <a:rPr lang="en-US" altLang="ja-JP" dirty="0" smtClean="0"/>
              <a:t>GHz </a:t>
            </a:r>
            <a:r>
              <a:rPr lang="ja-JP" altLang="en-US" dirty="0" smtClean="0"/>
              <a:t>以降の多周波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Spectral Energy Distribution (SED) </a:t>
            </a:r>
          </a:p>
          <a:p>
            <a:pPr lvl="1"/>
            <a:r>
              <a:rPr lang="ja-JP" altLang="en-US" dirty="0" smtClean="0"/>
              <a:t>各周波数での光度曲線</a:t>
            </a:r>
            <a:endParaRPr lang="en-US" altLang="ja-JP" dirty="0" smtClean="0"/>
          </a:p>
          <a:p>
            <a:r>
              <a:rPr lang="ja-JP" altLang="en-US" dirty="0" smtClean="0"/>
              <a:t>数時間以内の追</a:t>
            </a:r>
            <a:r>
              <a:rPr lang="ja-JP" altLang="en-US" dirty="0"/>
              <a:t>観測</a:t>
            </a:r>
            <a:endParaRPr lang="en-US" altLang="ja-JP" dirty="0"/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Robotic </a:t>
            </a:r>
            <a:r>
              <a:rPr lang="en-US" altLang="ja-JP" b="1" dirty="0">
                <a:solidFill>
                  <a:srgbClr val="FF0000"/>
                </a:solidFill>
              </a:rPr>
              <a:t>follow-up </a:t>
            </a:r>
            <a:r>
              <a:rPr lang="en-US" altLang="ja-JP" b="1" dirty="0" smtClean="0">
                <a:solidFill>
                  <a:srgbClr val="FF0000"/>
                </a:solidFill>
              </a:rPr>
              <a:t>system</a:t>
            </a:r>
            <a:endParaRPr lang="en-US" altLang="ja-JP" sz="2000" dirty="0"/>
          </a:p>
          <a:p>
            <a:r>
              <a:rPr lang="ja-JP" altLang="en-US" dirty="0"/>
              <a:t>広視野</a:t>
            </a:r>
            <a:endParaRPr lang="en-US" altLang="ja-JP" dirty="0"/>
          </a:p>
          <a:p>
            <a:pPr lvl="1"/>
            <a:r>
              <a:rPr lang="ja-JP" altLang="en-US" dirty="0"/>
              <a:t>親なし残光を探査する</a:t>
            </a:r>
            <a:r>
              <a:rPr lang="ja-JP" altLang="en-US" dirty="0" smtClean="0"/>
              <a:t>必要</a:t>
            </a:r>
            <a:endParaRPr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SKA1-MID @ South Africa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9" name="コンテンツ プレースホルダー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7934857"/>
              </p:ext>
            </p:extLst>
          </p:nvPr>
        </p:nvGraphicFramePr>
        <p:xfrm>
          <a:off x="4530880" y="1466613"/>
          <a:ext cx="4613120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80621"/>
                <a:gridCol w="825939"/>
                <a:gridCol w="1153280"/>
                <a:gridCol w="115328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JVLA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SKA1-SUR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FF00"/>
                          </a:solidFill>
                        </a:rPr>
                        <a:t>SKA1-MID</a:t>
                      </a:r>
                      <a:endParaRPr kumimoji="1" lang="ja-JP" alt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SEFD (Jy)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FF00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err="1" smtClean="0">
                          <a:solidFill>
                            <a:schemeClr val="bg1"/>
                          </a:solidFill>
                        </a:rPr>
                        <a:t>FoV</a:t>
                      </a:r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 (deg</a:t>
                      </a:r>
                      <a:r>
                        <a:rPr kumimoji="1" lang="en-US" altLang="ja-JP" sz="2000" b="1" baseline="30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0.25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FF00"/>
                          </a:solidFill>
                        </a:rPr>
                        <a:t>18</a:t>
                      </a:r>
                      <a:endParaRPr kumimoji="1" lang="ja-JP" altLang="en-US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0.49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Freq. (GHz)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0.35</a:t>
                      </a:r>
                      <a:r>
                        <a:rPr kumimoji="1" lang="en-US" altLang="ja-JP" baseline="0" dirty="0" smtClean="0">
                          <a:solidFill>
                            <a:schemeClr val="bg1"/>
                          </a:solidFill>
                        </a:rPr>
                        <a:t> – 4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0.35</a:t>
                      </a:r>
                      <a:r>
                        <a:rPr kumimoji="1" lang="en-US" altLang="ja-JP" baseline="0" dirty="0" smtClean="0">
                          <a:solidFill>
                            <a:schemeClr val="bg1"/>
                          </a:solidFill>
                        </a:rPr>
                        <a:t> – </a:t>
                      </a:r>
                      <a:r>
                        <a:rPr kumimoji="1" lang="en-US" altLang="ja-JP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kumimoji="1" lang="ja-JP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1021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ガンマ線バースト</a:t>
            </a:r>
            <a:r>
              <a:rPr kumimoji="1" lang="en-US" altLang="ja-JP" dirty="0" smtClean="0"/>
              <a:t>:</a:t>
            </a:r>
            <a:r>
              <a:rPr lang="ja-JP" altLang="en-US" dirty="0"/>
              <a:t> </a:t>
            </a:r>
            <a:r>
              <a:rPr lang="ja-JP" altLang="en-US" dirty="0" smtClean="0"/>
              <a:t>なぜＳＫＡ？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GRB </a:t>
            </a:r>
            <a:r>
              <a:rPr kumimoji="1" lang="ja-JP" altLang="en-US" dirty="0" smtClean="0"/>
              <a:t>全母集団を解明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29</a:t>
            </a:fld>
            <a:endParaRPr kumimoji="1" lang="ja-JP" altLang="en-US"/>
          </a:p>
        </p:txBody>
      </p:sp>
      <p:grpSp>
        <p:nvGrpSpPr>
          <p:cNvPr id="29" name="グループ化 28"/>
          <p:cNvGrpSpPr/>
          <p:nvPr/>
        </p:nvGrpSpPr>
        <p:grpSpPr>
          <a:xfrm>
            <a:off x="-68749" y="1613086"/>
            <a:ext cx="4711051" cy="3470606"/>
            <a:chOff x="0" y="3246197"/>
            <a:chExt cx="4711051" cy="3470606"/>
          </a:xfrm>
        </p:grpSpPr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246197"/>
              <a:ext cx="4711051" cy="3470606"/>
            </a:xfrm>
            <a:prstGeom prst="rect">
              <a:avLst/>
            </a:prstGeom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739302" y="3419628"/>
              <a:ext cx="214674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〇</a:t>
              </a:r>
              <a:r>
                <a:rPr lang="ja-JP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Simulated GRBs</a:t>
              </a:r>
              <a:endPara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kumimoji="1" lang="ja-JP" altLang="en-US" b="1" dirty="0" smtClean="0">
                  <a:solidFill>
                    <a:srgbClr val="FF0000"/>
                  </a:solidFill>
                </a:rPr>
                <a:t>● </a:t>
              </a:r>
              <a:r>
                <a:rPr kumimoji="1" lang="en-US" altLang="ja-JP" b="1" dirty="0" smtClean="0">
                  <a:solidFill>
                    <a:srgbClr val="FF0000"/>
                  </a:solidFill>
                </a:rPr>
                <a:t>9 GHz Detections</a:t>
              </a:r>
              <a:endParaRPr kumimoji="1" lang="ja-JP" altLang="en-US" b="1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正方形/長方形 29"/>
          <p:cNvSpPr/>
          <p:nvPr/>
        </p:nvSpPr>
        <p:spPr>
          <a:xfrm>
            <a:off x="585390" y="3088675"/>
            <a:ext cx="3903190" cy="1423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4573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572822" y="1295957"/>
            <a:ext cx="3553849" cy="2355514"/>
          </a:xfrm>
          <a:prstGeom prst="rect">
            <a:avLst/>
          </a:prstGeom>
          <a:noFill/>
          <a:ln w="57150">
            <a:solidFill>
              <a:schemeClr val="tx1">
                <a:lumMod val="65000"/>
                <a:lumOff val="35000"/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突発天体 </a:t>
            </a:r>
            <a:r>
              <a:rPr kumimoji="1" lang="en-US" altLang="ja-JP" dirty="0" smtClean="0"/>
              <a:t>(Transients)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idx="1"/>
          </p:nvPr>
        </p:nvSpPr>
        <p:spPr>
          <a:xfrm>
            <a:off x="254330" y="900000"/>
            <a:ext cx="1881968" cy="639762"/>
          </a:xfrm>
          <a:solidFill>
            <a:schemeClr val="bg1"/>
          </a:solidFill>
        </p:spPr>
        <p:txBody>
          <a:bodyPr anchor="ctr"/>
          <a:lstStyle/>
          <a:p>
            <a:r>
              <a:rPr kumimoji="1"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Transients</a:t>
            </a:r>
            <a:endParaRPr kumimoji="1"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half" idx="2"/>
          </p:nvPr>
        </p:nvSpPr>
        <p:spPr>
          <a:xfrm>
            <a:off x="977067" y="1597553"/>
            <a:ext cx="2745357" cy="1898267"/>
          </a:xfrm>
        </p:spPr>
        <p:txBody>
          <a:bodyPr>
            <a:noAutofit/>
          </a:bodyPr>
          <a:lstStyle/>
          <a:p>
            <a:r>
              <a:rPr kumimoji="1" lang="en-US" altLang="ja-JP" sz="2400" b="1" dirty="0" smtClean="0"/>
              <a:t>Bursts</a:t>
            </a:r>
          </a:p>
          <a:p>
            <a:r>
              <a:rPr lang="en-US" altLang="ja-JP" sz="2400" b="1" dirty="0" smtClean="0"/>
              <a:t>Flares</a:t>
            </a:r>
          </a:p>
          <a:p>
            <a:r>
              <a:rPr kumimoji="1" lang="en-US" altLang="ja-JP" sz="2400" b="1" dirty="0" smtClean="0"/>
              <a:t>Flashes, etc.</a:t>
            </a:r>
            <a:endParaRPr kumimoji="1" lang="ja-JP" altLang="en-US" sz="2400" b="1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3</a:t>
            </a:fld>
            <a:endParaRPr lang="ja-JP" alt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4586833" y="1260341"/>
            <a:ext cx="4320000" cy="4320000"/>
            <a:chOff x="4450269" y="1637952"/>
            <a:chExt cx="4320000" cy="432000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0269" y="1637952"/>
              <a:ext cx="4320000" cy="4320000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>
              <a:spLocks noChangeArrowheads="1"/>
            </p:cNvSpPr>
            <p:nvPr/>
          </p:nvSpPr>
          <p:spPr bwMode="auto">
            <a:xfrm>
              <a:off x="4918613" y="4228293"/>
              <a:ext cx="37701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ゴシック" pitchFamily="49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ゴシック" pitchFamily="49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ゴシック" pitchFamily="49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ゴシック" pitchFamily="49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ゴシック" pitchFamily="49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ゴシック" pitchFamily="49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ゴシック" pitchFamily="49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ゴシック" pitchFamily="49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ゴシック" pitchFamily="49" charset="-128"/>
                </a:defRPr>
              </a:lvl9pPr>
            </a:lstStyle>
            <a:p>
              <a:pPr algn="r"/>
              <a:r>
                <a:rPr lang="en-US" altLang="ja-JP" sz="2000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+mn-lt"/>
                  <a:cs typeface="Times New Roman" panose="02020603050405020304" pitchFamily="18" charset="0"/>
                </a:rPr>
                <a:t>Type </a:t>
              </a:r>
              <a:r>
                <a:rPr lang="en-US" altLang="ja-JP" sz="2000" dirty="0" err="1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+mn-lt"/>
                  <a:cs typeface="Times New Roman" panose="02020603050405020304" pitchFamily="18" charset="0"/>
                </a:rPr>
                <a:t>Ic</a:t>
              </a:r>
              <a:r>
                <a:rPr lang="en-US" altLang="ja-JP" sz="2000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+mn-lt"/>
                  <a:cs typeface="Times New Roman" panose="02020603050405020304" pitchFamily="18" charset="0"/>
                </a:rPr>
                <a:t> SN 1998bw (GRB 980425)</a:t>
              </a:r>
              <a:endParaRPr lang="ja-JP" altLang="en-US" sz="2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804185" y="4250792"/>
            <a:ext cx="44835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ＭＳ ゴシック" panose="020B0609070205080204" pitchFamily="49" charset="-128"/>
              <a:buChar char="▶"/>
            </a:pPr>
            <a:r>
              <a:rPr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ガンマ線バースト</a:t>
            </a:r>
            <a:endParaRPr lang="en-US" altLang="ja-JP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ＭＳ ゴシック" panose="020B0609070205080204" pitchFamily="49" charset="-128"/>
              <a:buChar char="▶"/>
            </a:pPr>
            <a:r>
              <a:rPr kumimoji="1" lang="en-US" altLang="ja-JP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kumimoji="1"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線トランジェント</a:t>
            </a:r>
            <a:endParaRPr kumimoji="1" lang="en-US" altLang="ja-JP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ＭＳ ゴシック" panose="020B0609070205080204" pitchFamily="49" charset="-128"/>
              <a:buChar char="▶"/>
            </a:pPr>
            <a:r>
              <a:rPr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超新星爆発</a:t>
            </a:r>
            <a:endParaRPr lang="en-US" altLang="ja-JP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ＭＳ ゴシック" panose="020B0609070205080204" pitchFamily="49" charset="-128"/>
              <a:buChar char="▶"/>
            </a:pPr>
            <a:r>
              <a:rPr kumimoji="1" lang="ja-JP" altLang="en-US" sz="2000" b="1" dirty="0" smtClean="0">
                <a:solidFill>
                  <a:srgbClr val="FF0000"/>
                </a:solidFill>
              </a:rPr>
              <a:t>電波トランジェント 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(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Radio Transients)</a:t>
            </a:r>
            <a:endParaRPr kumimoji="1" lang="ja-JP" alt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041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グループ化 57"/>
          <p:cNvGrpSpPr/>
          <p:nvPr/>
        </p:nvGrpSpPr>
        <p:grpSpPr>
          <a:xfrm>
            <a:off x="4628626" y="1670605"/>
            <a:ext cx="4554621" cy="3355567"/>
            <a:chOff x="4488580" y="1670605"/>
            <a:chExt cx="4554621" cy="3355567"/>
          </a:xfrm>
        </p:grpSpPr>
        <p:grpSp>
          <p:nvGrpSpPr>
            <p:cNvPr id="52" name="グループ化 51"/>
            <p:cNvGrpSpPr/>
            <p:nvPr/>
          </p:nvGrpSpPr>
          <p:grpSpPr>
            <a:xfrm>
              <a:off x="4488580" y="1670605"/>
              <a:ext cx="4554621" cy="3355567"/>
              <a:chOff x="4488580" y="1670605"/>
              <a:chExt cx="4554621" cy="3355567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88580" y="1670605"/>
                <a:ext cx="4462762" cy="3355567"/>
              </a:xfrm>
              <a:prstGeom prst="rect">
                <a:avLst/>
              </a:prstGeom>
            </p:spPr>
          </p:pic>
          <p:sp>
            <p:nvSpPr>
              <p:cNvPr id="41" name="テキスト ボックス 40"/>
              <p:cNvSpPr txBox="1"/>
              <p:nvPr/>
            </p:nvSpPr>
            <p:spPr>
              <a:xfrm>
                <a:off x="6408966" y="1786517"/>
                <a:ext cx="8146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solidFill>
                      <a:srgbClr val="FF0000"/>
                    </a:solidFill>
                  </a:rPr>
                  <a:t>9 GHz</a:t>
                </a:r>
                <a:endParaRPr kumimoji="1" lang="ja-JP" altLang="en-US" sz="2000" b="1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7427560" y="2135513"/>
                <a:ext cx="8178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solidFill>
                      <a:srgbClr val="00B0F0"/>
                    </a:solidFill>
                  </a:rPr>
                  <a:t>4 GHz</a:t>
                </a:r>
                <a:endParaRPr kumimoji="1" lang="ja-JP" altLang="en-US" sz="2000" b="1" dirty="0" smtClean="0">
                  <a:solidFill>
                    <a:srgbClr val="00B0F0"/>
                  </a:solidFill>
                </a:endParaRPr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7851862" y="2535623"/>
                <a:ext cx="9685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 smtClean="0"/>
                  <a:t>1.4</a:t>
                </a:r>
                <a:r>
                  <a:rPr kumimoji="1" lang="en-US" altLang="ja-JP" sz="2000" b="1" dirty="0" smtClean="0"/>
                  <a:t> GHz</a:t>
                </a:r>
                <a:endParaRPr kumimoji="1" lang="ja-JP" altLang="en-US" sz="2000" b="1" dirty="0" smtClean="0"/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7904748" y="4108515"/>
                <a:ext cx="11384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92D050"/>
                    </a:solidFill>
                  </a:rPr>
                  <a:t>200 M</a:t>
                </a:r>
                <a:r>
                  <a:rPr kumimoji="1" lang="en-US" altLang="ja-JP" sz="2000" b="1" dirty="0" smtClean="0">
                    <a:solidFill>
                      <a:srgbClr val="92D050"/>
                    </a:solidFill>
                  </a:rPr>
                  <a:t>Hz</a:t>
                </a:r>
                <a:endParaRPr kumimoji="1" lang="ja-JP" altLang="en-US" sz="2000" b="1" dirty="0" smtClean="0">
                  <a:solidFill>
                    <a:srgbClr val="92D050"/>
                  </a:solidFill>
                </a:endParaRPr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>
                <a:off x="5189120" y="3716872"/>
                <a:ext cx="124745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solidFill>
                      <a:srgbClr val="FF0000"/>
                    </a:solidFill>
                  </a:rPr>
                  <a:t>12 </a:t>
                </a:r>
                <a:r>
                  <a:rPr kumimoji="1" lang="en-US" altLang="ja-JP" sz="2000" b="1" dirty="0" err="1" smtClean="0">
                    <a:solidFill>
                      <a:srgbClr val="FF0000"/>
                    </a:solidFill>
                  </a:rPr>
                  <a:t>hr</a:t>
                </a:r>
                <a:r>
                  <a:rPr kumimoji="1" lang="en-US" altLang="ja-JP" sz="2000" b="1" dirty="0" smtClean="0">
                    <a:solidFill>
                      <a:srgbClr val="FF0000"/>
                    </a:solidFill>
                  </a:rPr>
                  <a:t>, 5σ</a:t>
                </a:r>
              </a:p>
              <a:p>
                <a:r>
                  <a:rPr kumimoji="1" lang="en-US" altLang="ja-JP" sz="2000" b="1" dirty="0" smtClean="0">
                    <a:solidFill>
                      <a:srgbClr val="FF0000"/>
                    </a:solidFill>
                  </a:rPr>
                  <a:t>threshold</a:t>
                </a:r>
                <a:endParaRPr kumimoji="1" lang="ja-JP" altLang="en-US" sz="2000" b="1" dirty="0" smtClean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7" name="テキスト ボックス 56"/>
            <p:cNvSpPr txBox="1"/>
            <p:nvPr/>
          </p:nvSpPr>
          <p:spPr>
            <a:xfrm>
              <a:off x="7500918" y="1825446"/>
              <a:ext cx="12362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Burlon</a:t>
              </a:r>
              <a:r>
                <a:rPr kumimoji="1" lang="en-US" altLang="ja-JP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2015</a:t>
              </a:r>
              <a:endParaRPr kumimoji="1"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ガンマ線バースト</a:t>
            </a:r>
            <a:r>
              <a:rPr kumimoji="1" lang="en-US" altLang="ja-JP" dirty="0" smtClean="0"/>
              <a:t>:</a:t>
            </a:r>
            <a:r>
              <a:rPr lang="ja-JP" altLang="en-US" dirty="0"/>
              <a:t> </a:t>
            </a:r>
            <a:r>
              <a:rPr lang="ja-JP" altLang="en-US" dirty="0" smtClean="0"/>
              <a:t>なぜＳＫＡ？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GRB </a:t>
            </a:r>
            <a:r>
              <a:rPr kumimoji="1" lang="ja-JP" altLang="en-US" dirty="0" smtClean="0"/>
              <a:t>全母集団を解明</a:t>
            </a:r>
            <a:endParaRPr kumimoji="1" lang="ja-JP" altLang="en-US" dirty="0"/>
          </a:p>
        </p:txBody>
      </p:sp>
      <p:sp>
        <p:nvSpPr>
          <p:cNvPr id="47" name="テキスト プレースホルダー 4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30</a:t>
            </a:fld>
            <a:endParaRPr kumimoji="1" lang="ja-JP" altLang="en-US"/>
          </a:p>
        </p:txBody>
      </p:sp>
      <p:grpSp>
        <p:nvGrpSpPr>
          <p:cNvPr id="37" name="グループ化 36"/>
          <p:cNvGrpSpPr/>
          <p:nvPr/>
        </p:nvGrpSpPr>
        <p:grpSpPr>
          <a:xfrm>
            <a:off x="-68749" y="1613086"/>
            <a:ext cx="4711051" cy="3470606"/>
            <a:chOff x="-68749" y="1613086"/>
            <a:chExt cx="4711051" cy="3470606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-68749" y="1613086"/>
              <a:ext cx="4711051" cy="3470606"/>
              <a:chOff x="0" y="3246197"/>
              <a:chExt cx="4711051" cy="3470606"/>
            </a:xfrm>
          </p:grpSpPr>
          <p:pic>
            <p:nvPicPr>
              <p:cNvPr id="31" name="図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246197"/>
                <a:ext cx="4711051" cy="3470606"/>
              </a:xfrm>
              <a:prstGeom prst="rect">
                <a:avLst/>
              </a:prstGeom>
            </p:spPr>
          </p:pic>
          <p:sp>
            <p:nvSpPr>
              <p:cNvPr id="32" name="テキスト ボックス 31"/>
              <p:cNvSpPr txBox="1"/>
              <p:nvPr/>
            </p:nvSpPr>
            <p:spPr>
              <a:xfrm>
                <a:off x="739302" y="3419628"/>
                <a:ext cx="214674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〇</a:t>
                </a:r>
                <a:r>
                  <a:rPr lang="ja-JP" altLang="en-US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altLang="ja-JP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Simulated GRBs</a:t>
                </a:r>
                <a:endParaRPr lang="en-US" altLang="ja-JP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r>
                  <a:rPr kumimoji="1" lang="ja-JP" altLang="en-US" b="1" dirty="0" smtClean="0">
                    <a:solidFill>
                      <a:srgbClr val="FF0000"/>
                    </a:solidFill>
                  </a:rPr>
                  <a:t>● </a:t>
                </a:r>
                <a:r>
                  <a:rPr kumimoji="1" lang="en-US" altLang="ja-JP" b="1" dirty="0" smtClean="0">
                    <a:solidFill>
                      <a:srgbClr val="FF0000"/>
                    </a:solidFill>
                  </a:rPr>
                  <a:t>9 GHz Detections</a:t>
                </a:r>
                <a:endParaRPr kumimoji="1" lang="ja-JP" altLang="en-US" b="1" dirty="0" smtClean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6" name="グループ化 35"/>
            <p:cNvGrpSpPr/>
            <p:nvPr/>
          </p:nvGrpSpPr>
          <p:grpSpPr>
            <a:xfrm>
              <a:off x="578091" y="3444391"/>
              <a:ext cx="3996324" cy="1064234"/>
              <a:chOff x="578091" y="3444391"/>
              <a:chExt cx="3996324" cy="1064234"/>
            </a:xfrm>
          </p:grpSpPr>
          <p:sp>
            <p:nvSpPr>
              <p:cNvPr id="35" name="正方形/長方形 34"/>
              <p:cNvSpPr/>
              <p:nvPr/>
            </p:nvSpPr>
            <p:spPr>
              <a:xfrm>
                <a:off x="587144" y="3816455"/>
                <a:ext cx="3898800" cy="692170"/>
              </a:xfrm>
              <a:prstGeom prst="rect">
                <a:avLst/>
              </a:prstGeom>
              <a:solidFill>
                <a:srgbClr val="00B0F0">
                  <a:alpha val="25000"/>
                </a:srgb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0" name="直線コネクタ 9"/>
              <p:cNvCxnSpPr>
                <a:cxnSpLocks noChangeAspect="1"/>
              </p:cNvCxnSpPr>
              <p:nvPr/>
            </p:nvCxnSpPr>
            <p:spPr>
              <a:xfrm>
                <a:off x="578091" y="3789296"/>
                <a:ext cx="3898800" cy="0"/>
              </a:xfrm>
              <a:prstGeom prst="line">
                <a:avLst/>
              </a:prstGeom>
              <a:ln w="76200" cap="flat">
                <a:solidFill>
                  <a:srgbClr val="00B0F0"/>
                </a:solidFill>
                <a:prstDash val="solid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テキスト ボックス 32"/>
              <p:cNvSpPr txBox="1"/>
              <p:nvPr/>
            </p:nvSpPr>
            <p:spPr>
              <a:xfrm>
                <a:off x="3338179" y="3444391"/>
                <a:ext cx="123623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solidFill>
                      <a:srgbClr val="00B0F0"/>
                    </a:solidFill>
                  </a:rPr>
                  <a:t>SKA1-MID</a:t>
                </a:r>
                <a:endParaRPr kumimoji="1" lang="ja-JP" altLang="en-US" sz="2000" b="1" dirty="0" smtClean="0">
                  <a:solidFill>
                    <a:srgbClr val="00B0F0"/>
                  </a:solidFill>
                </a:endParaRPr>
              </a:p>
            </p:txBody>
          </p:sp>
        </p:grpSp>
      </p:grpSp>
      <p:sp>
        <p:nvSpPr>
          <p:cNvPr id="55" name="四角形吹き出し 54"/>
          <p:cNvSpPr/>
          <p:nvPr/>
        </p:nvSpPr>
        <p:spPr>
          <a:xfrm>
            <a:off x="578091" y="1759359"/>
            <a:ext cx="3898800" cy="2749266"/>
          </a:xfrm>
          <a:prstGeom prst="wedgeRectCallout">
            <a:avLst>
              <a:gd name="adj1" fmla="val 89769"/>
              <a:gd name="adj2" fmla="val -4138"/>
            </a:avLst>
          </a:prstGeom>
          <a:noFill/>
          <a:ln w="76200">
            <a:solidFill>
              <a:srgbClr val="FF0000">
                <a:alpha val="50000"/>
              </a:srgb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346331" y="4198831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Italian SKA White Book</a:t>
            </a:r>
            <a:endParaRPr kumimoji="1" lang="ja-JP" alt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コンテンツ プレースホルダー 47"/>
          <p:cNvSpPr>
            <a:spLocks noGrp="1"/>
          </p:cNvSpPr>
          <p:nvPr>
            <p:ph sz="quarter" idx="4"/>
          </p:nvPr>
        </p:nvSpPr>
        <p:spPr>
          <a:xfrm>
            <a:off x="4357816" y="4827377"/>
            <a:ext cx="4786183" cy="2015636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/>
              <a:t>GHz </a:t>
            </a:r>
            <a:r>
              <a:rPr kumimoji="1" lang="ja-JP" altLang="en-US" b="1" dirty="0" smtClean="0"/>
              <a:t>残光は・・・</a:t>
            </a:r>
            <a:endParaRPr kumimoji="1" lang="en-US" altLang="ja-JP" b="1" dirty="0" smtClean="0"/>
          </a:p>
          <a:p>
            <a:pPr lvl="1"/>
            <a:r>
              <a:rPr kumimoji="1" lang="en-US" altLang="ja-JP" sz="2000" b="1" dirty="0" smtClean="0"/>
              <a:t>SKA1-MID </a:t>
            </a:r>
            <a:r>
              <a:rPr kumimoji="1" lang="ja-JP" altLang="en-US" sz="2000" b="1" dirty="0" smtClean="0"/>
              <a:t>でほぼすべて観測可能！</a:t>
            </a:r>
            <a:endParaRPr kumimoji="1" lang="en-US" altLang="ja-JP" sz="2000" b="1" dirty="0" smtClean="0"/>
          </a:p>
          <a:p>
            <a:r>
              <a:rPr lang="en-US" altLang="ja-JP" dirty="0" smtClean="0"/>
              <a:t>MHz </a:t>
            </a:r>
            <a:r>
              <a:rPr lang="ja-JP" altLang="en-US" dirty="0" smtClean="0"/>
              <a:t>残光は・・・</a:t>
            </a:r>
            <a:endParaRPr lang="en-US" altLang="ja-JP" dirty="0" smtClean="0"/>
          </a:p>
          <a:p>
            <a:pPr lvl="1"/>
            <a:r>
              <a:rPr lang="ja-JP" altLang="en-US" sz="2000" dirty="0" smtClean="0"/>
              <a:t> </a:t>
            </a:r>
            <a:r>
              <a:rPr lang="en-US" altLang="ja-JP" sz="2000" dirty="0" smtClean="0"/>
              <a:t>SKA1-LOW </a:t>
            </a:r>
            <a:r>
              <a:rPr lang="ja-JP" altLang="en-US" sz="2000" dirty="0" smtClean="0"/>
              <a:t>で </a:t>
            </a:r>
            <a:r>
              <a:rPr lang="en-US" altLang="ja-JP" sz="2000" dirty="0" smtClean="0"/>
              <a:t>1200 </a:t>
            </a:r>
            <a:r>
              <a:rPr lang="ja-JP" altLang="en-US" sz="2000" dirty="0" smtClean="0"/>
              <a:t>万時間必要</a:t>
            </a:r>
            <a:r>
              <a:rPr lang="en-US" altLang="ja-JP" sz="2000" dirty="0" smtClean="0"/>
              <a:t>…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974082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8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ガンマ線バースト</a:t>
            </a:r>
            <a:r>
              <a:rPr kumimoji="1" lang="en-US" altLang="ja-JP" dirty="0" smtClean="0"/>
              <a:t>: </a:t>
            </a:r>
            <a:r>
              <a:rPr kumimoji="1" lang="ja-JP" altLang="en-US" dirty="0" smtClean="0"/>
              <a:t>なぜＳＫＡ？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親なし残光の発見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ja-JP" altLang="en-US" dirty="0" smtClean="0"/>
              <a:t>近い将来、実体解明！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31</a:t>
            </a:fld>
            <a:endParaRPr kumimoji="1" lang="ja-JP" altLang="en-US"/>
          </a:p>
        </p:txBody>
      </p:sp>
      <p:grpSp>
        <p:nvGrpSpPr>
          <p:cNvPr id="34" name="グループ化 33"/>
          <p:cNvGrpSpPr>
            <a:grpSpLocks noChangeAspect="1"/>
          </p:cNvGrpSpPr>
          <p:nvPr/>
        </p:nvGrpSpPr>
        <p:grpSpPr>
          <a:xfrm>
            <a:off x="4743422" y="1937442"/>
            <a:ext cx="4337203" cy="4379552"/>
            <a:chOff x="3814158" y="1487372"/>
            <a:chExt cx="5329842" cy="5381883"/>
          </a:xfrm>
        </p:grpSpPr>
        <p:pic>
          <p:nvPicPr>
            <p:cNvPr id="22" name="Picture 4" descr="http://svs.gsfc.nasa.gov/vis/a010000/a011400/a011407/GRB_Shell_Final_72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158" y="2679834"/>
              <a:ext cx="5329842" cy="2998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グループ化 22"/>
            <p:cNvGrpSpPr/>
            <p:nvPr/>
          </p:nvGrpSpPr>
          <p:grpSpPr>
            <a:xfrm>
              <a:off x="3825283" y="1487372"/>
              <a:ext cx="3696785" cy="1188000"/>
              <a:chOff x="-11761" y="1899494"/>
              <a:chExt cx="3696785" cy="1188000"/>
            </a:xfrm>
          </p:grpSpPr>
          <p:grpSp>
            <p:nvGrpSpPr>
              <p:cNvPr id="24" name="グループ化 23"/>
              <p:cNvGrpSpPr>
                <a:grpSpLocks noChangeAspect="1"/>
              </p:cNvGrpSpPr>
              <p:nvPr/>
            </p:nvGrpSpPr>
            <p:grpSpPr>
              <a:xfrm>
                <a:off x="-11761" y="1899494"/>
                <a:ext cx="1188000" cy="1188000"/>
                <a:chOff x="-78875" y="1231453"/>
                <a:chExt cx="1188000" cy="1188000"/>
              </a:xfrm>
            </p:grpSpPr>
            <p:sp>
              <p:nvSpPr>
                <p:cNvPr id="26" name="四角形吹き出し 25"/>
                <p:cNvSpPr/>
                <p:nvPr/>
              </p:nvSpPr>
              <p:spPr>
                <a:xfrm>
                  <a:off x="-78875" y="1231453"/>
                  <a:ext cx="1188000" cy="1188000"/>
                </a:xfrm>
                <a:prstGeom prst="wedgeRectCallout">
                  <a:avLst>
                    <a:gd name="adj1" fmla="val -10164"/>
                    <a:gd name="adj2" fmla="val 96031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27" name="図 2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24875" y="1285453"/>
                  <a:ext cx="1080000" cy="1080000"/>
                </a:xfrm>
                <a:prstGeom prst="rect">
                  <a:avLst/>
                </a:prstGeom>
              </p:spPr>
            </p:pic>
          </p:grpSp>
          <p:sp>
            <p:nvSpPr>
              <p:cNvPr id="25" name="テキスト ボックス 24"/>
              <p:cNvSpPr txBox="1"/>
              <p:nvPr/>
            </p:nvSpPr>
            <p:spPr>
              <a:xfrm>
                <a:off x="1179210" y="2108614"/>
                <a:ext cx="25058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NS-NS/BH merger</a:t>
                </a:r>
              </a:p>
              <a:p>
                <a:r>
                  <a:rPr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(Short-duration GRB)</a:t>
                </a:r>
                <a:endParaRPr kumimoji="1" lang="ja-JP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29" name="グループ化 28"/>
            <p:cNvGrpSpPr/>
            <p:nvPr/>
          </p:nvGrpSpPr>
          <p:grpSpPr>
            <a:xfrm>
              <a:off x="3821971" y="5681255"/>
              <a:ext cx="4197580" cy="1188000"/>
              <a:chOff x="-15073" y="5670000"/>
              <a:chExt cx="4197580" cy="1188000"/>
            </a:xfrm>
          </p:grpSpPr>
          <p:grpSp>
            <p:nvGrpSpPr>
              <p:cNvPr id="30" name="グループ化 29"/>
              <p:cNvGrpSpPr/>
              <p:nvPr/>
            </p:nvGrpSpPr>
            <p:grpSpPr>
              <a:xfrm>
                <a:off x="-15073" y="5670000"/>
                <a:ext cx="1188000" cy="1188000"/>
                <a:chOff x="1556928" y="5588738"/>
                <a:chExt cx="1188000" cy="1188000"/>
              </a:xfrm>
            </p:grpSpPr>
            <p:sp>
              <p:nvSpPr>
                <p:cNvPr id="32" name="四角形吹き出し 31"/>
                <p:cNvSpPr/>
                <p:nvPr/>
              </p:nvSpPr>
              <p:spPr>
                <a:xfrm>
                  <a:off x="1556928" y="5588738"/>
                  <a:ext cx="1188000" cy="1188000"/>
                </a:xfrm>
                <a:prstGeom prst="wedgeRectCallout">
                  <a:avLst>
                    <a:gd name="adj1" fmla="val 3553"/>
                    <a:gd name="adj2" fmla="val -99822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33" name="図 3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10928" y="5642738"/>
                  <a:ext cx="1080000" cy="1080000"/>
                </a:xfrm>
                <a:prstGeom prst="rect">
                  <a:avLst/>
                </a:prstGeom>
              </p:spPr>
            </p:pic>
          </p:grpSp>
          <p:sp>
            <p:nvSpPr>
              <p:cNvPr id="31" name="テキスト ボックス 30"/>
              <p:cNvSpPr txBox="1"/>
              <p:nvPr/>
            </p:nvSpPr>
            <p:spPr>
              <a:xfrm>
                <a:off x="1184570" y="5908301"/>
                <a:ext cx="299793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Collapse of a massive star</a:t>
                </a:r>
              </a:p>
              <a:p>
                <a:r>
                  <a:rPr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(Long-duration GRB)</a:t>
                </a:r>
                <a:endParaRPr kumimoji="1" lang="ja-JP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35" name="グループ化 34"/>
          <p:cNvGrpSpPr>
            <a:grpSpLocks noChangeAspect="1"/>
          </p:cNvGrpSpPr>
          <p:nvPr/>
        </p:nvGrpSpPr>
        <p:grpSpPr>
          <a:xfrm>
            <a:off x="-21680" y="1981385"/>
            <a:ext cx="4557168" cy="3615923"/>
            <a:chOff x="5032073" y="4246735"/>
            <a:chExt cx="2286900" cy="1814560"/>
          </a:xfrm>
        </p:grpSpPr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136" y="5146798"/>
              <a:ext cx="523875" cy="491372"/>
            </a:xfrm>
            <a:prstGeom prst="rect">
              <a:avLst/>
            </a:prstGeom>
          </p:spPr>
        </p:pic>
        <p:grpSp>
          <p:nvGrpSpPr>
            <p:cNvPr id="37" name="グループ化 36"/>
            <p:cNvGrpSpPr>
              <a:grpSpLocks noChangeAspect="1"/>
            </p:cNvGrpSpPr>
            <p:nvPr/>
          </p:nvGrpSpPr>
          <p:grpSpPr>
            <a:xfrm rot="12240000">
              <a:off x="5732051" y="4246735"/>
              <a:ext cx="180000" cy="900000"/>
              <a:chOff x="5667375" y="4963620"/>
              <a:chExt cx="180000" cy="900000"/>
            </a:xfrm>
          </p:grpSpPr>
          <p:sp>
            <p:nvSpPr>
              <p:cNvPr id="47" name="フローチャート: 照合 46"/>
              <p:cNvSpPr/>
              <p:nvPr/>
            </p:nvSpPr>
            <p:spPr>
              <a:xfrm>
                <a:off x="5667375" y="4963620"/>
                <a:ext cx="180000" cy="900000"/>
              </a:xfrm>
              <a:prstGeom prst="flowChartCol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35000">
                    <a:srgbClr val="FF0000"/>
                  </a:gs>
                  <a:gs pos="65000">
                    <a:srgbClr val="FF0000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円/楕円 47"/>
              <p:cNvSpPr>
                <a:spLocks noChangeAspect="1"/>
              </p:cNvSpPr>
              <p:nvPr/>
            </p:nvSpPr>
            <p:spPr>
              <a:xfrm>
                <a:off x="5721375" y="5377620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8" name="グループ化 37"/>
            <p:cNvGrpSpPr>
              <a:grpSpLocks noChangeAspect="1"/>
            </p:cNvGrpSpPr>
            <p:nvPr/>
          </p:nvGrpSpPr>
          <p:grpSpPr>
            <a:xfrm rot="3720000">
              <a:off x="6137074" y="4869649"/>
              <a:ext cx="88640" cy="443198"/>
              <a:chOff x="5667375" y="4963620"/>
              <a:chExt cx="180000" cy="900000"/>
            </a:xfrm>
          </p:grpSpPr>
          <p:sp>
            <p:nvSpPr>
              <p:cNvPr id="45" name="フローチャート: 照合 44"/>
              <p:cNvSpPr/>
              <p:nvPr/>
            </p:nvSpPr>
            <p:spPr>
              <a:xfrm>
                <a:off x="5667375" y="4963620"/>
                <a:ext cx="180000" cy="900000"/>
              </a:xfrm>
              <a:prstGeom prst="flowChartCol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35000">
                    <a:srgbClr val="0070C0"/>
                  </a:gs>
                  <a:gs pos="65000">
                    <a:srgbClr val="0070C0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円/楕円 45"/>
              <p:cNvSpPr>
                <a:spLocks noChangeAspect="1"/>
              </p:cNvSpPr>
              <p:nvPr/>
            </p:nvSpPr>
            <p:spPr>
              <a:xfrm>
                <a:off x="5721375" y="5377620"/>
                <a:ext cx="72000" cy="72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9" name="グループ化 38"/>
            <p:cNvGrpSpPr>
              <a:grpSpLocks noChangeAspect="1"/>
            </p:cNvGrpSpPr>
            <p:nvPr/>
          </p:nvGrpSpPr>
          <p:grpSpPr>
            <a:xfrm rot="5400000">
              <a:off x="5392073" y="5414932"/>
              <a:ext cx="180000" cy="900000"/>
              <a:chOff x="5667375" y="4963620"/>
              <a:chExt cx="180000" cy="900000"/>
            </a:xfrm>
          </p:grpSpPr>
          <p:sp>
            <p:nvSpPr>
              <p:cNvPr id="43" name="フローチャート: 照合 42"/>
              <p:cNvSpPr/>
              <p:nvPr/>
            </p:nvSpPr>
            <p:spPr>
              <a:xfrm>
                <a:off x="5667375" y="4963620"/>
                <a:ext cx="180000" cy="900000"/>
              </a:xfrm>
              <a:prstGeom prst="flowChartCol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35000">
                    <a:srgbClr val="7030A0"/>
                  </a:gs>
                  <a:gs pos="65000">
                    <a:srgbClr val="7030A0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円/楕円 43"/>
              <p:cNvSpPr>
                <a:spLocks noChangeAspect="1"/>
              </p:cNvSpPr>
              <p:nvPr/>
            </p:nvSpPr>
            <p:spPr>
              <a:xfrm>
                <a:off x="5721375" y="5377620"/>
                <a:ext cx="72000" cy="72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0" name="テキスト ボックス 39"/>
            <p:cNvSpPr txBox="1"/>
            <p:nvPr/>
          </p:nvSpPr>
          <p:spPr>
            <a:xfrm>
              <a:off x="5932073" y="4441923"/>
              <a:ext cx="1267884" cy="324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On-axis GRB afterglow:</a:t>
              </a:r>
            </a:p>
            <a:p>
              <a:pPr algn="r"/>
              <a:r>
                <a:rPr lang="ja-JP" altLang="en-US" dirty="0">
                  <a:solidFill>
                    <a:srgbClr val="FF0000"/>
                  </a:solidFill>
                </a:rPr>
                <a:t>今</a:t>
              </a:r>
              <a:r>
                <a:rPr lang="ja-JP" altLang="en-US" dirty="0" smtClean="0">
                  <a:solidFill>
                    <a:srgbClr val="FF0000"/>
                  </a:solidFill>
                </a:rPr>
                <a:t>でも観測</a:t>
              </a:r>
              <a:r>
                <a:rPr lang="ja-JP" altLang="en-US" dirty="0">
                  <a:solidFill>
                    <a:srgbClr val="FF0000"/>
                  </a:solidFill>
                </a:rPr>
                <a:t>可能</a:t>
              </a:r>
              <a:r>
                <a:rPr kumimoji="1" lang="en-US" altLang="ja-JP" dirty="0" smtClean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886885" y="5164626"/>
              <a:ext cx="1432088" cy="355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0070C0"/>
                  </a:solidFill>
                </a:rPr>
                <a:t>On-axis faint GRBA:</a:t>
              </a:r>
            </a:p>
            <a:p>
              <a:pPr algn="r"/>
              <a:r>
                <a:rPr lang="en-US" altLang="ja-JP" sz="2000" dirty="0" smtClean="0">
                  <a:solidFill>
                    <a:srgbClr val="0070C0"/>
                  </a:solidFill>
                </a:rPr>
                <a:t>SKA-MID </a:t>
              </a:r>
              <a:r>
                <a:rPr lang="ja-JP" altLang="en-US" sz="2000" dirty="0" smtClean="0">
                  <a:solidFill>
                    <a:srgbClr val="0070C0"/>
                  </a:solidFill>
                </a:rPr>
                <a:t>な</a:t>
              </a:r>
              <a:r>
                <a:rPr lang="ja-JP" altLang="en-US" sz="2000" dirty="0">
                  <a:solidFill>
                    <a:srgbClr val="0070C0"/>
                  </a:solidFill>
                </a:rPr>
                <a:t>ら</a:t>
              </a:r>
              <a:r>
                <a:rPr lang="ja-JP" altLang="en-US" sz="2000" dirty="0" smtClean="0">
                  <a:solidFill>
                    <a:srgbClr val="0070C0"/>
                  </a:solidFill>
                </a:rPr>
                <a:t>観測可能</a:t>
              </a:r>
              <a:endParaRPr kumimoji="1" lang="en-US" altLang="ja-JP" sz="2000" dirty="0" smtClean="0">
                <a:solidFill>
                  <a:srgbClr val="0070C0"/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5886886" y="5706060"/>
              <a:ext cx="1432087" cy="355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7030A0"/>
                  </a:solidFill>
                </a:rPr>
                <a:t>Orphan (off-axis) GRBA:</a:t>
              </a:r>
            </a:p>
            <a:p>
              <a:pPr algn="r"/>
              <a:r>
                <a:rPr lang="en-US" altLang="ja-JP" sz="2000" dirty="0" smtClean="0">
                  <a:solidFill>
                    <a:srgbClr val="7030A0"/>
                  </a:solidFill>
                </a:rPr>
                <a:t>SKA-SUR </a:t>
              </a:r>
              <a:r>
                <a:rPr lang="ja-JP" altLang="en-US" sz="2000" dirty="0" smtClean="0">
                  <a:solidFill>
                    <a:srgbClr val="7030A0"/>
                  </a:solidFill>
                </a:rPr>
                <a:t>なら観測可能</a:t>
              </a:r>
              <a:endParaRPr kumimoji="1" lang="en-US" altLang="ja-JP" sz="2000" dirty="0" smtClean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0621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294967295"/>
          </p:nvPr>
        </p:nvSpPr>
        <p:spPr>
          <a:xfrm>
            <a:off x="8502650" y="458788"/>
            <a:ext cx="641350" cy="179387"/>
          </a:xfrm>
        </p:spPr>
        <p:txBody>
          <a:bodyPr/>
          <a:lstStyle/>
          <a:p>
            <a:fld id="{2F28C78E-411B-4F8B-B9FA-CA9BE4DE7E29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10" name="SKA-JP Workshop 2015 - Merge Horizont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7" y="0"/>
            <a:ext cx="9147353" cy="617446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989029" y="6536048"/>
            <a:ext cx="4278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chemeClr val="bg1">
                    <a:lumMod val="50000"/>
                  </a:schemeClr>
                </a:solidFill>
              </a:rPr>
              <a:t>http://svs.gsfc.nasa.gov/cgi-bin/details.cgi?aid=10543</a:t>
            </a:r>
            <a:endParaRPr kumimoji="1" lang="ja-JP" altLang="en-US" sz="1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7635" y="6185662"/>
            <a:ext cx="8708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bg1"/>
                </a:solidFill>
              </a:rPr>
              <a:t>A Picture of </a:t>
            </a:r>
            <a:r>
              <a:rPr kumimoji="1" lang="en-US" altLang="ja-JP" sz="2000" b="1" dirty="0" smtClean="0">
                <a:solidFill>
                  <a:schemeClr val="accent6"/>
                </a:solidFill>
              </a:rPr>
              <a:t>Gravitational Wave Source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, Super/kilo-nova, and Gamma-ray Burst</a:t>
            </a:r>
            <a:endParaRPr kumimoji="1" lang="ja-JP" alt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097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</a:t>
            </a:r>
            <a:r>
              <a:rPr lang="en-US" altLang="ja-JP" dirty="0" smtClean="0"/>
              <a:t>-</a:t>
            </a:r>
            <a:r>
              <a:rPr lang="ja-JP" altLang="en-US" dirty="0" smtClean="0"/>
              <a:t>電波のマルチメッセンジャー</a:t>
            </a:r>
            <a:r>
              <a:rPr lang="ja-JP" altLang="en-US" dirty="0"/>
              <a:t>観測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33</a:t>
            </a:fld>
            <a:endParaRPr lang="ja-JP" altLang="en-US"/>
          </a:p>
        </p:txBody>
      </p:sp>
      <p:grpSp>
        <p:nvGrpSpPr>
          <p:cNvPr id="3077" name="グループ化 3076"/>
          <p:cNvGrpSpPr/>
          <p:nvPr/>
        </p:nvGrpSpPr>
        <p:grpSpPr>
          <a:xfrm>
            <a:off x="98620" y="4120435"/>
            <a:ext cx="8873735" cy="2782830"/>
            <a:chOff x="72138" y="3530368"/>
            <a:chExt cx="8873735" cy="2782830"/>
          </a:xfrm>
        </p:grpSpPr>
        <p:grpSp>
          <p:nvGrpSpPr>
            <p:cNvPr id="30" name="グループ化 29"/>
            <p:cNvGrpSpPr>
              <a:grpSpLocks noChangeAspect="1"/>
            </p:cNvGrpSpPr>
            <p:nvPr/>
          </p:nvGrpSpPr>
          <p:grpSpPr>
            <a:xfrm>
              <a:off x="72138" y="3530368"/>
              <a:ext cx="4137434" cy="2782830"/>
              <a:chOff x="0" y="1212680"/>
              <a:chExt cx="4833019" cy="3250679"/>
            </a:xfrm>
          </p:grpSpPr>
          <p:grpSp>
            <p:nvGrpSpPr>
              <p:cNvPr id="28" name="グループ化 27"/>
              <p:cNvGrpSpPr>
                <a:grpSpLocks noChangeAspect="1"/>
              </p:cNvGrpSpPr>
              <p:nvPr/>
            </p:nvGrpSpPr>
            <p:grpSpPr>
              <a:xfrm>
                <a:off x="0" y="1792586"/>
                <a:ext cx="4833019" cy="2670773"/>
                <a:chOff x="-1" y="889698"/>
                <a:chExt cx="9153711" cy="5058429"/>
              </a:xfrm>
            </p:grpSpPr>
            <p:grpSp>
              <p:nvGrpSpPr>
                <p:cNvPr id="9" name="グループ化 8"/>
                <p:cNvGrpSpPr/>
                <p:nvPr/>
              </p:nvGrpSpPr>
              <p:grpSpPr>
                <a:xfrm>
                  <a:off x="-1" y="1482901"/>
                  <a:ext cx="9153711" cy="4465226"/>
                  <a:chOff x="-1" y="1482901"/>
                  <a:chExt cx="9153711" cy="4465226"/>
                </a:xfrm>
              </p:grpSpPr>
              <p:pic>
                <p:nvPicPr>
                  <p:cNvPr id="7" name="Picture 4" descr="http://inspirehep.net/record/1193744/files/map.pn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" y="1482901"/>
                    <a:ext cx="9153711" cy="446522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8" name="テキスト ボックス 7"/>
                  <p:cNvSpPr txBox="1"/>
                  <p:nvPr/>
                </p:nvSpPr>
                <p:spPr>
                  <a:xfrm>
                    <a:off x="4562345" y="4415087"/>
                    <a:ext cx="4497678" cy="115757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altLang="ja-JP" sz="14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  <a:p>
                    <a:r>
                      <a:rPr lang="en-US" altLang="ja-JP" sz="1400" b="1" dirty="0" err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Chassande-Mottin</a:t>
                    </a:r>
                    <a:r>
                      <a:rPr lang="en-US" altLang="ja-JP" sz="14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+ 2013</a:t>
                    </a:r>
                    <a:endParaRPr kumimoji="1" lang="ja-JP" altLang="en-US" sz="14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17" name="グループ化 16"/>
                <p:cNvGrpSpPr/>
                <p:nvPr/>
              </p:nvGrpSpPr>
              <p:grpSpPr>
                <a:xfrm>
                  <a:off x="7704000" y="1415710"/>
                  <a:ext cx="1188000" cy="1188000"/>
                  <a:chOff x="6494266" y="1094477"/>
                  <a:chExt cx="1188000" cy="1188000"/>
                </a:xfrm>
              </p:grpSpPr>
              <p:sp>
                <p:nvSpPr>
                  <p:cNvPr id="16" name="四角形吹き出し 15"/>
                  <p:cNvSpPr>
                    <a:spLocks noChangeAspect="1"/>
                  </p:cNvSpPr>
                  <p:nvPr/>
                </p:nvSpPr>
                <p:spPr>
                  <a:xfrm>
                    <a:off x="6494266" y="1094477"/>
                    <a:ext cx="1188000" cy="1188000"/>
                  </a:xfrm>
                  <a:prstGeom prst="wedgeRectCallout">
                    <a:avLst>
                      <a:gd name="adj1" fmla="val -37599"/>
                      <a:gd name="adj2" fmla="val 67835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dk1"/>
                  </a:fillRef>
                  <a:effectRef idx="1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pic>
                <p:nvPicPr>
                  <p:cNvPr id="15" name="図 14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548266" y="1148477"/>
                    <a:ext cx="1080000" cy="108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" name="グループ化 17"/>
                <p:cNvGrpSpPr/>
                <p:nvPr/>
              </p:nvGrpSpPr>
              <p:grpSpPr>
                <a:xfrm>
                  <a:off x="3936011" y="943698"/>
                  <a:ext cx="1188000" cy="1188000"/>
                  <a:chOff x="5001797" y="1044207"/>
                  <a:chExt cx="1188000" cy="1188000"/>
                </a:xfrm>
              </p:grpSpPr>
              <p:sp>
                <p:nvSpPr>
                  <p:cNvPr id="23" name="四角形吹き出し 22"/>
                  <p:cNvSpPr>
                    <a:spLocks noChangeAspect="1"/>
                  </p:cNvSpPr>
                  <p:nvPr/>
                </p:nvSpPr>
                <p:spPr>
                  <a:xfrm>
                    <a:off x="5001797" y="1044207"/>
                    <a:ext cx="1188000" cy="1188000"/>
                  </a:xfrm>
                  <a:prstGeom prst="wedgeRectCallout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dk1"/>
                  </a:fillRef>
                  <a:effectRef idx="1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pic>
                <p:nvPicPr>
                  <p:cNvPr id="14" name="図 13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055797" y="1098207"/>
                    <a:ext cx="1080000" cy="108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4" name="グループ化 23"/>
                <p:cNvGrpSpPr/>
                <p:nvPr/>
              </p:nvGrpSpPr>
              <p:grpSpPr>
                <a:xfrm>
                  <a:off x="3936011" y="3384036"/>
                  <a:ext cx="1188000" cy="1188000"/>
                  <a:chOff x="4350447" y="3488030"/>
                  <a:chExt cx="1188000" cy="1188000"/>
                </a:xfrm>
              </p:grpSpPr>
              <p:sp>
                <p:nvSpPr>
                  <p:cNvPr id="22" name="四角形吹き出し 21"/>
                  <p:cNvSpPr>
                    <a:spLocks noChangeAspect="1"/>
                  </p:cNvSpPr>
                  <p:nvPr/>
                </p:nvSpPr>
                <p:spPr>
                  <a:xfrm>
                    <a:off x="4350447" y="3488030"/>
                    <a:ext cx="1188000" cy="1188000"/>
                  </a:xfrm>
                  <a:prstGeom prst="wedgeRectCallout">
                    <a:avLst>
                      <a:gd name="adj1" fmla="val -21595"/>
                      <a:gd name="adj2" fmla="val -67053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dk1"/>
                  </a:fillRef>
                  <a:effectRef idx="1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pic>
                <p:nvPicPr>
                  <p:cNvPr id="13" name="図 12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402786" y="3542030"/>
                    <a:ext cx="1083323" cy="108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グループ化 24"/>
                <p:cNvGrpSpPr/>
                <p:nvPr/>
              </p:nvGrpSpPr>
              <p:grpSpPr>
                <a:xfrm>
                  <a:off x="577445" y="3715514"/>
                  <a:ext cx="1188000" cy="1188000"/>
                  <a:chOff x="2154744" y="3937258"/>
                  <a:chExt cx="1188000" cy="1188000"/>
                </a:xfrm>
              </p:grpSpPr>
              <p:sp>
                <p:nvSpPr>
                  <p:cNvPr id="21" name="四角形吹き出し 20"/>
                  <p:cNvSpPr>
                    <a:spLocks noChangeAspect="1"/>
                  </p:cNvSpPr>
                  <p:nvPr/>
                </p:nvSpPr>
                <p:spPr>
                  <a:xfrm>
                    <a:off x="2154744" y="3937258"/>
                    <a:ext cx="1188000" cy="1188000"/>
                  </a:xfrm>
                  <a:prstGeom prst="wedgeRectCallout">
                    <a:avLst>
                      <a:gd name="adj1" fmla="val 37085"/>
                      <a:gd name="adj2" fmla="val -66291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dk1"/>
                  </a:fillRef>
                  <a:effectRef idx="1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pic>
                <p:nvPicPr>
                  <p:cNvPr id="10" name="図 9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2208744" y="3991258"/>
                    <a:ext cx="1080000" cy="108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6" name="グループ化 25"/>
                <p:cNvGrpSpPr/>
                <p:nvPr/>
              </p:nvGrpSpPr>
              <p:grpSpPr>
                <a:xfrm>
                  <a:off x="251520" y="889698"/>
                  <a:ext cx="1188000" cy="1188000"/>
                  <a:chOff x="1043024" y="1104089"/>
                  <a:chExt cx="1188000" cy="1188000"/>
                </a:xfrm>
              </p:grpSpPr>
              <p:sp>
                <p:nvSpPr>
                  <p:cNvPr id="20" name="四角形吹き出し 19"/>
                  <p:cNvSpPr>
                    <a:spLocks noChangeAspect="1"/>
                  </p:cNvSpPr>
                  <p:nvPr/>
                </p:nvSpPr>
                <p:spPr>
                  <a:xfrm>
                    <a:off x="1043024" y="1104089"/>
                    <a:ext cx="1188000" cy="1188000"/>
                  </a:xfrm>
                  <a:prstGeom prst="wedgeRectCallout">
                    <a:avLst>
                      <a:gd name="adj1" fmla="val 24892"/>
                      <a:gd name="adj2" fmla="val 79266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dk1"/>
                  </a:fillRef>
                  <a:effectRef idx="1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pic>
                <p:nvPicPr>
                  <p:cNvPr id="11" name="図 10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097024" y="1158089"/>
                    <a:ext cx="1080000" cy="10800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9" name="テキスト ボックス 28"/>
              <p:cNvSpPr txBox="1"/>
              <p:nvPr/>
            </p:nvSpPr>
            <p:spPr>
              <a:xfrm>
                <a:off x="566124" y="1212680"/>
                <a:ext cx="35335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Gravitational Wave Telescopes</a:t>
                </a:r>
                <a:endParaRPr kumimoji="1" lang="ja-JP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6808" y="4138785"/>
              <a:ext cx="3569065" cy="2007599"/>
            </a:xfrm>
            <a:prstGeom prst="rect">
              <a:avLst/>
            </a:prstGeom>
          </p:spPr>
        </p:pic>
        <p:sp>
          <p:nvSpPr>
            <p:cNvPr id="3072" name="テキスト ボックス 3071"/>
            <p:cNvSpPr txBox="1"/>
            <p:nvPr/>
          </p:nvSpPr>
          <p:spPr>
            <a:xfrm>
              <a:off x="6873899" y="3530368"/>
              <a:ext cx="63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SKA</a:t>
              </a:r>
              <a:endParaRPr kumimoji="1"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73" name="左右矢印 3072"/>
            <p:cNvSpPr/>
            <p:nvPr/>
          </p:nvSpPr>
          <p:spPr>
            <a:xfrm>
              <a:off x="4257233" y="4843843"/>
              <a:ext cx="872155" cy="484632"/>
            </a:xfrm>
            <a:prstGeom prst="left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  <a:alpha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5" name="テキスト ボックス 3074"/>
            <p:cNvSpPr txBox="1"/>
            <p:nvPr/>
          </p:nvSpPr>
          <p:spPr>
            <a:xfrm>
              <a:off x="4066873" y="5320530"/>
              <a:ext cx="12763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Discovery</a:t>
              </a:r>
            </a:p>
            <a:p>
              <a:r>
                <a:rPr kumimoji="1" lang="en-US" altLang="ja-JP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Follow-up</a:t>
              </a:r>
              <a:endParaRPr kumimoji="1"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086" name="テキスト ボックス 3085"/>
          <p:cNvSpPr txBox="1"/>
          <p:nvPr/>
        </p:nvSpPr>
        <p:spPr>
          <a:xfrm>
            <a:off x="5223252" y="1554113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Bower+ 2007</a:t>
            </a:r>
            <a:endParaRPr kumimoji="1" lang="ja-JP" altLang="en-US" dirty="0" smtClean="0">
              <a:solidFill>
                <a:schemeClr val="bg1"/>
              </a:solidFill>
            </a:endParaRPr>
          </a:p>
        </p:txBody>
      </p:sp>
      <p:pic>
        <p:nvPicPr>
          <p:cNvPr id="3091" name="Picture 6" descr="http://i.ytimg.com/vi/IZhNWh_lFuI/hqdefaul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" y="720001"/>
            <a:ext cx="3055108" cy="229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グループ化 57"/>
          <p:cNvGrpSpPr>
            <a:grpSpLocks noChangeAspect="1"/>
          </p:cNvGrpSpPr>
          <p:nvPr/>
        </p:nvGrpSpPr>
        <p:grpSpPr>
          <a:xfrm>
            <a:off x="1374219" y="2353906"/>
            <a:ext cx="3152717" cy="1722546"/>
            <a:chOff x="230472" y="4046369"/>
            <a:chExt cx="4223833" cy="2307770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0472" y="4046369"/>
              <a:ext cx="4223833" cy="2307770"/>
            </a:xfrm>
            <a:prstGeom prst="rect">
              <a:avLst/>
            </a:prstGeom>
          </p:spPr>
        </p:pic>
        <p:sp>
          <p:nvSpPr>
            <p:cNvPr id="60" name="テキスト ボックス 59"/>
            <p:cNvSpPr txBox="1"/>
            <p:nvPr/>
          </p:nvSpPr>
          <p:spPr>
            <a:xfrm>
              <a:off x="1938872" y="4046369"/>
              <a:ext cx="11224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GW data</a:t>
              </a:r>
              <a:endParaRPr kumimoji="1" lang="ja-JP" altLang="en-US" sz="2000" b="1" dirty="0" smtClean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1946737" y="5384329"/>
              <a:ext cx="2396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>
                  <a:solidFill>
                    <a:schemeClr val="accent6">
                      <a:lumMod val="75000"/>
                    </a:schemeClr>
                  </a:solidFill>
                </a:rPr>
                <a:t>神田</a:t>
              </a:r>
              <a:r>
                <a:rPr lang="ja-JP" alt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さんのスライドより </a:t>
              </a:r>
              <a:endParaRPr lang="en-US" altLang="ja-JP" sz="12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r>
                <a:rPr lang="en-US" altLang="ja-JP" sz="1200" dirty="0" smtClean="0">
                  <a:solidFill>
                    <a:schemeClr val="accent6">
                      <a:lumMod val="75000"/>
                    </a:schemeClr>
                  </a:solidFill>
                </a:rPr>
                <a:t>(KAGRA </a:t>
              </a:r>
              <a:r>
                <a:rPr lang="ja-JP" altLang="en-US" sz="1200" dirty="0" smtClean="0">
                  <a:solidFill>
                    <a:schemeClr val="accent6">
                      <a:lumMod val="75000"/>
                    </a:schemeClr>
                  </a:solidFill>
                </a:rPr>
                <a:t>重力波データ解析スクール</a:t>
              </a:r>
              <a:r>
                <a:rPr lang="en-US" altLang="ja-JP" sz="1200" dirty="0" smtClean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  <a:endParaRPr kumimoji="1" lang="ja-JP" altLang="en-US" sz="1200" dirty="0" smtClean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094" name="グループ化 3093"/>
          <p:cNvGrpSpPr/>
          <p:nvPr/>
        </p:nvGrpSpPr>
        <p:grpSpPr>
          <a:xfrm>
            <a:off x="4665572" y="900277"/>
            <a:ext cx="2622834" cy="3092321"/>
            <a:chOff x="4665572" y="900277"/>
            <a:chExt cx="2622834" cy="3092321"/>
          </a:xfrm>
        </p:grpSpPr>
        <p:grpSp>
          <p:nvGrpSpPr>
            <p:cNvPr id="3089" name="グループ化 3088"/>
            <p:cNvGrpSpPr/>
            <p:nvPr/>
          </p:nvGrpSpPr>
          <p:grpSpPr>
            <a:xfrm>
              <a:off x="4665572" y="900277"/>
              <a:ext cx="2622834" cy="3092321"/>
              <a:chOff x="3774038" y="951308"/>
              <a:chExt cx="2622834" cy="3092321"/>
            </a:xfrm>
          </p:grpSpPr>
          <p:grpSp>
            <p:nvGrpSpPr>
              <p:cNvPr id="3085" name="グループ化 3084"/>
              <p:cNvGrpSpPr>
                <a:grpSpLocks noChangeAspect="1"/>
              </p:cNvGrpSpPr>
              <p:nvPr/>
            </p:nvGrpSpPr>
            <p:grpSpPr>
              <a:xfrm>
                <a:off x="4346891" y="1670208"/>
                <a:ext cx="1477127" cy="2373421"/>
                <a:chOff x="2528335" y="1187087"/>
                <a:chExt cx="2500294" cy="4017428"/>
              </a:xfrm>
            </p:grpSpPr>
            <p:pic>
              <p:nvPicPr>
                <p:cNvPr id="3084" name="図 308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28335" y="3286086"/>
                  <a:ext cx="2500294" cy="1918429"/>
                </a:xfrm>
                <a:prstGeom prst="rect">
                  <a:avLst/>
                </a:prstGeom>
              </p:spPr>
            </p:pic>
            <p:pic>
              <p:nvPicPr>
                <p:cNvPr id="3083" name="図 3082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802513" y="1187087"/>
                  <a:ext cx="2095412" cy="2063421"/>
                </a:xfrm>
                <a:prstGeom prst="rect">
                  <a:avLst/>
                </a:prstGeom>
              </p:spPr>
            </p:pic>
          </p:grpSp>
          <p:sp>
            <p:nvSpPr>
              <p:cNvPr id="3087" name="テキスト ボックス 3086"/>
              <p:cNvSpPr txBox="1"/>
              <p:nvPr/>
            </p:nvSpPr>
            <p:spPr>
              <a:xfrm>
                <a:off x="3774038" y="951308"/>
                <a:ext cx="26228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Link to 1.4 GHz Bursts?</a:t>
                </a:r>
                <a:endParaRPr kumimoji="1" lang="en-US" altLang="ja-JP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/>
                <a:r>
                  <a:rPr kumimoji="1"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</a:t>
                </a:r>
                <a:r>
                  <a:rPr kumimoji="1" lang="en-US" altLang="ja-JP" sz="2000" b="1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Nakar</a:t>
                </a:r>
                <a:r>
                  <a:rPr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&amp; </a:t>
                </a:r>
                <a:r>
                  <a:rPr lang="en-US" altLang="ja-JP" sz="2000" b="1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Piran</a:t>
                </a:r>
                <a:r>
                  <a:rPr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2011)</a:t>
                </a:r>
                <a:endParaRPr kumimoji="1" lang="ja-JP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3092" name="テキスト ボックス 3091"/>
            <p:cNvSpPr txBox="1"/>
            <p:nvPr/>
          </p:nvSpPr>
          <p:spPr>
            <a:xfrm>
              <a:off x="5429807" y="2530430"/>
              <a:ext cx="118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Bower+ 2007</a:t>
              </a:r>
              <a:endParaRPr kumimoji="1" lang="ja-JP" altLang="en-US" sz="14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095" name="グループ化 3094"/>
          <p:cNvGrpSpPr/>
          <p:nvPr/>
        </p:nvGrpSpPr>
        <p:grpSpPr>
          <a:xfrm>
            <a:off x="7326648" y="900277"/>
            <a:ext cx="1624164" cy="3038887"/>
            <a:chOff x="7326648" y="900277"/>
            <a:chExt cx="1624164" cy="3038887"/>
          </a:xfrm>
        </p:grpSpPr>
        <p:grpSp>
          <p:nvGrpSpPr>
            <p:cNvPr id="3090" name="グループ化 3089"/>
            <p:cNvGrpSpPr/>
            <p:nvPr/>
          </p:nvGrpSpPr>
          <p:grpSpPr>
            <a:xfrm>
              <a:off x="7326648" y="900277"/>
              <a:ext cx="1624164" cy="3038887"/>
              <a:chOff x="7009783" y="954596"/>
              <a:chExt cx="1624164" cy="3038887"/>
            </a:xfrm>
          </p:grpSpPr>
          <p:grpSp>
            <p:nvGrpSpPr>
              <p:cNvPr id="43" name="グループ化 42"/>
              <p:cNvGrpSpPr>
                <a:grpSpLocks noChangeAspect="1"/>
              </p:cNvGrpSpPr>
              <p:nvPr/>
            </p:nvGrpSpPr>
            <p:grpSpPr>
              <a:xfrm>
                <a:off x="7175156" y="1631511"/>
                <a:ext cx="1293419" cy="2361972"/>
                <a:chOff x="6553326" y="49563"/>
                <a:chExt cx="3563120" cy="6506777"/>
              </a:xfrm>
            </p:grpSpPr>
            <p:pic>
              <p:nvPicPr>
                <p:cNvPr id="44" name="図 43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72064" y="3801865"/>
                  <a:ext cx="3444381" cy="2754475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/>
              </p:spPr>
            </p:pic>
            <p:grpSp>
              <p:nvGrpSpPr>
                <p:cNvPr id="45" name="グループ化 44"/>
                <p:cNvGrpSpPr/>
                <p:nvPr/>
              </p:nvGrpSpPr>
              <p:grpSpPr>
                <a:xfrm>
                  <a:off x="6553326" y="49563"/>
                  <a:ext cx="3563120" cy="3841924"/>
                  <a:chOff x="7045708" y="1956586"/>
                  <a:chExt cx="3563120" cy="3841924"/>
                </a:xfrm>
              </p:grpSpPr>
              <p:pic>
                <p:nvPicPr>
                  <p:cNvPr id="47" name="図 46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45708" y="1956586"/>
                    <a:ext cx="3563120" cy="3841924"/>
                  </a:xfrm>
                  <a:prstGeom prst="rect">
                    <a:avLst/>
                  </a:prstGeom>
                </p:spPr>
              </p:pic>
              <p:sp>
                <p:nvSpPr>
                  <p:cNvPr id="48" name="星 5 47"/>
                  <p:cNvSpPr>
                    <a:spLocks noChangeAspect="1"/>
                  </p:cNvSpPr>
                  <p:nvPr/>
                </p:nvSpPr>
                <p:spPr>
                  <a:xfrm>
                    <a:off x="8545513" y="4837122"/>
                    <a:ext cx="211737" cy="211737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dk1"/>
                  </a:fillRef>
                  <a:effectRef idx="1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cxnSp>
              <p:nvCxnSpPr>
                <p:cNvPr id="46" name="直線矢印コネクタ 45"/>
                <p:cNvCxnSpPr/>
                <p:nvPr/>
              </p:nvCxnSpPr>
              <p:spPr>
                <a:xfrm flipH="1" flipV="1">
                  <a:off x="8208511" y="3153375"/>
                  <a:ext cx="371486" cy="747215"/>
                </a:xfrm>
                <a:prstGeom prst="straightConnector1">
                  <a:avLst/>
                </a:prstGeom>
                <a:ln w="57150" cap="rnd">
                  <a:solidFill>
                    <a:schemeClr val="tx1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88" name="テキスト ボックス 3087"/>
              <p:cNvSpPr txBox="1"/>
              <p:nvPr/>
            </p:nvSpPr>
            <p:spPr>
              <a:xfrm>
                <a:off x="7009783" y="954596"/>
                <a:ext cx="162416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Link to FRBs?</a:t>
                </a:r>
              </a:p>
              <a:p>
                <a:pPr algn="ctr"/>
                <a:r>
                  <a:rPr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</a:t>
                </a:r>
                <a:r>
                  <a:rPr lang="en-US" altLang="ja-JP" sz="2000" b="1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Totani</a:t>
                </a:r>
                <a:r>
                  <a:rPr lang="en-US" altLang="ja-JP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2013)</a:t>
                </a:r>
                <a:endParaRPr kumimoji="1" lang="ja-JP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64" name="テキスト ボックス 63"/>
            <p:cNvSpPr txBox="1"/>
            <p:nvPr/>
          </p:nvSpPr>
          <p:spPr>
            <a:xfrm>
              <a:off x="7569097" y="3530453"/>
              <a:ext cx="12859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err="1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Lorimer</a:t>
              </a:r>
              <a:r>
                <a:rPr kumimoji="1" lang="en-US" altLang="ja-JP" sz="1400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+ 2007</a:t>
              </a:r>
              <a:endParaRPr kumimoji="1" lang="ja-JP" altLang="en-US" sz="14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7197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521599" y="-543121"/>
            <a:ext cx="4100803" cy="778674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50000" b="1" dirty="0" smtClean="0">
                <a:ln w="381000">
                  <a:noFill/>
                </a:ln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1" lang="ja-JP" altLang="en-US" sz="50000" b="1" dirty="0" smtClean="0">
              <a:ln w="381000">
                <a:noFill/>
              </a:ln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0" y="2541588"/>
            <a:ext cx="9144000" cy="1470025"/>
          </a:xfrm>
        </p:spPr>
        <p:txBody>
          <a:bodyPr>
            <a:normAutofit/>
          </a:bodyPr>
          <a:lstStyle/>
          <a:p>
            <a:r>
              <a:rPr kumimoji="1" lang="en-US" altLang="ja-JP" sz="80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Unknowns</a:t>
            </a:r>
            <a:endParaRPr kumimoji="1" lang="ja-JP" altLang="en-US" sz="8000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971600" y="3897328"/>
            <a:ext cx="7200800" cy="995446"/>
          </a:xfrm>
        </p:spPr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未知</a:t>
            </a:r>
            <a:r>
              <a:rPr lang="ja-JP" altLang="en-US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の</a:t>
            </a:r>
            <a:r>
              <a:rPr lang="ja-JP" altLang="en-US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探査</a:t>
            </a:r>
            <a:endParaRPr kumimoji="1" lang="ja-JP" altLang="en-US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97270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4" y="1799327"/>
            <a:ext cx="6696523" cy="4617657"/>
          </a:xfrm>
          <a:prstGeom prst="rect">
            <a:avLst/>
          </a:prstGeom>
        </p:spPr>
      </p:pic>
      <p:grpSp>
        <p:nvGrpSpPr>
          <p:cNvPr id="27" name="グループ化 26"/>
          <p:cNvGrpSpPr/>
          <p:nvPr/>
        </p:nvGrpSpPr>
        <p:grpSpPr>
          <a:xfrm>
            <a:off x="467255" y="1168175"/>
            <a:ext cx="5138379" cy="5587549"/>
            <a:chOff x="467255" y="1168175"/>
            <a:chExt cx="5138379" cy="558754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467255" y="3026351"/>
              <a:ext cx="5138379" cy="3729373"/>
              <a:chOff x="641687" y="2586412"/>
              <a:chExt cx="5138379" cy="3729373"/>
            </a:xfrm>
          </p:grpSpPr>
          <p:grpSp>
            <p:nvGrpSpPr>
              <p:cNvPr id="19" name="グループ化 18"/>
              <p:cNvGrpSpPr/>
              <p:nvPr/>
            </p:nvGrpSpPr>
            <p:grpSpPr>
              <a:xfrm>
                <a:off x="641687" y="2586412"/>
                <a:ext cx="624402" cy="1943161"/>
                <a:chOff x="1104951" y="2994735"/>
                <a:chExt cx="624402" cy="194316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テキスト ボックス 22"/>
                    <p:cNvSpPr txBox="1"/>
                    <p:nvPr/>
                  </p:nvSpPr>
                  <p:spPr>
                    <a:xfrm rot="16200000">
                      <a:off x="929038" y="3170648"/>
                      <a:ext cx="976228" cy="6244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𝑺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kumimoji="1" lang="en-US" altLang="ja-JP" sz="14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Jy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1" lang="en-US" altLang="ja-JP" sz="14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kumimoji="1" lang="en-US" altLang="ja-JP" sz="1400" b="1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ja-JP" sz="1400" b="1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𝑫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nor/>
                                          </m:rPr>
                                          <a:rPr kumimoji="1" lang="en-US" altLang="ja-JP" sz="1400" b="1" i="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kpc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ja-JP" altLang="en-US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テキスト ボックス 2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929038" y="3170648"/>
                      <a:ext cx="976228" cy="62440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  <a:ln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4" name="テキスト ボックス 23"/>
                <p:cNvSpPr txBox="1"/>
                <p:nvPr/>
              </p:nvSpPr>
              <p:spPr>
                <a:xfrm rot="16200000">
                  <a:off x="923267" y="4290122"/>
                  <a:ext cx="9877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ピーク光度</a:t>
                  </a:r>
                  <a:endParaRPr kumimoji="1" lang="ja-JP" altLang="en-US" sz="1400" b="1" dirty="0"/>
                </a:p>
              </p:txBody>
            </p:sp>
          </p:grpSp>
          <p:grpSp>
            <p:nvGrpSpPr>
              <p:cNvPr id="20" name="グループ化 19"/>
              <p:cNvGrpSpPr/>
              <p:nvPr/>
            </p:nvGrpSpPr>
            <p:grpSpPr>
              <a:xfrm>
                <a:off x="3326001" y="5820136"/>
                <a:ext cx="2454065" cy="495649"/>
                <a:chOff x="2856537" y="6068394"/>
                <a:chExt cx="2454065" cy="49564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テキスト ボックス 20"/>
                    <p:cNvSpPr txBox="1"/>
                    <p:nvPr/>
                  </p:nvSpPr>
                  <p:spPr>
                    <a:xfrm>
                      <a:off x="4573414" y="6068394"/>
                      <a:ext cx="737188" cy="4956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kumimoji="1" lang="en-US" altLang="ja-JP" sz="14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GHz</m:t>
                                </m:r>
                              </m:den>
                            </m:f>
                            <m:f>
                              <m:f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kumimoji="1" lang="en-US" altLang="ja-JP" sz="14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den>
                            </m:f>
                          </m:oMath>
                        </m:oMathPara>
                      </a14:m>
                      <a:endParaRPr kumimoji="1" lang="ja-JP" altLang="en-US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テキスト ボックス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73414" y="6068394"/>
                      <a:ext cx="737188" cy="495649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b="-1235"/>
                      </a:stretch>
                    </a:blipFill>
                    <a:ln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2856537" y="6221961"/>
                  <a:ext cx="17459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変動のタイムスケール</a:t>
                  </a:r>
                  <a:endParaRPr kumimoji="1" lang="ja-JP" altLang="en-US" sz="1400" b="1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536571" y="1168175"/>
                  <a:ext cx="3330754" cy="47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𝑺</m:t>
                        </m:r>
                        <m:sSup>
                          <m:sSupPr>
                            <m:ctrlP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=</m:t>
                        </m:r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𝟐</m:t>
                        </m:r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𝝅</m:t>
                        </m:r>
                        <m:sSub>
                          <m:sSubPr>
                            <m:ctrlP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𝑻</m:t>
                        </m:r>
                        <m:sSup>
                          <m:sSupPr>
                            <m:ctrlP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𝝂</m:t>
                                </m:r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200" b="1" dirty="0"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7" name="テキスト ボックス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571" y="1168175"/>
                  <a:ext cx="3330754" cy="47000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259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テキスト ボックス 13"/>
          <p:cNvSpPr txBox="1"/>
          <p:nvPr/>
        </p:nvSpPr>
        <p:spPr>
          <a:xfrm>
            <a:off x="4868446" y="1918355"/>
            <a:ext cx="8098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800" dirty="0" smtClean="0">
                <a:solidFill>
                  <a:schemeClr val="bg1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</a:rPr>
              <a:t>?</a:t>
            </a:r>
            <a:endParaRPr kumimoji="1" lang="ja-JP" altLang="en-US" sz="13800" dirty="0">
              <a:solidFill>
                <a:schemeClr val="bg1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54116" y="4226701"/>
            <a:ext cx="8098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800" dirty="0" smtClean="0">
                <a:solidFill>
                  <a:schemeClr val="bg1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</a:rPr>
              <a:t>?</a:t>
            </a:r>
            <a:endParaRPr kumimoji="1" lang="ja-JP" altLang="en-US" sz="13800" dirty="0">
              <a:solidFill>
                <a:schemeClr val="bg1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ＳＫＡによる突発天体研究</a:t>
            </a:r>
            <a:endParaRPr kumimoji="1" lang="ja-JP" altLang="en-US" sz="18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35</a:t>
            </a:fld>
            <a:endParaRPr lang="ja-JP" altLang="en-US"/>
          </a:p>
        </p:txBody>
      </p:sp>
      <p:sp>
        <p:nvSpPr>
          <p:cNvPr id="13" name="四角形吹き出し 12"/>
          <p:cNvSpPr/>
          <p:nvPr/>
        </p:nvSpPr>
        <p:spPr>
          <a:xfrm>
            <a:off x="4712042" y="917663"/>
            <a:ext cx="4249691" cy="684000"/>
          </a:xfrm>
          <a:prstGeom prst="wedgeRectCallout">
            <a:avLst>
              <a:gd name="adj1" fmla="val -32382"/>
              <a:gd name="adj2" fmla="val 155236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空白領域には </a:t>
            </a:r>
            <a:r>
              <a:rPr lang="en-US" altLang="ja-JP" b="1" dirty="0" smtClean="0">
                <a:solidFill>
                  <a:schemeClr val="bg1"/>
                </a:solidFill>
              </a:rPr>
              <a:t>unknown unknowns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lang="ja-JP" altLang="en-US" dirty="0" smtClean="0">
                <a:solidFill>
                  <a:schemeClr val="bg1"/>
                </a:solidFill>
              </a:rPr>
              <a:t>が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眠っているはず → </a:t>
            </a:r>
            <a:r>
              <a:rPr lang="en-US" altLang="ja-JP" dirty="0" smtClean="0">
                <a:solidFill>
                  <a:schemeClr val="bg1"/>
                </a:solidFill>
              </a:rPr>
              <a:t>SKA</a:t>
            </a:r>
            <a:r>
              <a:rPr lang="ja-JP" altLang="en-US" dirty="0" smtClean="0">
                <a:solidFill>
                  <a:schemeClr val="bg1"/>
                </a:solidFill>
              </a:rPr>
              <a:t>で探査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41415" y="6408859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Cordes</a:t>
            </a:r>
            <a:r>
              <a:rPr lang="en-US" altLang="ja-JP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+, </a:t>
            </a:r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preliminary</a:t>
            </a:r>
            <a:endParaRPr kumimoji="1" lang="ja-JP" alt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7749520" y="1918355"/>
            <a:ext cx="1257498" cy="1300292"/>
          </a:xfrm>
          <a:prstGeom prst="wedgeRectCallout">
            <a:avLst>
              <a:gd name="adj1" fmla="val -80447"/>
              <a:gd name="adj2" fmla="val -12257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Known unknowns </a:t>
            </a:r>
            <a:r>
              <a:rPr lang="ja-JP" altLang="en-US" dirty="0" smtClean="0">
                <a:solidFill>
                  <a:schemeClr val="bg1"/>
                </a:solidFill>
              </a:rPr>
              <a:t>の解明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959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3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Unknown Transients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Short Duration Transients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ja-JP" altLang="en-US" dirty="0" smtClean="0"/>
              <a:t>パルス様の突発</a:t>
            </a:r>
            <a:r>
              <a:rPr kumimoji="1" lang="ja-JP" altLang="en-US" dirty="0" smtClean="0"/>
              <a:t>天体</a:t>
            </a:r>
            <a:endParaRPr kumimoji="1" lang="en-US" altLang="ja-JP" dirty="0" smtClean="0"/>
          </a:p>
          <a:p>
            <a:r>
              <a:rPr lang="ja-JP" altLang="en-US" dirty="0" smtClean="0"/>
              <a:t>時系列の生データから検出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dirty="0" smtClean="0"/>
              <a:t>Long Duration Transients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ja-JP" dirty="0" smtClean="0"/>
              <a:t>GRB </a:t>
            </a:r>
            <a:r>
              <a:rPr lang="ja-JP" altLang="en-US" dirty="0" smtClean="0"/>
              <a:t>残光のよう</a:t>
            </a:r>
            <a:r>
              <a:rPr lang="ja-JP" altLang="en-US" dirty="0" smtClean="0"/>
              <a:t>な突発天体</a:t>
            </a:r>
            <a:endParaRPr lang="en-US" altLang="ja-JP" dirty="0" smtClean="0"/>
          </a:p>
          <a:p>
            <a:r>
              <a:rPr kumimoji="1" lang="ja-JP" altLang="en-US" dirty="0" smtClean="0"/>
              <a:t>電波画像から検出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36</a:t>
            </a:fld>
            <a:endParaRPr kumimoji="1"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251520" y="3197231"/>
            <a:ext cx="3787397" cy="3563403"/>
            <a:chOff x="251520" y="3188178"/>
            <a:chExt cx="3787397" cy="3563403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188178"/>
              <a:ext cx="3787397" cy="30287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1543738" y="6351471"/>
              <a:ext cx="17411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Lorimer</a:t>
              </a:r>
              <a:r>
                <a:rPr kumimoji="1" lang="en-US" altLang="ja-JP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+ 2007</a:t>
              </a:r>
              <a:endParaRPr kumimoji="1"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987193" y="2797990"/>
            <a:ext cx="3667919" cy="3974349"/>
            <a:chOff x="4987193" y="2797990"/>
            <a:chExt cx="3667919" cy="3974349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7193" y="2797990"/>
              <a:ext cx="3667919" cy="3574239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5524162" y="6372229"/>
              <a:ext cx="25939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Stewert</a:t>
              </a:r>
              <a:r>
                <a:rPr kumimoji="1" lang="en-US" altLang="ja-JP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+, preliminary</a:t>
              </a:r>
              <a:endParaRPr kumimoji="1"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右矢印 16"/>
            <p:cNvSpPr/>
            <p:nvPr/>
          </p:nvSpPr>
          <p:spPr>
            <a:xfrm>
              <a:off x="7423841" y="5151423"/>
              <a:ext cx="393825" cy="33072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chemeClr val="bg1"/>
                </a:solidFill>
              </a:endParaRPr>
            </a:p>
          </p:txBody>
        </p:sp>
        <p:sp>
          <p:nvSpPr>
            <p:cNvPr id="18" name="右矢印 17"/>
            <p:cNvSpPr/>
            <p:nvPr/>
          </p:nvSpPr>
          <p:spPr>
            <a:xfrm>
              <a:off x="7431391" y="3230582"/>
              <a:ext cx="393825" cy="330723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01691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Unknown Short </a:t>
            </a:r>
            <a:r>
              <a:rPr lang="en-US" altLang="ja-JP" dirty="0" smtClean="0"/>
              <a:t>Transients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37</a:t>
            </a:fld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/>
          </p:nvPr>
        </p:nvGraphicFramePr>
        <p:xfrm>
          <a:off x="395535" y="2348880"/>
          <a:ext cx="8352931" cy="38164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6145"/>
                <a:gridCol w="4032447"/>
                <a:gridCol w="3024339"/>
              </a:tblGrid>
              <a:tr h="429274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長時間変動 </a:t>
                      </a:r>
                      <a:r>
                        <a:rPr lang="en-US" altLang="ja-JP" b="1" dirty="0" smtClean="0">
                          <a:solidFill>
                            <a:schemeClr val="bg1"/>
                          </a:solidFill>
                          <a:effectLst/>
                        </a:rPr>
                        <a:t>(&gt; 1 s)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短時間変動 </a:t>
                      </a:r>
                      <a:r>
                        <a:rPr lang="en-US" altLang="ja-JP" b="1" dirty="0" smtClean="0">
                          <a:solidFill>
                            <a:schemeClr val="bg1"/>
                          </a:solidFill>
                          <a:effectLst/>
                        </a:rPr>
                        <a:t>(&lt; 1</a:t>
                      </a:r>
                      <a:r>
                        <a:rPr lang="ja-JP" altLang="en-US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altLang="ja-JP" b="1" dirty="0" smtClean="0">
                          <a:solidFill>
                            <a:schemeClr val="bg1"/>
                          </a:solidFill>
                          <a:effectLst/>
                        </a:rPr>
                        <a:t>s)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93575"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銀河系外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超新星爆発，活動銀河核など</a:t>
                      </a:r>
                      <a:endParaRPr lang="en-US" altLang="ja-JP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575"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銀河系内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恒星フレア，</a:t>
                      </a:r>
                      <a:r>
                        <a:rPr lang="en-US" altLang="ja-JP" dirty="0" smtClean="0"/>
                        <a:t>X</a:t>
                      </a:r>
                      <a:r>
                        <a:rPr lang="ja-JP" altLang="en-US" dirty="0" smtClean="0"/>
                        <a:t>線連星など</a:t>
                      </a:r>
                      <a:endParaRPr lang="en-US" altLang="ja-JP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パルサー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1" descr="C:\Users\Pollux\Desktop\600px-Chandra-cr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64" y="4941212"/>
            <a:ext cx="900000" cy="89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グループ化 9"/>
          <p:cNvGrpSpPr/>
          <p:nvPr/>
        </p:nvGrpSpPr>
        <p:grpSpPr>
          <a:xfrm>
            <a:off x="1871800" y="3244518"/>
            <a:ext cx="2885453" cy="904562"/>
            <a:chOff x="1871800" y="3856486"/>
            <a:chExt cx="2885453" cy="904562"/>
          </a:xfrm>
        </p:grpSpPr>
        <p:pic>
          <p:nvPicPr>
            <p:cNvPr id="11" name="Picture 3" descr="C:\Users\Pollux\Desktop\603px-Crab_Nebul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800" y="3861048"/>
              <a:ext cx="900000" cy="89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526" y="3861048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正方形/長方形 12"/>
            <p:cNvSpPr>
              <a:spLocks noChangeAspect="1"/>
            </p:cNvSpPr>
            <p:nvPr/>
          </p:nvSpPr>
          <p:spPr>
            <a:xfrm>
              <a:off x="3857253" y="3856486"/>
              <a:ext cx="900000" cy="900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3600" b="1" dirty="0"/>
                <a:t>…</a:t>
              </a:r>
              <a:endParaRPr kumimoji="1" lang="en-US" sz="3600" b="1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871800" y="4941168"/>
            <a:ext cx="2885453" cy="900000"/>
            <a:chOff x="1871800" y="5313560"/>
            <a:chExt cx="2885453" cy="900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526" y="5313560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800" y="5313560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正方形/長方形 16"/>
            <p:cNvSpPr>
              <a:spLocks noChangeAspect="1"/>
            </p:cNvSpPr>
            <p:nvPr/>
          </p:nvSpPr>
          <p:spPr>
            <a:xfrm>
              <a:off x="3857253" y="5313560"/>
              <a:ext cx="900000" cy="900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3600" b="1" dirty="0"/>
                <a:t>…</a:t>
              </a:r>
              <a:endParaRPr kumimoji="1" lang="en-US" sz="3600" b="1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5783648" y="2784390"/>
            <a:ext cx="2829621" cy="1360128"/>
            <a:chOff x="5783648" y="2784390"/>
            <a:chExt cx="2829621" cy="1360128"/>
          </a:xfrm>
        </p:grpSpPr>
        <p:sp>
          <p:nvSpPr>
            <p:cNvPr id="3" name="正方形/長方形 2"/>
            <p:cNvSpPr>
              <a:spLocks noChangeAspect="1"/>
            </p:cNvSpPr>
            <p:nvPr/>
          </p:nvSpPr>
          <p:spPr>
            <a:xfrm>
              <a:off x="5874264" y="3244518"/>
              <a:ext cx="900000" cy="90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FRB</a:t>
              </a:r>
              <a:endParaRPr kumimoji="1" lang="ja-JP" altLang="en-US" dirty="0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5783648" y="2784390"/>
              <a:ext cx="28296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accent6"/>
                  </a:solidFill>
                </a:rPr>
                <a:t>Fast Radio Bursts (FRBs</a:t>
              </a:r>
              <a:r>
                <a:rPr lang="en-US" altLang="ja-JP" sz="2000" dirty="0" smtClean="0">
                  <a:solidFill>
                    <a:schemeClr val="accent6"/>
                  </a:solidFill>
                </a:rPr>
                <a:t>)</a:t>
              </a:r>
              <a:endParaRPr lang="en-US" altLang="ja-JP" sz="20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1" name="正方形/長方形 20"/>
          <p:cNvSpPr/>
          <p:nvPr/>
        </p:nvSpPr>
        <p:spPr>
          <a:xfrm>
            <a:off x="5717060" y="2787318"/>
            <a:ext cx="3023286" cy="1677590"/>
          </a:xfrm>
          <a:prstGeom prst="rect">
            <a:avLst/>
          </a:prstGeom>
          <a:noFill/>
          <a:ln w="76200">
            <a:solidFill>
              <a:schemeClr val="accent6"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四角形吹き出し 21"/>
          <p:cNvSpPr/>
          <p:nvPr/>
        </p:nvSpPr>
        <p:spPr>
          <a:xfrm>
            <a:off x="4440195" y="1334530"/>
            <a:ext cx="3550508" cy="656138"/>
          </a:xfrm>
          <a:prstGeom prst="wedgeRectCallout">
            <a:avLst>
              <a:gd name="adj1" fmla="val -242"/>
              <a:gd name="adj2" fmla="val 156392"/>
            </a:avLst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2007 </a:t>
            </a:r>
            <a:r>
              <a:rPr kumimoji="1" lang="ja-JP" altLang="en-US" sz="2000" dirty="0" smtClean="0"/>
              <a:t>年まで空白状態だった！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823223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Short Transients: Fast Radio Bursts (FRBs)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銀河系外からの電波パルス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254329" y="1637952"/>
            <a:ext cx="4320000" cy="5220048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Profile</a:t>
            </a:r>
          </a:p>
          <a:p>
            <a:pPr lvl="1">
              <a:lnSpc>
                <a:spcPct val="100000"/>
              </a:lnSpc>
            </a:pPr>
            <a:r>
              <a:rPr lang="en-US" altLang="ja-JP" dirty="0" smtClean="0"/>
              <a:t>5 </a:t>
            </a:r>
            <a:r>
              <a:rPr lang="en-US" altLang="ja-JP" dirty="0" err="1" smtClean="0"/>
              <a:t>ms</a:t>
            </a:r>
            <a:r>
              <a:rPr lang="en-US" altLang="ja-JP" dirty="0" smtClean="0"/>
              <a:t> timescale</a:t>
            </a:r>
          </a:p>
          <a:p>
            <a:pPr lvl="1">
              <a:lnSpc>
                <a:spcPct val="100000"/>
              </a:lnSpc>
            </a:pPr>
            <a:r>
              <a:rPr lang="en-US" altLang="ja-JP" dirty="0" smtClean="0"/>
              <a:t>30 </a:t>
            </a:r>
            <a:r>
              <a:rPr lang="en-US" altLang="ja-JP" dirty="0" err="1" smtClean="0"/>
              <a:t>Jy</a:t>
            </a:r>
            <a:r>
              <a:rPr lang="en-US" altLang="ja-JP" dirty="0" smtClean="0"/>
              <a:t> flux</a:t>
            </a:r>
          </a:p>
          <a:p>
            <a:pPr lvl="1">
              <a:lnSpc>
                <a:spcPct val="100000"/>
              </a:lnSpc>
            </a:pPr>
            <a:r>
              <a:rPr lang="en-US" altLang="ja-JP" dirty="0" smtClean="0"/>
              <a:t>375 pc/cm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 dispersion measure</a:t>
            </a:r>
          </a:p>
          <a:p>
            <a:r>
              <a:rPr lang="ja-JP" altLang="en-US" dirty="0" smtClean="0"/>
              <a:t>オーストラリア </a:t>
            </a:r>
            <a:r>
              <a:rPr lang="en-US" altLang="ja-JP" dirty="0" err="1" smtClean="0"/>
              <a:t>Parkes</a:t>
            </a:r>
            <a:r>
              <a:rPr lang="en-US" altLang="ja-JP" dirty="0" smtClean="0"/>
              <a:t> 64 m </a:t>
            </a:r>
            <a:r>
              <a:rPr lang="ja-JP" altLang="en-US" dirty="0" smtClean="0"/>
              <a:t>鏡で発見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Lorimer</a:t>
            </a:r>
            <a:r>
              <a:rPr lang="en-US" altLang="ja-JP" dirty="0" smtClean="0"/>
              <a:t>+ 2007)</a:t>
            </a:r>
          </a:p>
          <a:p>
            <a:pPr lvl="1">
              <a:lnSpc>
                <a:spcPct val="100000"/>
              </a:lnSpc>
            </a:pPr>
            <a:r>
              <a:rPr lang="ja-JP" altLang="en-US" sz="2400" b="1" dirty="0" smtClean="0">
                <a:solidFill>
                  <a:srgbClr val="FF0000"/>
                </a:solidFill>
              </a:rPr>
              <a:t>天文学のブレイクスルー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Nature </a:t>
            </a:r>
            <a:r>
              <a:rPr lang="ja-JP" altLang="en-US" dirty="0" smtClean="0">
                <a:solidFill>
                  <a:schemeClr val="bg1">
                    <a:lumMod val="75000"/>
                  </a:schemeClr>
                </a:solidFill>
              </a:rPr>
              <a:t>でリジェクトされたらしい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</a:rPr>
              <a:t>(?)</a:t>
            </a:r>
          </a:p>
          <a:p>
            <a:pPr lvl="1">
              <a:lnSpc>
                <a:spcPct val="100000"/>
              </a:lnSpc>
            </a:pPr>
            <a:r>
              <a:rPr lang="en-US" altLang="ja-JP" dirty="0" smtClean="0"/>
              <a:t>Science </a:t>
            </a:r>
            <a:r>
              <a:rPr lang="ja-JP" altLang="en-US" dirty="0" smtClean="0"/>
              <a:t>でアクセプト</a:t>
            </a:r>
            <a:endParaRPr lang="en-US" altLang="ja-JP" dirty="0" smtClean="0"/>
          </a:p>
          <a:p>
            <a:pPr lvl="1">
              <a:lnSpc>
                <a:spcPct val="100000"/>
              </a:lnSpc>
            </a:pPr>
            <a:r>
              <a:rPr lang="ja-JP" altLang="en-US" dirty="0" smtClean="0"/>
              <a:t>以降 </a:t>
            </a:r>
            <a:r>
              <a:rPr lang="en-US" altLang="ja-JP" dirty="0" smtClean="0"/>
              <a:t>FRB </a:t>
            </a:r>
            <a:r>
              <a:rPr lang="ja-JP" altLang="en-US" dirty="0" smtClean="0"/>
              <a:t>論文は </a:t>
            </a:r>
            <a:r>
              <a:rPr lang="en-US" altLang="ja-JP" dirty="0" smtClean="0"/>
              <a:t>Science </a:t>
            </a:r>
            <a:r>
              <a:rPr lang="ja-JP" altLang="en-US" dirty="0" smtClean="0"/>
              <a:t>誌</a:t>
            </a:r>
            <a:endParaRPr lang="en-US" altLang="ja-JP" dirty="0" smtClean="0"/>
          </a:p>
          <a:p>
            <a:r>
              <a:rPr lang="en-US" altLang="ja-JP" dirty="0" smtClean="0"/>
              <a:t>FRB </a:t>
            </a:r>
            <a:r>
              <a:rPr lang="ja-JP" altLang="en-US" dirty="0" smtClean="0"/>
              <a:t>が見つかったから </a:t>
            </a:r>
            <a:r>
              <a:rPr lang="en-US" altLang="ja-JP" dirty="0" smtClean="0"/>
              <a:t>SKA </a:t>
            </a:r>
            <a:r>
              <a:rPr lang="ja-JP" altLang="en-US" dirty="0" smtClean="0"/>
              <a:t>に </a:t>
            </a:r>
            <a:r>
              <a:rPr lang="en-US" altLang="ja-JP" dirty="0" smtClean="0"/>
              <a:t>Transients </a:t>
            </a:r>
            <a:r>
              <a:rPr lang="ja-JP" altLang="en-US" dirty="0" smtClean="0"/>
              <a:t>が加わった </a:t>
            </a:r>
            <a:r>
              <a:rPr lang="en-US" altLang="ja-JP" dirty="0" smtClean="0"/>
              <a:t>(</a:t>
            </a:r>
            <a:r>
              <a:rPr lang="ja-JP" altLang="en-US" dirty="0" smtClean="0"/>
              <a:t>みたい</a:t>
            </a:r>
            <a:r>
              <a:rPr lang="en-US" altLang="ja-JP" dirty="0" smtClean="0"/>
              <a:t>)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38</a:t>
            </a:fld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6367850" y="1703856"/>
            <a:ext cx="2685959" cy="4904946"/>
            <a:chOff x="6318422" y="1703856"/>
            <a:chExt cx="2685959" cy="4904946"/>
          </a:xfrm>
        </p:grpSpPr>
        <p:grpSp>
          <p:nvGrpSpPr>
            <p:cNvPr id="7" name="グループ化 6"/>
            <p:cNvGrpSpPr>
              <a:grpSpLocks noChangeAspect="1"/>
            </p:cNvGrpSpPr>
            <p:nvPr/>
          </p:nvGrpSpPr>
          <p:grpSpPr>
            <a:xfrm>
              <a:off x="6318422" y="1703856"/>
              <a:ext cx="2685959" cy="4904946"/>
              <a:chOff x="7492021" y="1577192"/>
              <a:chExt cx="1293419" cy="2361972"/>
            </a:xfrm>
          </p:grpSpPr>
          <p:grpSp>
            <p:nvGrpSpPr>
              <p:cNvPr id="10" name="グループ化 9"/>
              <p:cNvGrpSpPr>
                <a:grpSpLocks noChangeAspect="1"/>
              </p:cNvGrpSpPr>
              <p:nvPr/>
            </p:nvGrpSpPr>
            <p:grpSpPr>
              <a:xfrm>
                <a:off x="7492021" y="1577192"/>
                <a:ext cx="1293419" cy="2361972"/>
                <a:chOff x="6553326" y="49563"/>
                <a:chExt cx="3563120" cy="6506777"/>
              </a:xfrm>
            </p:grpSpPr>
            <p:pic>
              <p:nvPicPr>
                <p:cNvPr id="12" name="図 11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72064" y="3801865"/>
                  <a:ext cx="3444381" cy="2754475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/>
              </p:spPr>
            </p:pic>
            <p:grpSp>
              <p:nvGrpSpPr>
                <p:cNvPr id="13" name="グループ化 12"/>
                <p:cNvGrpSpPr/>
                <p:nvPr/>
              </p:nvGrpSpPr>
              <p:grpSpPr>
                <a:xfrm>
                  <a:off x="6553326" y="49563"/>
                  <a:ext cx="3563120" cy="3841924"/>
                  <a:chOff x="7045708" y="1956586"/>
                  <a:chExt cx="3563120" cy="3841924"/>
                </a:xfrm>
              </p:grpSpPr>
              <p:pic>
                <p:nvPicPr>
                  <p:cNvPr id="15" name="図 14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45708" y="1956586"/>
                    <a:ext cx="3563120" cy="3841924"/>
                  </a:xfrm>
                  <a:prstGeom prst="rect">
                    <a:avLst/>
                  </a:prstGeom>
                </p:spPr>
              </p:pic>
              <p:sp>
                <p:nvSpPr>
                  <p:cNvPr id="16" name="星 5 15"/>
                  <p:cNvSpPr>
                    <a:spLocks noChangeAspect="1"/>
                  </p:cNvSpPr>
                  <p:nvPr/>
                </p:nvSpPr>
                <p:spPr>
                  <a:xfrm>
                    <a:off x="8545513" y="4837122"/>
                    <a:ext cx="211737" cy="211737"/>
                  </a:xfrm>
                  <a:prstGeom prst="star5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3">
                    <a:schemeClr val="lt1"/>
                  </a:lnRef>
                  <a:fillRef idx="1">
                    <a:schemeClr val="dk1"/>
                  </a:fillRef>
                  <a:effectRef idx="1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cxnSp>
              <p:nvCxnSpPr>
                <p:cNvPr id="14" name="直線矢印コネクタ 13"/>
                <p:cNvCxnSpPr/>
                <p:nvPr/>
              </p:nvCxnSpPr>
              <p:spPr>
                <a:xfrm flipH="1" flipV="1">
                  <a:off x="8208511" y="3153375"/>
                  <a:ext cx="371486" cy="747215"/>
                </a:xfrm>
                <a:prstGeom prst="straightConnector1">
                  <a:avLst/>
                </a:prstGeom>
                <a:ln w="57150" cap="rnd">
                  <a:solidFill>
                    <a:schemeClr val="tx1"/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テキスト ボックス 8"/>
              <p:cNvSpPr txBox="1"/>
              <p:nvPr/>
            </p:nvSpPr>
            <p:spPr>
              <a:xfrm>
                <a:off x="7674642" y="3435962"/>
                <a:ext cx="548992" cy="4001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</a:effectLst>
                  </a:rPr>
                  <a:t>5 </a:t>
                </a:r>
                <a:r>
                  <a:rPr kumimoji="1" lang="en-US" altLang="ja-JP" sz="1600" b="1" dirty="0" err="1" smtClean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</a:effectLst>
                  </a:rPr>
                  <a:t>ms</a:t>
                </a:r>
                <a:endParaRPr lang="en-US" altLang="ja-JP" sz="1600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endParaRPr>
              </a:p>
              <a:p>
                <a:r>
                  <a:rPr kumimoji="1" lang="en-US" altLang="ja-JP" sz="1600" b="1" dirty="0" smtClean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</a:effectLst>
                  </a:rPr>
                  <a:t>30 </a:t>
                </a:r>
                <a:r>
                  <a:rPr kumimoji="1" lang="en-US" altLang="ja-JP" sz="1600" b="1" dirty="0" err="1" smtClean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</a:effectLst>
                  </a:rPr>
                  <a:t>Jy</a:t>
                </a:r>
                <a:endParaRPr kumimoji="1"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endParaRPr>
              </a:p>
              <a:p>
                <a:r>
                  <a:rPr lang="en-US" altLang="ja-JP" sz="1600" b="1" dirty="0" smtClean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</a:effectLst>
                  </a:rPr>
                  <a:t>375 pc/cm</a:t>
                </a:r>
                <a:r>
                  <a:rPr lang="en-US" altLang="ja-JP" b="1" baseline="30000" dirty="0" smtClean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</a:effectLst>
                  </a:rPr>
                  <a:t>3</a:t>
                </a:r>
                <a:endParaRPr kumimoji="1" lang="ja-JP" altLang="en-US" sz="1600" b="1" baseline="30000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6680884" y="1804085"/>
              <a:ext cx="22252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Small </a:t>
              </a:r>
              <a:r>
                <a:rPr kumimoji="1" lang="en-US" altLang="ja-JP" sz="1600" b="1" dirty="0" err="1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Magellanic</a:t>
              </a:r>
              <a:r>
                <a:rPr kumimoji="1"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 Cloud</a:t>
              </a:r>
              <a:endParaRPr kumimoji="1" lang="ja-JP" altLang="en-US" sz="16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1026" name="Picture 2" descr="http://www.parkes.atnf.csiro.au/images/PA8685_flip_sm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50" y="1793904"/>
            <a:ext cx="1800000" cy="126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534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Short Transients: </a:t>
            </a:r>
            <a:r>
              <a:rPr kumimoji="1" lang="en-US" altLang="ja-JP" dirty="0" smtClean="0"/>
              <a:t>Fast Radio Bursts (FRBs)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起源の諸説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Magnetar giant flares</a:t>
            </a:r>
          </a:p>
          <a:p>
            <a:pPr lvl="1"/>
            <a:r>
              <a:rPr lang="en-US" altLang="ja-JP" dirty="0" smtClean="0"/>
              <a:t>Popov+ 2007</a:t>
            </a:r>
          </a:p>
          <a:p>
            <a:pPr lvl="1"/>
            <a:r>
              <a:rPr kumimoji="1" lang="en-US" altLang="ja-JP" dirty="0" smtClean="0"/>
              <a:t>Thornton+ 2013</a:t>
            </a:r>
          </a:p>
          <a:p>
            <a:r>
              <a:rPr kumimoji="1" lang="en-US" altLang="ja-JP" dirty="0" smtClean="0"/>
              <a:t>Collapses of supermassive NS</a:t>
            </a:r>
          </a:p>
          <a:p>
            <a:pPr lvl="1"/>
            <a:r>
              <a:rPr lang="en-US" altLang="ja-JP" dirty="0" err="1" smtClean="0"/>
              <a:t>Falcke</a:t>
            </a:r>
            <a:r>
              <a:rPr lang="en-US" altLang="ja-JP" dirty="0" smtClean="0"/>
              <a:t>+ 2013</a:t>
            </a:r>
          </a:p>
          <a:p>
            <a:r>
              <a:rPr kumimoji="1" lang="en-US" altLang="ja-JP" dirty="0" smtClean="0"/>
              <a:t>NS-NS mergers</a:t>
            </a:r>
          </a:p>
          <a:p>
            <a:pPr lvl="1"/>
            <a:r>
              <a:rPr lang="en-US" altLang="ja-JP" dirty="0" err="1" smtClean="0"/>
              <a:t>Totani</a:t>
            </a:r>
            <a:r>
              <a:rPr lang="en-US" altLang="ja-JP" dirty="0" smtClean="0"/>
              <a:t> 2013</a:t>
            </a:r>
          </a:p>
          <a:p>
            <a:r>
              <a:rPr kumimoji="1" lang="en-US" altLang="ja-JP" dirty="0" smtClean="0"/>
              <a:t>WD-WD mergers</a:t>
            </a:r>
          </a:p>
          <a:p>
            <a:pPr lvl="1"/>
            <a:r>
              <a:rPr lang="en-US" altLang="ja-JP" dirty="0" smtClean="0"/>
              <a:t>Kashiyama+ 2013</a:t>
            </a:r>
          </a:p>
          <a:p>
            <a:r>
              <a:rPr kumimoji="1" lang="en-US" altLang="ja-JP" dirty="0" smtClean="0"/>
              <a:t>Nearby star flares</a:t>
            </a:r>
          </a:p>
          <a:p>
            <a:pPr lvl="1"/>
            <a:r>
              <a:rPr lang="en-US" altLang="ja-JP" dirty="0" smtClean="0"/>
              <a:t>Loeb+ 2013</a:t>
            </a:r>
          </a:p>
          <a:p>
            <a:pPr lvl="1"/>
            <a:r>
              <a:rPr kumimoji="1" lang="ja-JP" altLang="en-US" dirty="0" smtClean="0"/>
              <a:t>ただし系内起源は考えられないという論文が多数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ja-JP" altLang="en-US" dirty="0" smtClean="0"/>
              <a:t>リアルタイム追観測の結果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ja-JP" dirty="0" err="1" smtClean="0"/>
              <a:t>Petroff</a:t>
            </a:r>
            <a:r>
              <a:rPr lang="en-US" altLang="ja-JP" dirty="0" smtClean="0"/>
              <a:t>+ 2015</a:t>
            </a:r>
          </a:p>
          <a:p>
            <a:r>
              <a:rPr lang="ja-JP" altLang="en-US" dirty="0"/>
              <a:t>電波、光、</a:t>
            </a:r>
            <a:r>
              <a:rPr lang="en-US" altLang="ja-JP" dirty="0"/>
              <a:t>X</a:t>
            </a:r>
            <a:r>
              <a:rPr lang="ja-JP" altLang="en-US" dirty="0"/>
              <a:t>線で対応天体なし</a:t>
            </a:r>
            <a:endParaRPr lang="en-US" altLang="ja-JP" dirty="0"/>
          </a:p>
          <a:p>
            <a:r>
              <a:rPr kumimoji="1" lang="ja-JP" altLang="en-US" dirty="0" smtClean="0"/>
              <a:t>円偏波率 </a:t>
            </a:r>
            <a:r>
              <a:rPr kumimoji="1" lang="en-US" altLang="ja-JP" dirty="0" smtClean="0"/>
              <a:t>21%, </a:t>
            </a:r>
            <a:r>
              <a:rPr kumimoji="1" lang="ja-JP" altLang="en-US" dirty="0" smtClean="0"/>
              <a:t>直線偏波 </a:t>
            </a:r>
            <a:r>
              <a:rPr kumimoji="1" lang="en-US" altLang="ja-JP" dirty="0" smtClean="0"/>
              <a:t>&lt; 10%</a:t>
            </a:r>
          </a:p>
          <a:p>
            <a:pPr lvl="1"/>
            <a:r>
              <a:rPr lang="ja-JP" altLang="en-US" dirty="0" smtClean="0"/>
              <a:t>円偏波は天体起源の可能性大</a:t>
            </a:r>
            <a:endParaRPr lang="en-US" altLang="ja-JP" dirty="0" smtClean="0"/>
          </a:p>
          <a:p>
            <a:r>
              <a:rPr lang="ja-JP" altLang="en-US" dirty="0" smtClean="0"/>
              <a:t>起源として、近傍超新星や </a:t>
            </a:r>
            <a:r>
              <a:rPr lang="en-US" altLang="ja-JP" dirty="0" smtClean="0"/>
              <a:t>long GRB </a:t>
            </a:r>
            <a:r>
              <a:rPr lang="ja-JP" altLang="en-US" dirty="0" err="1" smtClean="0"/>
              <a:t>は除</a:t>
            </a:r>
            <a:r>
              <a:rPr lang="ja-JP" altLang="en-US" dirty="0" smtClean="0"/>
              <a:t>外される</a:t>
            </a:r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39</a:t>
            </a:fld>
            <a:endParaRPr kumimoji="1" lang="ja-JP" altLang="en-US" dirty="0"/>
          </a:p>
        </p:txBody>
      </p:sp>
      <p:pic>
        <p:nvPicPr>
          <p:cNvPr id="9" name="Picture 3" descr="C:\Users\Pollux\Desktop\603px-Crab_Nebu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61" y="4854075"/>
            <a:ext cx="1800000" cy="179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禁止 9"/>
          <p:cNvSpPr>
            <a:spLocks noChangeAspect="1"/>
          </p:cNvSpPr>
          <p:nvPr/>
        </p:nvSpPr>
        <p:spPr>
          <a:xfrm>
            <a:off x="6122470" y="5002322"/>
            <a:ext cx="1494381" cy="1494381"/>
          </a:xfrm>
          <a:prstGeom prst="noSmoking">
            <a:avLst>
              <a:gd name="adj" fmla="val 10891"/>
            </a:avLst>
          </a:prstGeom>
          <a:solidFill>
            <a:srgbClr val="FF0000">
              <a:alpha val="30000"/>
            </a:srgbClr>
          </a:solidFill>
          <a:ln w="28575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373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突発天体 </a:t>
            </a:r>
            <a:r>
              <a:rPr kumimoji="1" lang="en-US" altLang="ja-JP" dirty="0" smtClean="0"/>
              <a:t>(Transients)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電波</a:t>
            </a:r>
            <a:r>
              <a:rPr lang="ja-JP" altLang="en-US" dirty="0">
                <a:solidFill>
                  <a:srgbClr val="FF0000"/>
                </a:solidFill>
              </a:rPr>
              <a:t>トランジェント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Times New Roman" panose="02020603050405020304" pitchFamily="18" charset="0"/>
              <a:buChar char="›"/>
            </a:pPr>
            <a:r>
              <a:rPr kumimoji="1" lang="ja-JP" altLang="en-US" dirty="0" smtClean="0"/>
              <a:t>ガンマ線バースト残光</a:t>
            </a:r>
            <a:endParaRPr kumimoji="1" lang="en-US" altLang="ja-JP" dirty="0" smtClean="0"/>
          </a:p>
          <a:p>
            <a:pPr>
              <a:buFont typeface="Times New Roman" panose="02020603050405020304" pitchFamily="18" charset="0"/>
              <a:buChar char="›"/>
            </a:pPr>
            <a:r>
              <a:rPr lang="ja-JP" altLang="en-US" dirty="0" smtClean="0"/>
              <a:t>超新星</a:t>
            </a:r>
            <a:endParaRPr lang="en-US" altLang="ja-JP" dirty="0" smtClean="0"/>
          </a:p>
          <a:p>
            <a:pPr>
              <a:buFont typeface="Times New Roman" panose="02020603050405020304" pitchFamily="18" charset="0"/>
              <a:buChar char="›"/>
            </a:pPr>
            <a:r>
              <a:rPr lang="ja-JP" altLang="en-US" dirty="0" smtClean="0"/>
              <a:t>活動銀河核フレア</a:t>
            </a:r>
            <a:endParaRPr lang="en-US" altLang="ja-JP" dirty="0" smtClean="0"/>
          </a:p>
          <a:p>
            <a:pPr>
              <a:buFont typeface="Times New Roman" panose="02020603050405020304" pitchFamily="18" charset="0"/>
              <a:buChar char="›"/>
            </a:pPr>
            <a:r>
              <a:rPr lang="ja-JP" altLang="en-US" dirty="0" smtClean="0"/>
              <a:t>メーザーバースト</a:t>
            </a:r>
            <a:endParaRPr lang="en-US" altLang="ja-JP" dirty="0" smtClean="0"/>
          </a:p>
          <a:p>
            <a:pPr>
              <a:buFont typeface="Times New Roman" panose="02020603050405020304" pitchFamily="18" charset="0"/>
              <a:buChar char="›"/>
            </a:pPr>
            <a:r>
              <a:rPr lang="ja-JP" altLang="en-US" dirty="0"/>
              <a:t>パルサ</a:t>
            </a:r>
            <a:r>
              <a:rPr lang="ja-JP" altLang="en-US" dirty="0" smtClean="0"/>
              <a:t>ー</a:t>
            </a:r>
            <a:endParaRPr lang="en-US" altLang="ja-JP" dirty="0" smtClean="0"/>
          </a:p>
          <a:p>
            <a:pPr>
              <a:buFont typeface="Times New Roman" panose="02020603050405020304" pitchFamily="18" charset="0"/>
              <a:buChar char="›"/>
            </a:pPr>
            <a:r>
              <a:rPr lang="ja-JP" altLang="en-US" dirty="0" smtClean="0"/>
              <a:t>他いろいろ</a:t>
            </a:r>
            <a:endParaRPr lang="en-US" altLang="ja-JP" dirty="0" smtClean="0"/>
          </a:p>
          <a:p>
            <a:pPr>
              <a:buFont typeface="Times New Roman" panose="02020603050405020304" pitchFamily="18" charset="0"/>
              <a:buChar char="›"/>
            </a:pPr>
            <a:endParaRPr kumimoji="1" lang="en-US" altLang="ja-JP" dirty="0" smtClean="0"/>
          </a:p>
          <a:p>
            <a:pPr>
              <a:buFont typeface="Times New Roman" panose="02020603050405020304" pitchFamily="18" charset="0"/>
              <a:buChar char="›"/>
            </a:pP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72822" y="1295957"/>
            <a:ext cx="3553849" cy="2355514"/>
          </a:xfrm>
          <a:prstGeom prst="rect">
            <a:avLst/>
          </a:prstGeom>
          <a:noFill/>
          <a:ln w="57150">
            <a:solidFill>
              <a:schemeClr val="tx1">
                <a:lumMod val="65000"/>
                <a:lumOff val="35000"/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6" name="テキスト プレースホルダー 9"/>
          <p:cNvSpPr txBox="1">
            <a:spLocks/>
          </p:cNvSpPr>
          <p:nvPr/>
        </p:nvSpPr>
        <p:spPr>
          <a:xfrm>
            <a:off x="254330" y="900000"/>
            <a:ext cx="1881968" cy="6397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ＭＳ ゴシック" panose="020B0609070205080204" pitchFamily="49" charset="-128"/>
              <a:buNone/>
              <a:defRPr kumimoji="1" sz="24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Times New Roman" pitchFamily="18" charset="0"/>
              <a:buNone/>
              <a:defRPr kumimoji="1" sz="20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Times New Roman" pitchFamily="18" charset="0"/>
              <a:buNone/>
              <a:defRPr kumimoji="1" sz="18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None/>
              <a:defRPr kumimoji="1" sz="16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None/>
              <a:defRPr kumimoji="1" sz="16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Transients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コンテンツ プレースホルダー 10"/>
          <p:cNvSpPr txBox="1">
            <a:spLocks/>
          </p:cNvSpPr>
          <p:nvPr/>
        </p:nvSpPr>
        <p:spPr>
          <a:xfrm>
            <a:off x="977067" y="1597553"/>
            <a:ext cx="2745357" cy="1898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ＭＳ ゴシック" panose="020B0609070205080204" pitchFamily="49" charset="-128"/>
              <a:buChar char="▶"/>
              <a:defRPr kumimoji="1" sz="20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Times New Roman" pitchFamily="18" charset="0"/>
              <a:buChar char="›"/>
              <a:defRPr kumimoji="1" sz="18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Times New Roman" pitchFamily="18" charset="0"/>
              <a:buChar char="»"/>
              <a:defRPr kumimoji="1" sz="16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ü"/>
              <a:defRPr kumimoji="1" sz="14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Char char="ü"/>
              <a:defRPr kumimoji="1" sz="1400" b="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smtClean="0"/>
              <a:t>Bursts</a:t>
            </a:r>
          </a:p>
          <a:p>
            <a:r>
              <a:rPr lang="en-US" altLang="ja-JP" sz="2400" b="1" smtClean="0"/>
              <a:t>Flares</a:t>
            </a:r>
          </a:p>
          <a:p>
            <a:r>
              <a:rPr lang="en-US" altLang="ja-JP" sz="2400" b="1" smtClean="0"/>
              <a:t>Flashes, etc.</a:t>
            </a:r>
            <a:endParaRPr lang="ja-JP" altLang="en-US" sz="24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04185" y="4250792"/>
            <a:ext cx="44835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ＭＳ ゴシック" panose="020B0609070205080204" pitchFamily="49" charset="-128"/>
              <a:buChar char="▶"/>
            </a:pPr>
            <a:r>
              <a:rPr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ガンマ線バースト</a:t>
            </a:r>
            <a:endParaRPr lang="en-US" altLang="ja-JP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ＭＳ ゴシック" panose="020B0609070205080204" pitchFamily="49" charset="-128"/>
              <a:buChar char="▶"/>
            </a:pPr>
            <a:r>
              <a:rPr kumimoji="1" lang="en-US" altLang="ja-JP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kumimoji="1"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線トランジェント</a:t>
            </a:r>
            <a:endParaRPr kumimoji="1" lang="en-US" altLang="ja-JP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ＭＳ ゴシック" panose="020B0609070205080204" pitchFamily="49" charset="-128"/>
              <a:buChar char="▶"/>
            </a:pPr>
            <a:r>
              <a:rPr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超新星爆発</a:t>
            </a:r>
            <a:endParaRPr lang="en-US" altLang="ja-JP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ＭＳ ゴシック" panose="020B0609070205080204" pitchFamily="49" charset="-128"/>
              <a:buChar char="▶"/>
            </a:pPr>
            <a:r>
              <a:rPr kumimoji="1" lang="ja-JP" altLang="en-US" sz="2000" b="1" dirty="0" smtClean="0">
                <a:solidFill>
                  <a:srgbClr val="FF0000"/>
                </a:solidFill>
              </a:rPr>
              <a:t>電波トランジェント </a:t>
            </a:r>
            <a:r>
              <a:rPr kumimoji="1" lang="en-US" altLang="ja-JP" sz="2000" b="1" dirty="0" smtClean="0">
                <a:solidFill>
                  <a:srgbClr val="FF0000"/>
                </a:solidFill>
              </a:rPr>
              <a:t>(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Radio Transients)</a:t>
            </a:r>
            <a:endParaRPr kumimoji="1" lang="ja-JP" alt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290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Unknown Long Transients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40</a:t>
            </a:fld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/>
          </p:nvPr>
        </p:nvGraphicFramePr>
        <p:xfrm>
          <a:off x="395535" y="2348880"/>
          <a:ext cx="8352931" cy="38164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6145"/>
                <a:gridCol w="4032447"/>
                <a:gridCol w="3024339"/>
              </a:tblGrid>
              <a:tr h="429274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長時間変動 </a:t>
                      </a:r>
                      <a:r>
                        <a:rPr lang="en-US" altLang="ja-JP" b="1" dirty="0" smtClean="0">
                          <a:solidFill>
                            <a:schemeClr val="bg1"/>
                          </a:solidFill>
                          <a:effectLst/>
                        </a:rPr>
                        <a:t>(&gt; 1 s)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短時間変動 </a:t>
                      </a:r>
                      <a:r>
                        <a:rPr lang="en-US" altLang="ja-JP" b="1" dirty="0" smtClean="0">
                          <a:solidFill>
                            <a:schemeClr val="bg1"/>
                          </a:solidFill>
                          <a:effectLst/>
                        </a:rPr>
                        <a:t>(&lt; 1</a:t>
                      </a:r>
                      <a:r>
                        <a:rPr lang="ja-JP" altLang="en-US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altLang="ja-JP" b="1" dirty="0" smtClean="0">
                          <a:solidFill>
                            <a:schemeClr val="bg1"/>
                          </a:solidFill>
                          <a:effectLst/>
                        </a:rPr>
                        <a:t>s)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93575"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銀河系外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超新星爆発，活動銀河核など</a:t>
                      </a:r>
                      <a:endParaRPr lang="en-US" altLang="ja-JP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575">
                <a:tc>
                  <a:txBody>
                    <a:bodyPr/>
                    <a:lstStyle/>
                    <a:p>
                      <a:pPr algn="ctr"/>
                      <a:r>
                        <a:rPr lang="ja-JP" altLang="en-US" b="1" dirty="0" smtClean="0">
                          <a:solidFill>
                            <a:schemeClr val="bg1"/>
                          </a:solidFill>
                          <a:effectLst/>
                        </a:rPr>
                        <a:t>銀河系内</a:t>
                      </a:r>
                      <a:endParaRPr lang="en-US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恒星フレア，</a:t>
                      </a:r>
                      <a:r>
                        <a:rPr lang="en-US" altLang="ja-JP" dirty="0" smtClean="0"/>
                        <a:t>X</a:t>
                      </a:r>
                      <a:r>
                        <a:rPr lang="ja-JP" altLang="en-US" dirty="0" smtClean="0"/>
                        <a:t>線連星など</a:t>
                      </a:r>
                      <a:endParaRPr lang="en-US" altLang="ja-JP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パルサー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1" descr="C:\Users\Pollux\Desktop\600px-Chandra-cr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64" y="4941212"/>
            <a:ext cx="900000" cy="89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グループ化 9"/>
          <p:cNvGrpSpPr/>
          <p:nvPr/>
        </p:nvGrpSpPr>
        <p:grpSpPr>
          <a:xfrm>
            <a:off x="1871800" y="3244518"/>
            <a:ext cx="2885453" cy="904562"/>
            <a:chOff x="1871800" y="3856486"/>
            <a:chExt cx="2885453" cy="904562"/>
          </a:xfrm>
        </p:grpSpPr>
        <p:pic>
          <p:nvPicPr>
            <p:cNvPr id="11" name="Picture 3" descr="C:\Users\Pollux\Desktop\603px-Crab_Nebula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800" y="3861048"/>
              <a:ext cx="900000" cy="89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526" y="3861048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正方形/長方形 12"/>
            <p:cNvSpPr>
              <a:spLocks noChangeAspect="1"/>
            </p:cNvSpPr>
            <p:nvPr/>
          </p:nvSpPr>
          <p:spPr>
            <a:xfrm>
              <a:off x="3857253" y="3856486"/>
              <a:ext cx="900000" cy="900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3600" b="1" dirty="0"/>
                <a:t>…</a:t>
              </a:r>
              <a:endParaRPr kumimoji="1" lang="en-US" sz="3600" b="1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871800" y="4941168"/>
            <a:ext cx="2885453" cy="900000"/>
            <a:chOff x="1871800" y="5313560"/>
            <a:chExt cx="2885453" cy="900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526" y="5313560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800" y="5313560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正方形/長方形 16"/>
            <p:cNvSpPr>
              <a:spLocks noChangeAspect="1"/>
            </p:cNvSpPr>
            <p:nvPr/>
          </p:nvSpPr>
          <p:spPr>
            <a:xfrm>
              <a:off x="3857253" y="5313560"/>
              <a:ext cx="900000" cy="900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3600" b="1" dirty="0"/>
                <a:t>…</a:t>
              </a:r>
              <a:endParaRPr kumimoji="1" lang="en-US" sz="3600" b="1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5783648" y="2784390"/>
            <a:ext cx="2829621" cy="1360128"/>
            <a:chOff x="5783648" y="2784390"/>
            <a:chExt cx="2829621" cy="1360128"/>
          </a:xfrm>
        </p:grpSpPr>
        <p:sp>
          <p:nvSpPr>
            <p:cNvPr id="3" name="正方形/長方形 2"/>
            <p:cNvSpPr>
              <a:spLocks noChangeAspect="1"/>
            </p:cNvSpPr>
            <p:nvPr/>
          </p:nvSpPr>
          <p:spPr>
            <a:xfrm>
              <a:off x="5874264" y="3244518"/>
              <a:ext cx="900000" cy="900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FRB</a:t>
              </a:r>
              <a:endParaRPr kumimoji="1" lang="ja-JP" altLang="en-US" dirty="0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5783648" y="2784390"/>
              <a:ext cx="28296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Fast Radio Bursts (FRBs</a:t>
              </a:r>
              <a:r>
                <a:rPr lang="en-US" altLang="ja-JP" sz="2000" dirty="0" smtClean="0"/>
                <a:t>)</a:t>
              </a:r>
              <a:endParaRPr lang="en-US" altLang="ja-JP" sz="2000" dirty="0"/>
            </a:p>
          </p:txBody>
        </p:sp>
      </p:grpSp>
      <p:sp>
        <p:nvSpPr>
          <p:cNvPr id="21" name="正方形/長方形 20"/>
          <p:cNvSpPr/>
          <p:nvPr/>
        </p:nvSpPr>
        <p:spPr>
          <a:xfrm>
            <a:off x="1725729" y="2328890"/>
            <a:ext cx="3950141" cy="3816538"/>
          </a:xfrm>
          <a:prstGeom prst="rect">
            <a:avLst/>
          </a:prstGeom>
          <a:noFill/>
          <a:ln w="76200">
            <a:solidFill>
              <a:schemeClr val="accent6"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四角形吹き出し 21"/>
          <p:cNvSpPr/>
          <p:nvPr/>
        </p:nvSpPr>
        <p:spPr>
          <a:xfrm>
            <a:off x="387178" y="979537"/>
            <a:ext cx="4473145" cy="1098054"/>
          </a:xfrm>
          <a:prstGeom prst="wedgeRectCallout">
            <a:avLst>
              <a:gd name="adj1" fmla="val -7608"/>
              <a:gd name="adj2" fmla="val 70117"/>
            </a:avLst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Optically obscured radio SN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smtClean="0"/>
              <a:t>Orphan GRB afterglow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Other unknowns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23231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Long </a:t>
            </a:r>
            <a:r>
              <a:rPr kumimoji="1" lang="en-US" altLang="ja-JP" dirty="0" smtClean="0"/>
              <a:t>Transients: </a:t>
            </a:r>
            <a:r>
              <a:rPr kumimoji="1" lang="ja-JP" altLang="en-US" dirty="0" smtClean="0"/>
              <a:t>従来の探査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未知</a:t>
            </a:r>
            <a:r>
              <a:rPr lang="ja-JP" altLang="en-US" dirty="0" smtClean="0"/>
              <a:t>の</a:t>
            </a:r>
            <a:r>
              <a:rPr kumimoji="1" lang="ja-JP" altLang="en-US" dirty="0" smtClean="0"/>
              <a:t>突発天体探査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ja-JP" dirty="0" smtClean="0"/>
              <a:t>Levinson+ 2002</a:t>
            </a:r>
          </a:p>
          <a:p>
            <a:pPr lvl="1"/>
            <a:r>
              <a:rPr lang="en-US" altLang="ja-JP" dirty="0" smtClean="0"/>
              <a:t>Orphan GRB afterglow </a:t>
            </a:r>
            <a:r>
              <a:rPr lang="ja-JP" altLang="en-US" dirty="0" smtClean="0"/>
              <a:t>探査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2 </a:t>
            </a:r>
            <a:r>
              <a:rPr lang="ja-JP" altLang="en-US" dirty="0" err="1" smtClean="0"/>
              <a:t>つの</a:t>
            </a:r>
            <a:r>
              <a:rPr lang="ja-JP" altLang="en-US" dirty="0" smtClean="0"/>
              <a:t>カタログ </a:t>
            </a:r>
            <a:r>
              <a:rPr lang="en-US" altLang="ja-JP" dirty="0" smtClean="0"/>
              <a:t>(NVSS &amp;</a:t>
            </a:r>
            <a:r>
              <a:rPr lang="ja-JP" altLang="en-US" dirty="0" smtClean="0"/>
              <a:t> </a:t>
            </a:r>
            <a:r>
              <a:rPr lang="en-US" altLang="ja-JP" dirty="0" smtClean="0"/>
              <a:t>FISRT) </a:t>
            </a:r>
            <a:r>
              <a:rPr lang="ja-JP" altLang="en-US" dirty="0" smtClean="0"/>
              <a:t>を比較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Gal-Yam+ 2006</a:t>
            </a:r>
          </a:p>
          <a:p>
            <a:pPr lvl="1"/>
            <a:r>
              <a:rPr lang="en-US" altLang="ja-JP" dirty="0" smtClean="0"/>
              <a:t>VLBA </a:t>
            </a:r>
            <a:r>
              <a:rPr lang="ja-JP" altLang="en-US" dirty="0" smtClean="0"/>
              <a:t>によって光で見えない </a:t>
            </a:r>
            <a:r>
              <a:rPr lang="en-US" altLang="ja-JP" dirty="0" smtClean="0"/>
              <a:t>II </a:t>
            </a:r>
            <a:r>
              <a:rPr lang="ja-JP" altLang="en-US" dirty="0" smtClean="0"/>
              <a:t>型電波超新星を同定</a:t>
            </a:r>
            <a:endParaRPr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41</a:t>
            </a:fld>
            <a:endParaRPr kumimoji="1" lang="ja-JP" altLang="en-US"/>
          </a:p>
        </p:txBody>
      </p:sp>
      <p:grpSp>
        <p:nvGrpSpPr>
          <p:cNvPr id="29" name="グループ化 28"/>
          <p:cNvGrpSpPr/>
          <p:nvPr/>
        </p:nvGrpSpPr>
        <p:grpSpPr>
          <a:xfrm>
            <a:off x="5211072" y="1637952"/>
            <a:ext cx="3535904" cy="1337208"/>
            <a:chOff x="4966159" y="1637952"/>
            <a:chExt cx="3535904" cy="1337208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934" y="1637952"/>
              <a:ext cx="809992" cy="759737"/>
            </a:xfrm>
            <a:prstGeom prst="rect">
              <a:avLst/>
            </a:prstGeom>
          </p:spPr>
        </p:pic>
        <p:grpSp>
          <p:nvGrpSpPr>
            <p:cNvPr id="12" name="グループ化 11"/>
            <p:cNvGrpSpPr>
              <a:grpSpLocks noChangeAspect="1"/>
            </p:cNvGrpSpPr>
            <p:nvPr/>
          </p:nvGrpSpPr>
          <p:grpSpPr>
            <a:xfrm rot="5400000">
              <a:off x="5522776" y="2052529"/>
              <a:ext cx="278308" cy="1391541"/>
              <a:chOff x="5667375" y="4963620"/>
              <a:chExt cx="180000" cy="900000"/>
            </a:xfrm>
          </p:grpSpPr>
          <p:sp>
            <p:nvSpPr>
              <p:cNvPr id="16" name="フローチャート: 照合 15"/>
              <p:cNvSpPr/>
              <p:nvPr/>
            </p:nvSpPr>
            <p:spPr>
              <a:xfrm>
                <a:off x="5667375" y="4963620"/>
                <a:ext cx="180000" cy="900000"/>
              </a:xfrm>
              <a:prstGeom prst="flowChartCollat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35000">
                    <a:srgbClr val="7030A0"/>
                  </a:gs>
                  <a:gs pos="65000">
                    <a:srgbClr val="7030A0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円/楕円 16"/>
              <p:cNvSpPr>
                <a:spLocks noChangeAspect="1"/>
              </p:cNvSpPr>
              <p:nvPr/>
            </p:nvSpPr>
            <p:spPr>
              <a:xfrm>
                <a:off x="5721375" y="5377620"/>
                <a:ext cx="72000" cy="72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6287834" y="2267274"/>
              <a:ext cx="22142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7030A0"/>
                  </a:solidFill>
                </a:rPr>
                <a:t>Orphan (off-axis) GRB</a:t>
              </a:r>
              <a:r>
                <a:rPr lang="ja-JP" altLang="en-US" sz="2000" dirty="0">
                  <a:solidFill>
                    <a:srgbClr val="7030A0"/>
                  </a:solidFill>
                </a:rPr>
                <a:t> </a:t>
              </a:r>
              <a:r>
                <a:rPr lang="en-US" altLang="ja-JP" sz="2000" dirty="0" smtClean="0">
                  <a:solidFill>
                    <a:srgbClr val="7030A0"/>
                  </a:solidFill>
                </a:rPr>
                <a:t>afterglow</a:t>
              </a:r>
              <a:endParaRPr kumimoji="1" lang="en-US" altLang="ja-JP" sz="2000" dirty="0" smtClean="0">
                <a:solidFill>
                  <a:srgbClr val="7030A0"/>
                </a:solidFill>
              </a:endParaRP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605616" y="3032289"/>
            <a:ext cx="3240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7030A0"/>
                </a:solidFill>
              </a:rPr>
              <a:t>泥臭い仕事があり・・・</a:t>
            </a:r>
            <a:endParaRPr lang="en-US" altLang="ja-JP" sz="2000" dirty="0" smtClean="0">
              <a:solidFill>
                <a:srgbClr val="7030A0"/>
              </a:solidFill>
            </a:endParaRPr>
          </a:p>
          <a:p>
            <a:pPr algn="ctr"/>
            <a:r>
              <a:rPr lang="en-US" altLang="ja-JP" sz="2000" dirty="0" smtClean="0">
                <a:solidFill>
                  <a:srgbClr val="7030A0"/>
                </a:solidFill>
              </a:rPr>
              <a:t>(Gal-Yam+ 2006, </a:t>
            </a:r>
            <a:r>
              <a:rPr lang="en-US" altLang="ja-JP" sz="2000" dirty="0" err="1" smtClean="0">
                <a:solidFill>
                  <a:srgbClr val="7030A0"/>
                </a:solidFill>
              </a:rPr>
              <a:t>Ofek</a:t>
            </a:r>
            <a:r>
              <a:rPr lang="en-US" altLang="ja-JP" sz="2000" dirty="0" smtClean="0">
                <a:solidFill>
                  <a:srgbClr val="7030A0"/>
                </a:solidFill>
              </a:rPr>
              <a:t>+ 2011)</a:t>
            </a:r>
            <a:endParaRPr kumimoji="1" lang="ja-JP" altLang="en-US" sz="2000" dirty="0" smtClean="0">
              <a:solidFill>
                <a:srgbClr val="7030A0"/>
              </a:solidFill>
            </a:endParaRPr>
          </a:p>
        </p:txBody>
      </p:sp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4954913" y="3197441"/>
            <a:ext cx="4000286" cy="3586722"/>
            <a:chOff x="2038666" y="1157571"/>
            <a:chExt cx="5066667" cy="4542857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8666" y="1157571"/>
              <a:ext cx="5066667" cy="4542857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2945608" y="4115161"/>
              <a:ext cx="4020451" cy="1169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Optically Obscured Radio SN II</a:t>
              </a:r>
            </a:p>
            <a:p>
              <a:pPr algn="r"/>
              <a:r>
                <a:rPr kumimoji="1" lang="en-US" altLang="ja-JP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VLBA 8.5 GHz</a:t>
              </a:r>
            </a:p>
            <a:p>
              <a:pPr algn="r"/>
              <a:r>
                <a:rPr lang="en-US" altLang="ja-JP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Gal-Yam+ 2006</a:t>
              </a:r>
              <a:endParaRPr kumimoji="1" lang="ja-JP" altLang="en-US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角丸四角形吹き出し 27"/>
            <p:cNvSpPr/>
            <p:nvPr/>
          </p:nvSpPr>
          <p:spPr>
            <a:xfrm>
              <a:off x="4982317" y="1806030"/>
              <a:ext cx="1863101" cy="720054"/>
            </a:xfrm>
            <a:prstGeom prst="wedgeRoundRectCallout">
              <a:avLst>
                <a:gd name="adj1" fmla="val -36015"/>
                <a:gd name="adj2" fmla="val 86196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Asymmetric structure</a:t>
              </a:r>
              <a:endPara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615502" y="5378954"/>
            <a:ext cx="32816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FF0000"/>
                </a:solidFill>
              </a:rPr>
              <a:t>未知</a:t>
            </a:r>
            <a:r>
              <a:rPr lang="ja-JP" altLang="en-US" sz="2800" b="1" dirty="0">
                <a:solidFill>
                  <a:srgbClr val="FF0000"/>
                </a:solidFill>
              </a:rPr>
              <a:t>天体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の解明には</a:t>
            </a:r>
            <a:endParaRPr lang="en-US" altLang="ja-JP" sz="2800" b="1" dirty="0" smtClean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2800" b="1" dirty="0" smtClean="0">
                <a:solidFill>
                  <a:srgbClr val="FF0000"/>
                </a:solidFill>
              </a:rPr>
              <a:t>VLBI </a:t>
            </a:r>
            <a:r>
              <a:rPr kumimoji="1" lang="ja-JP" altLang="en-US" sz="2800" b="1" dirty="0" smtClean="0">
                <a:solidFill>
                  <a:srgbClr val="FF0000"/>
                </a:solidFill>
              </a:rPr>
              <a:t>が</a:t>
            </a:r>
            <a:r>
              <a:rPr lang="ja-JP" altLang="en-US" sz="2800" b="1" dirty="0">
                <a:solidFill>
                  <a:srgbClr val="FF0000"/>
                </a:solidFill>
              </a:rPr>
              <a:t>重要</a:t>
            </a:r>
            <a:endParaRPr kumimoji="1" lang="ja-JP" altLang="en-US" sz="2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386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Y:\Conf\Research\Pictures\20m鏡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722313" y="12901"/>
            <a:ext cx="7772400" cy="1362075"/>
          </a:xfrm>
        </p:spPr>
        <p:txBody>
          <a:bodyPr/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  <a:effectLst/>
              </a:rPr>
              <a:t>那須電波観測所 </a:t>
            </a:r>
            <a:r>
              <a:rPr lang="en-US" altLang="ja-JP" dirty="0" smtClean="0">
                <a:solidFill>
                  <a:schemeClr val="bg1"/>
                </a:solidFill>
                <a:effectLst/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  <a:effectLst/>
              </a:rPr>
              <a:t>早稲田大学</a:t>
            </a:r>
            <a:r>
              <a:rPr lang="en-US" altLang="ja-JP" dirty="0" smtClean="0">
                <a:solidFill>
                  <a:schemeClr val="bg1"/>
                </a:solidFill>
                <a:effectLst/>
              </a:rPr>
              <a:t>)</a:t>
            </a:r>
            <a:br>
              <a:rPr lang="en-US" altLang="ja-JP" dirty="0" smtClean="0">
                <a:solidFill>
                  <a:schemeClr val="bg1"/>
                </a:solidFill>
                <a:effectLst/>
              </a:rPr>
            </a:br>
            <a:r>
              <a:rPr lang="ja-JP" altLang="en-US" sz="3200" dirty="0" smtClean="0">
                <a:solidFill>
                  <a:schemeClr val="bg1"/>
                </a:solidFill>
                <a:effectLst/>
              </a:rPr>
              <a:t>突発天体の探査</a:t>
            </a:r>
            <a:endParaRPr kumimoji="1" lang="ja-JP" altLang="en-US" sz="320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96" y="2118511"/>
            <a:ext cx="3246135" cy="4418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4121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Long Transients: </a:t>
            </a:r>
            <a:r>
              <a:rPr lang="ja-JP" altLang="en-US" dirty="0"/>
              <a:t>従来の探査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Minutes – Days Timescale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ja-JP" sz="2400" dirty="0" smtClean="0"/>
              <a:t>Reliable 1 event by Nasu</a:t>
            </a:r>
          </a:p>
          <a:p>
            <a:pPr lvl="1"/>
            <a:r>
              <a:rPr kumimoji="1" lang="en-US" altLang="ja-JP" sz="2200" dirty="0" err="1" smtClean="0"/>
              <a:t>Niinuma</a:t>
            </a:r>
            <a:r>
              <a:rPr kumimoji="1" lang="en-US" altLang="ja-JP" sz="2200" dirty="0" smtClean="0"/>
              <a:t>+ 2007, Aoki+ 2014</a:t>
            </a:r>
          </a:p>
          <a:p>
            <a:pPr lvl="1"/>
            <a:r>
              <a:rPr lang="ja-JP" altLang="en-US" sz="2200" dirty="0" smtClean="0"/>
              <a:t>起源</a:t>
            </a:r>
            <a:r>
              <a:rPr lang="ja-JP" altLang="en-US" sz="2200" dirty="0"/>
              <a:t>不明</a:t>
            </a:r>
            <a:endParaRPr kumimoji="1" lang="en-US" altLang="ja-JP" sz="2200" dirty="0" smtClean="0"/>
          </a:p>
          <a:p>
            <a:pPr lvl="1"/>
            <a:endParaRPr lang="en-US" altLang="ja-JP" sz="2200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dirty="0" smtClean="0"/>
              <a:t>Days – Weeks Times</a:t>
            </a:r>
            <a:r>
              <a:rPr lang="en-US" altLang="ja-JP" dirty="0" smtClean="0"/>
              <a:t>cale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 smtClean="0"/>
              <a:t>Reliable 1 event by VLA</a:t>
            </a:r>
          </a:p>
          <a:p>
            <a:pPr lvl="1"/>
            <a:r>
              <a:rPr kumimoji="1" lang="en-US" altLang="ja-JP" sz="2200" dirty="0" smtClean="0"/>
              <a:t>Bower+ 2007, Frail+ 2012</a:t>
            </a:r>
          </a:p>
          <a:p>
            <a:pPr lvl="1"/>
            <a:r>
              <a:rPr lang="ja-JP" altLang="en-US" sz="2200" dirty="0" smtClean="0"/>
              <a:t>起源</a:t>
            </a:r>
            <a:r>
              <a:rPr lang="ja-JP" altLang="en-US" sz="2200" dirty="0"/>
              <a:t>不明</a:t>
            </a:r>
            <a:endParaRPr kumimoji="1" lang="ja-JP" altLang="en-US" sz="22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5184" y="3410635"/>
            <a:ext cx="2969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7030A0"/>
                </a:solidFill>
              </a:rPr>
              <a:t>泥臭い仕事がありまし</a:t>
            </a:r>
            <a:r>
              <a:rPr lang="ja-JP" altLang="en-US" sz="2000" dirty="0">
                <a:solidFill>
                  <a:srgbClr val="7030A0"/>
                </a:solidFill>
              </a:rPr>
              <a:t>た</a:t>
            </a:r>
            <a:r>
              <a:rPr lang="ja-JP" altLang="en-US" sz="2000" dirty="0" smtClean="0">
                <a:solidFill>
                  <a:srgbClr val="7030A0"/>
                </a:solidFill>
              </a:rPr>
              <a:t>・・・</a:t>
            </a:r>
            <a:endParaRPr kumimoji="1" lang="ja-JP" altLang="en-US" sz="2000" dirty="0" smtClean="0">
              <a:solidFill>
                <a:srgbClr val="7030A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84849" y="3410635"/>
            <a:ext cx="2969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7030A0"/>
                </a:solidFill>
              </a:rPr>
              <a:t>泥臭い仕事がありまし</a:t>
            </a:r>
            <a:r>
              <a:rPr lang="ja-JP" altLang="en-US" sz="2000" dirty="0">
                <a:solidFill>
                  <a:srgbClr val="7030A0"/>
                </a:solidFill>
              </a:rPr>
              <a:t>た</a:t>
            </a:r>
            <a:r>
              <a:rPr lang="ja-JP" altLang="en-US" sz="2000" dirty="0" smtClean="0">
                <a:solidFill>
                  <a:srgbClr val="7030A0"/>
                </a:solidFill>
              </a:rPr>
              <a:t>・・・</a:t>
            </a:r>
            <a:endParaRPr kumimoji="1" lang="ja-JP" altLang="en-US" sz="2000" dirty="0" smtClean="0">
              <a:solidFill>
                <a:srgbClr val="7030A0"/>
              </a:solidFill>
            </a:endParaRPr>
          </a:p>
        </p:txBody>
      </p:sp>
      <p:grpSp>
        <p:nvGrpSpPr>
          <p:cNvPr id="10" name="グループ化 9"/>
          <p:cNvGrpSpPr>
            <a:grpSpLocks noChangeAspect="1"/>
          </p:cNvGrpSpPr>
          <p:nvPr/>
        </p:nvGrpSpPr>
        <p:grpSpPr>
          <a:xfrm>
            <a:off x="661641" y="4045644"/>
            <a:ext cx="2850022" cy="2864348"/>
            <a:chOff x="4591032" y="1494888"/>
            <a:chExt cx="4944938" cy="4969792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4591032" y="1494888"/>
              <a:ext cx="4944938" cy="4436012"/>
              <a:chOff x="4591032" y="1494888"/>
              <a:chExt cx="4944938" cy="4436012"/>
            </a:xfrm>
          </p:grpSpPr>
          <p:grpSp>
            <p:nvGrpSpPr>
              <p:cNvPr id="13" name="グループ化 12"/>
              <p:cNvGrpSpPr/>
              <p:nvPr/>
            </p:nvGrpSpPr>
            <p:grpSpPr>
              <a:xfrm>
                <a:off x="4591032" y="1494888"/>
                <a:ext cx="4944938" cy="4436012"/>
                <a:chOff x="4591032" y="1494888"/>
                <a:chExt cx="4944938" cy="4436012"/>
              </a:xfrm>
            </p:grpSpPr>
            <p:pic>
              <p:nvPicPr>
                <p:cNvPr id="15" name="Picture 6" descr="Niinuma-transient1-fringe_WJN_J1443+3439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9473" y="2413000"/>
                  <a:ext cx="4092575" cy="3517900"/>
                </a:xfrm>
                <a:prstGeom prst="rect">
                  <a:avLst/>
                </a:prstGeom>
              </p:spPr>
            </p:pic>
            <p:sp>
              <p:nvSpPr>
                <p:cNvPr id="16" name="正方形/長方形 9"/>
                <p:cNvSpPr>
                  <a:spLocks noChangeArrowheads="1"/>
                </p:cNvSpPr>
                <p:nvPr/>
              </p:nvSpPr>
              <p:spPr bwMode="auto">
                <a:xfrm>
                  <a:off x="4729623" y="1701272"/>
                  <a:ext cx="2100263" cy="4176000"/>
                </a:xfrm>
                <a:prstGeom prst="rect">
                  <a:avLst/>
                </a:prstGeom>
                <a:solidFill>
                  <a:srgbClr val="73B5ED">
                    <a:alpha val="31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kumimoji="0" lang="ja-JP" altLang="en-US" sz="1600">
                    <a:ea typeface="ＭＳ ゴシック" pitchFamily="49" charset="-128"/>
                  </a:endParaRPr>
                </a:p>
              </p:txBody>
            </p:sp>
            <p:sp>
              <p:nvSpPr>
                <p:cNvPr id="17" name="正方形/長方形 10"/>
                <p:cNvSpPr>
                  <a:spLocks noChangeArrowheads="1"/>
                </p:cNvSpPr>
                <p:nvPr/>
              </p:nvSpPr>
              <p:spPr bwMode="auto">
                <a:xfrm>
                  <a:off x="6832748" y="1701272"/>
                  <a:ext cx="2054225" cy="4176000"/>
                </a:xfrm>
                <a:prstGeom prst="rect">
                  <a:avLst/>
                </a:prstGeom>
                <a:solidFill>
                  <a:srgbClr val="FF7F85">
                    <a:alpha val="3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kumimoji="0" lang="ja-JP" altLang="en-US" sz="1600">
                    <a:ea typeface="ＭＳ ゴシック" pitchFamily="49" charset="-128"/>
                  </a:endParaRPr>
                </a:p>
              </p:txBody>
            </p:sp>
            <p:sp>
              <p:nvSpPr>
                <p:cNvPr id="18" name="テキスト ボックス 17"/>
                <p:cNvSpPr txBox="1"/>
                <p:nvPr/>
              </p:nvSpPr>
              <p:spPr>
                <a:xfrm>
                  <a:off x="4591032" y="1494888"/>
                  <a:ext cx="2285224" cy="10146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B1611+3420</a:t>
                  </a:r>
                </a:p>
                <a:p>
                  <a:pPr algn="ctr"/>
                  <a:r>
                    <a:rPr lang="en-US" sz="16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(3 Jy, steady)</a:t>
                  </a:r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6736541" y="1520031"/>
                  <a:ext cx="2799429" cy="10146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WJN J1443+3439</a:t>
                  </a:r>
                </a:p>
                <a:p>
                  <a:pPr algn="ctr"/>
                  <a:r>
                    <a:rPr lang="en-US" sz="16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(3 Jy, transient)</a:t>
                  </a:r>
                </a:p>
              </p:txBody>
            </p:sp>
          </p:grpSp>
          <p:sp>
            <p:nvSpPr>
              <p:cNvPr id="14" name="正方形/長方形 13"/>
              <p:cNvSpPr/>
              <p:nvPr/>
            </p:nvSpPr>
            <p:spPr>
              <a:xfrm>
                <a:off x="6876256" y="3501008"/>
                <a:ext cx="1260000" cy="864096"/>
              </a:xfrm>
              <a:prstGeom prst="rect">
                <a:avLst/>
              </a:prstGeom>
              <a:noFill/>
              <a:ln w="76200">
                <a:solidFill>
                  <a:schemeClr val="accent2">
                    <a:alpha val="8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sz="1600"/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>
              <a:off x="5848341" y="5877271"/>
              <a:ext cx="2548223" cy="587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Niinuma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+ 2007</a:t>
              </a: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4748230" y="4032335"/>
            <a:ext cx="4208579" cy="2220946"/>
            <a:chOff x="4571760" y="3365126"/>
            <a:chExt cx="4208579" cy="2220946"/>
          </a:xfrm>
        </p:grpSpPr>
        <p:grpSp>
          <p:nvGrpSpPr>
            <p:cNvPr id="20" name="グループ化 19"/>
            <p:cNvGrpSpPr>
              <a:grpSpLocks noChangeAspect="1"/>
            </p:cNvGrpSpPr>
            <p:nvPr/>
          </p:nvGrpSpPr>
          <p:grpSpPr>
            <a:xfrm>
              <a:off x="4571760" y="3365126"/>
              <a:ext cx="4208579" cy="1968895"/>
              <a:chOff x="3779912" y="3748982"/>
              <a:chExt cx="4995160" cy="2336880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3779912" y="3748982"/>
                <a:ext cx="4995160" cy="2336880"/>
                <a:chOff x="1907704" y="3612400"/>
                <a:chExt cx="4995160" cy="2336880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0211" y="3612400"/>
                  <a:ext cx="2902653" cy="23368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7704" y="3748982"/>
                  <a:ext cx="1985965" cy="198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" name="テキスト ボックス 21"/>
              <p:cNvSpPr txBox="1"/>
              <p:nvPr/>
            </p:nvSpPr>
            <p:spPr>
              <a:xfrm>
                <a:off x="3976187" y="5420994"/>
                <a:ext cx="1667062" cy="438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 dirty="0" smtClean="0">
                    <a:solidFill>
                      <a:schemeClr val="bg1"/>
                    </a:solidFill>
                  </a:rPr>
                  <a:t>RT 19920826</a:t>
                </a:r>
              </a:p>
            </p:txBody>
          </p:sp>
        </p:grpSp>
        <p:sp>
          <p:nvSpPr>
            <p:cNvPr id="25" name="テキスト ボックス 24"/>
            <p:cNvSpPr txBox="1"/>
            <p:nvPr/>
          </p:nvSpPr>
          <p:spPr>
            <a:xfrm>
              <a:off x="6086234" y="5247518"/>
              <a:ext cx="13211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Bower+ 2007</a:t>
              </a:r>
              <a:endParaRPr kumimoji="1"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4654206" y="6351471"/>
            <a:ext cx="4273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ＭＳ ゴシック" panose="020B0609070205080204" pitchFamily="49" charset="-128"/>
              <a:buChar char="▶"/>
            </a:pPr>
            <a:r>
              <a:rPr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他いろいろなサーベイが行われました</a:t>
            </a:r>
            <a:endParaRPr kumimoji="1" lang="ja-JP" alt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180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/>
      <p:bldP spid="9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Long Transients: </a:t>
            </a:r>
            <a:r>
              <a:rPr lang="ja-JP" altLang="en-US" dirty="0"/>
              <a:t>従来の探査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252000" y="900000"/>
            <a:ext cx="8640000" cy="624145"/>
          </a:xfrm>
        </p:spPr>
        <p:txBody>
          <a:bodyPr>
            <a:normAutofit/>
          </a:bodyPr>
          <a:lstStyle/>
          <a:p>
            <a:r>
              <a:rPr kumimoji="1" lang="en-US" altLang="ja-JP" sz="2400" b="1" dirty="0" smtClean="0"/>
              <a:t>Long transients </a:t>
            </a:r>
            <a:r>
              <a:rPr kumimoji="1" lang="ja-JP" altLang="en-US" sz="2400" b="1" dirty="0" smtClean="0"/>
              <a:t>のイベントレートの図 </a:t>
            </a:r>
            <a:r>
              <a:rPr kumimoji="1" lang="en-US" altLang="ja-JP" sz="2400" b="1" dirty="0" smtClean="0"/>
              <a:t>(</a:t>
            </a:r>
            <a:r>
              <a:rPr kumimoji="1" lang="ja-JP" altLang="en-US" sz="2400" b="1" dirty="0" smtClean="0"/>
              <a:t>周波数を無視</a:t>
            </a:r>
            <a:r>
              <a:rPr kumimoji="1" lang="en-US" altLang="ja-JP" sz="2400" b="1" dirty="0" smtClean="0"/>
              <a:t>)</a:t>
            </a:r>
            <a:endParaRPr kumimoji="1" lang="ja-JP" altLang="en-US" sz="2400" b="1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44</a:t>
            </a:fld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180081" y="1397540"/>
            <a:ext cx="8783838" cy="5433301"/>
            <a:chOff x="180081" y="1397540"/>
            <a:chExt cx="8783838" cy="543330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81" y="1397540"/>
              <a:ext cx="8783838" cy="5433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5432079" y="4970352"/>
              <a:ext cx="122180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Aoki+ 2014</a:t>
              </a:r>
              <a:endParaRPr kumimoji="1"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322419" y="5499638"/>
                <a:ext cx="977255" cy="4467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kumimoji="1" lang="en-US" altLang="ja-JP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kumimoji="1" lang="en-US" altLang="ja-JP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ja-JP" sz="200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kumimoji="1" lang="en-US" altLang="ja-JP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kumimoji="1" lang="ja-JP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419" y="5499638"/>
                <a:ext cx="977255" cy="44678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 rot="2251816">
            <a:off x="2775960" y="3573031"/>
            <a:ext cx="2948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従来の</a:t>
            </a:r>
            <a:r>
              <a:rPr lang="ja-JP" altLang="en-US" sz="36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サーベイ</a:t>
            </a:r>
            <a:endParaRPr lang="ja-JP" altLang="en-US" sz="3600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677360" y="4868740"/>
            <a:ext cx="1470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Rare events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79936" y="5746372"/>
            <a:ext cx="150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Faint events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2331808">
            <a:off x="1097016" y="2508761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TDEs</a:t>
            </a:r>
            <a:endParaRPr kumimoji="1" lang="ja-JP" altLang="en-US" sz="2000" b="1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2331808">
            <a:off x="1077499" y="2892454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CCSNe</a:t>
            </a:r>
            <a:endParaRPr kumimoji="1" lang="ja-JP" altLang="en-US" sz="2000" b="1" dirty="0" smtClean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1471891" y="4342973"/>
            <a:ext cx="4144083" cy="852111"/>
            <a:chOff x="1620494" y="4235718"/>
            <a:chExt cx="4144083" cy="852111"/>
          </a:xfrm>
        </p:grpSpPr>
        <p:sp>
          <p:nvSpPr>
            <p:cNvPr id="20" name="テキスト ボックス 19"/>
            <p:cNvSpPr txBox="1"/>
            <p:nvPr/>
          </p:nvSpPr>
          <p:spPr>
            <a:xfrm rot="2214260">
              <a:off x="1620494" y="4235718"/>
              <a:ext cx="41440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>
                  <a:solidFill>
                    <a:schemeClr val="bg1"/>
                  </a:solidFill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これらを観測したい！</a:t>
              </a:r>
              <a:endParaRPr kumimoji="1" lang="ja-JP" altLang="en-US" sz="3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下矢印 20"/>
            <p:cNvSpPr/>
            <p:nvPr/>
          </p:nvSpPr>
          <p:spPr>
            <a:xfrm rot="2139898">
              <a:off x="2939959" y="4583577"/>
              <a:ext cx="364177" cy="504252"/>
            </a:xfrm>
            <a:prstGeom prst="downArrow">
              <a:avLst/>
            </a:prstGeom>
            <a:solidFill>
              <a:schemeClr val="accent6">
                <a:alpha val="5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17988906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7212" y="1637952"/>
            <a:ext cx="4319588" cy="2715260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Long Transients: </a:t>
            </a:r>
            <a:r>
              <a:rPr kumimoji="1" lang="ja-JP" altLang="en-US" dirty="0" smtClean="0"/>
              <a:t>電波天文への要求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従来の探査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45</a:t>
            </a:fld>
            <a:endParaRPr lang="ja-JP" altLang="en-US"/>
          </a:p>
        </p:txBody>
      </p:sp>
      <p:sp>
        <p:nvSpPr>
          <p:cNvPr id="16" name="四角形吹き出し 15"/>
          <p:cNvSpPr/>
          <p:nvPr/>
        </p:nvSpPr>
        <p:spPr>
          <a:xfrm>
            <a:off x="133623" y="4765456"/>
            <a:ext cx="4319588" cy="1481781"/>
          </a:xfrm>
          <a:prstGeom prst="wedgeRectCallout">
            <a:avLst>
              <a:gd name="adj1" fmla="val -17060"/>
              <a:gd name="adj2" fmla="val -104909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</a:rPr>
              <a:t>既存望遠鏡じゃ無理！</a:t>
            </a:r>
            <a:endParaRPr kumimoji="1" lang="en-US" altLang="ja-JP" sz="28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</a:rPr>
              <a:t>広視野＆高感度が欲しい！</a:t>
            </a:r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3" name="Picture 2" descr="https://www.skatelescope.org/wp-content/uploads/2013/12/SKA_dish_survey_australia_closeup.scre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r="19732"/>
          <a:stretch/>
        </p:blipFill>
        <p:spPr bwMode="auto">
          <a:xfrm>
            <a:off x="4580389" y="720000"/>
            <a:ext cx="4563612" cy="61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プレースホルダー 9"/>
          <p:cNvSpPr txBox="1">
            <a:spLocks/>
          </p:cNvSpPr>
          <p:nvPr/>
        </p:nvSpPr>
        <p:spPr>
          <a:xfrm>
            <a:off x="4586833" y="900000"/>
            <a:ext cx="4320000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ＭＳ ゴシック" panose="020B0609070205080204" pitchFamily="49" charset="-128"/>
              <a:buNone/>
              <a:defRPr kumimoji="1" sz="28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Times New Roman" pitchFamily="18" charset="0"/>
              <a:buNone/>
              <a:defRPr kumimoji="1" sz="20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Times New Roman" pitchFamily="18" charset="0"/>
              <a:buNone/>
              <a:defRPr kumimoji="1" sz="18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None/>
              <a:defRPr kumimoji="1" sz="16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None/>
              <a:defRPr kumimoji="1" sz="16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mtClean="0"/>
              <a:t>SKA1-SUR @ Australia</a:t>
            </a:r>
            <a:endParaRPr lang="ja-JP" altLang="en-US" dirty="0"/>
          </a:p>
        </p:txBody>
      </p:sp>
      <p:sp>
        <p:nvSpPr>
          <p:cNvPr id="17" name="四角形吹き出し 16"/>
          <p:cNvSpPr/>
          <p:nvPr/>
        </p:nvSpPr>
        <p:spPr>
          <a:xfrm>
            <a:off x="6746833" y="1719762"/>
            <a:ext cx="2365695" cy="847289"/>
          </a:xfrm>
          <a:prstGeom prst="wedgeRectCallout">
            <a:avLst>
              <a:gd name="adj1" fmla="val -60968"/>
              <a:gd name="adj2" fmla="val -5816"/>
            </a:avLst>
          </a:prstGeom>
          <a:noFill/>
          <a:ln w="57150">
            <a:solidFill>
              <a:schemeClr val="bg1">
                <a:alpha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/>
              <a:t>Phased Array Feed (PAF): </a:t>
            </a:r>
            <a:r>
              <a:rPr kumimoji="1" lang="en-US" altLang="ja-JP" sz="2000" b="1" dirty="0" err="1" smtClean="0"/>
              <a:t>FoV</a:t>
            </a:r>
            <a:r>
              <a:rPr kumimoji="1" lang="en-US" altLang="ja-JP" sz="2000" b="1" dirty="0" smtClean="0"/>
              <a:t> 18 deg</a:t>
            </a:r>
            <a:r>
              <a:rPr kumimoji="1" lang="en-US" altLang="ja-JP" sz="2000" b="1" baseline="30000" dirty="0" smtClean="0"/>
              <a:t>2</a:t>
            </a:r>
            <a:endParaRPr kumimoji="1" lang="ja-JP" altLang="en-US" sz="2000" b="1" baseline="30000" dirty="0"/>
          </a:p>
        </p:txBody>
      </p:sp>
    </p:spTree>
    <p:extLst>
      <p:ext uri="{BB962C8B-B14F-4D97-AF65-F5344CB8AC3E}">
        <p14:creationId xmlns:p14="http://schemas.microsoft.com/office/powerpoint/2010/main" val="35194926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build="p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12" y="1637952"/>
            <a:ext cx="4319588" cy="2715260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Long Transients: </a:t>
            </a:r>
            <a:r>
              <a:rPr kumimoji="1" lang="ja-JP" altLang="en-US" dirty="0" smtClean="0"/>
              <a:t>電波天文への要求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従来の探査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ja-JP" altLang="en-US" dirty="0" smtClean="0"/>
              <a:t>那須の結果を検証するには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46</a:t>
            </a:fld>
            <a:endParaRPr lang="ja-JP" altLang="en-US"/>
          </a:p>
        </p:txBody>
      </p:sp>
      <p:sp>
        <p:nvSpPr>
          <p:cNvPr id="14" name="コンテンツ プレースホルダー 13"/>
          <p:cNvSpPr>
            <a:spLocks noGrp="1"/>
          </p:cNvSpPr>
          <p:nvPr>
            <p:ph sz="quarter" idx="4"/>
          </p:nvPr>
        </p:nvSpPr>
        <p:spPr>
          <a:xfrm>
            <a:off x="4586833" y="1637952"/>
            <a:ext cx="4320000" cy="5220048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必要な観測設定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18 deg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FoV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500 MHz bandwidth @ 1.4 GHz</a:t>
            </a:r>
          </a:p>
          <a:p>
            <a:pPr lvl="1"/>
            <a:r>
              <a:rPr kumimoji="1" lang="en-US" altLang="ja-JP" dirty="0" smtClean="0"/>
              <a:t>1 </a:t>
            </a:r>
            <a:r>
              <a:rPr kumimoji="1" lang="en-US" altLang="ja-JP" dirty="0" err="1" smtClean="0"/>
              <a:t>hr</a:t>
            </a:r>
            <a:r>
              <a:rPr lang="en-US" altLang="ja-JP" dirty="0"/>
              <a:t> </a:t>
            </a:r>
            <a:r>
              <a:rPr lang="en-US" altLang="ja-JP" dirty="0" smtClean="0"/>
              <a:t>integration</a:t>
            </a:r>
          </a:p>
          <a:p>
            <a:pPr lvl="1"/>
            <a:r>
              <a:rPr kumimoji="1" lang="en-US" altLang="ja-JP" dirty="0" smtClean="0"/>
              <a:t>SEFD &lt; 260 Jy</a:t>
            </a:r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r>
              <a:rPr lang="ja-JP" altLang="en-US" dirty="0"/>
              <a:t>既存望遠鏡でも検証</a:t>
            </a:r>
            <a:r>
              <a:rPr lang="ja-JP" altLang="en-US" dirty="0" smtClean="0"/>
              <a:t>可能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SKA1-SUR </a:t>
            </a:r>
            <a:r>
              <a:rPr lang="ja-JP" altLang="en-US" dirty="0" smtClean="0"/>
              <a:t>アンテナ </a:t>
            </a:r>
            <a:r>
              <a:rPr lang="en-US" altLang="ja-JP" dirty="0" smtClean="0"/>
              <a:t>5 </a:t>
            </a:r>
            <a:r>
              <a:rPr lang="ja-JP" altLang="en-US" dirty="0" smtClean="0"/>
              <a:t>台あれば </a:t>
            </a:r>
            <a:r>
              <a:rPr lang="en-US" altLang="ja-JP" dirty="0" smtClean="0"/>
              <a:t>OK</a:t>
            </a:r>
          </a:p>
          <a:p>
            <a:r>
              <a:rPr lang="ja-JP" altLang="en-US" dirty="0" smtClean="0"/>
              <a:t>ただし </a:t>
            </a:r>
            <a:r>
              <a:rPr lang="en-US" altLang="ja-JP" dirty="0" smtClean="0"/>
              <a:t>Nasu event </a:t>
            </a:r>
            <a:r>
              <a:rPr lang="ja-JP" altLang="en-US" dirty="0" smtClean="0"/>
              <a:t>が数分スケールのバースト現象だったとすると・・・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 min integration </a:t>
            </a:r>
            <a:r>
              <a:rPr lang="ja-JP" altLang="en-US" dirty="0" smtClean="0"/>
              <a:t>が必要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SKA1-SUR </a:t>
            </a:r>
            <a:r>
              <a:rPr lang="ja-JP" altLang="en-US" dirty="0" smtClean="0"/>
              <a:t>アンテナ </a:t>
            </a:r>
            <a:r>
              <a:rPr lang="en-US" altLang="ja-JP" dirty="0" smtClean="0"/>
              <a:t>40 </a:t>
            </a:r>
            <a:r>
              <a:rPr lang="ja-JP" altLang="en-US" dirty="0" smtClean="0"/>
              <a:t>台必要</a:t>
            </a: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133623" y="4765456"/>
            <a:ext cx="4319588" cy="1481781"/>
          </a:xfrm>
          <a:prstGeom prst="wedgeRectCallout">
            <a:avLst>
              <a:gd name="adj1" fmla="val -17060"/>
              <a:gd name="adj2" fmla="val -104909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</a:rPr>
              <a:t>既存望遠鏡じゃ無理！</a:t>
            </a:r>
            <a:endParaRPr kumimoji="1" lang="en-US" altLang="ja-JP" sz="28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</a:rPr>
              <a:t>広視野＆高感度が欲しい！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488" y="3634411"/>
            <a:ext cx="4608512" cy="700494"/>
          </a:xfrm>
          <a:prstGeom prst="rect">
            <a:avLst/>
          </a:prstGeom>
        </p:spPr>
      </p:pic>
      <p:sp>
        <p:nvSpPr>
          <p:cNvPr id="21" name="大かっこ 20"/>
          <p:cNvSpPr/>
          <p:nvPr/>
        </p:nvSpPr>
        <p:spPr>
          <a:xfrm>
            <a:off x="4586833" y="5205743"/>
            <a:ext cx="4403258" cy="1530035"/>
          </a:xfrm>
          <a:prstGeom prst="bracketPair">
            <a:avLst>
              <a:gd name="adj" fmla="val 6608"/>
            </a:avLst>
          </a:prstGeom>
          <a:ln w="12700" cap="rnd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1252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コンテンツ プレースホルダ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12" y="1637952"/>
            <a:ext cx="4319588" cy="2715260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Long Transients: </a:t>
            </a:r>
            <a:r>
              <a:rPr kumimoji="1" lang="ja-JP" altLang="en-US" dirty="0" smtClean="0"/>
              <a:t>電波天文への要求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従来の探査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ja-JP" altLang="en-US" dirty="0" smtClean="0"/>
              <a:t>例</a:t>
            </a:r>
            <a:r>
              <a:rPr kumimoji="1" lang="en-US" altLang="ja-JP" dirty="0" smtClean="0"/>
              <a:t>: </a:t>
            </a:r>
            <a:r>
              <a:rPr kumimoji="1" lang="en-US" altLang="ja-JP" dirty="0" err="1" smtClean="0"/>
              <a:t>CCSNe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を見つけるには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47</a:t>
            </a:fld>
            <a:endParaRPr lang="ja-JP" altLang="en-US"/>
          </a:p>
        </p:txBody>
      </p:sp>
      <p:sp>
        <p:nvSpPr>
          <p:cNvPr id="14" name="コンテンツ プレースホルダー 13"/>
          <p:cNvSpPr>
            <a:spLocks noGrp="1"/>
          </p:cNvSpPr>
          <p:nvPr>
            <p:ph sz="quarter" idx="4"/>
          </p:nvPr>
        </p:nvSpPr>
        <p:spPr>
          <a:xfrm>
            <a:off x="4586833" y="1637952"/>
            <a:ext cx="4320000" cy="5220048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次式を満たす観測をすればたくさん見つかるはず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lvl="1"/>
            <a:r>
              <a:rPr lang="en-US" altLang="ja-JP" dirty="0" smtClean="0"/>
              <a:t>SKA1-SUR </a:t>
            </a:r>
            <a:r>
              <a:rPr lang="ja-JP" altLang="en-US" dirty="0" smtClean="0"/>
              <a:t>アンテナ </a:t>
            </a:r>
            <a:r>
              <a:rPr lang="en-US" altLang="ja-JP" dirty="0" smtClean="0"/>
              <a:t>60 </a:t>
            </a:r>
            <a:r>
              <a:rPr lang="ja-JP" altLang="en-US" dirty="0" smtClean="0"/>
              <a:t>台フルに必要</a:t>
            </a:r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133623" y="4765456"/>
            <a:ext cx="4319588" cy="1481781"/>
          </a:xfrm>
          <a:prstGeom prst="wedgeRectCallout">
            <a:avLst>
              <a:gd name="adj1" fmla="val -17060"/>
              <a:gd name="adj2" fmla="val -104909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</a:rPr>
              <a:t>既存望遠鏡じゃ無理！</a:t>
            </a:r>
            <a:endParaRPr kumimoji="1" lang="en-US" altLang="ja-JP" sz="28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</a:rPr>
              <a:t>広視野＆高感度が欲しい！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17" y="2583915"/>
            <a:ext cx="4599688" cy="852050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3" name="四角形吹き出し 12"/>
          <p:cNvSpPr/>
          <p:nvPr/>
        </p:nvSpPr>
        <p:spPr>
          <a:xfrm>
            <a:off x="4695035" y="4765455"/>
            <a:ext cx="4319588" cy="1481781"/>
          </a:xfrm>
          <a:prstGeom prst="wedgeRectCallout">
            <a:avLst>
              <a:gd name="adj1" fmla="val -54996"/>
              <a:gd name="adj2" fmla="val -21204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bg1"/>
                </a:solidFill>
              </a:rPr>
              <a:t>SKA-SUR </a:t>
            </a:r>
            <a:r>
              <a:rPr kumimoji="1" lang="ja-JP" altLang="en-US" sz="4000" dirty="0" smtClean="0">
                <a:solidFill>
                  <a:schemeClr val="bg1"/>
                </a:solidFill>
              </a:rPr>
              <a:t>が</a:t>
            </a:r>
            <a:endParaRPr kumimoji="1" lang="en-US" altLang="ja-JP" sz="40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4000" dirty="0" smtClean="0">
                <a:solidFill>
                  <a:schemeClr val="bg1"/>
                </a:solidFill>
              </a:rPr>
              <a:t>絶対必要！</a:t>
            </a:r>
            <a:endParaRPr kumimoji="1" lang="en-US" altLang="ja-JP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586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Transients: Minutes Timescale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ja-JP" dirty="0"/>
              <a:t>GCRT J1745-3009 </a:t>
            </a:r>
            <a:endParaRPr kumimoji="1" lang="ja-JP" altLang="en-US" dirty="0"/>
          </a:p>
        </p:txBody>
      </p:sp>
      <p:sp>
        <p:nvSpPr>
          <p:cNvPr id="34" name="コンテンツ プレースホルダー 33"/>
          <p:cNvSpPr>
            <a:spLocks noGrp="1"/>
          </p:cNvSpPr>
          <p:nvPr>
            <p:ph sz="half" idx="2"/>
          </p:nvPr>
        </p:nvSpPr>
        <p:spPr>
          <a:xfrm>
            <a:off x="179511" y="1637952"/>
            <a:ext cx="5184577" cy="39512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2000" dirty="0" smtClean="0"/>
              <a:t>Hyman+ 2005 </a:t>
            </a:r>
            <a:r>
              <a:rPr lang="en-US" sz="2000" dirty="0" smtClean="0"/>
              <a:t>Using VLA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Only 5 bursts (</a:t>
            </a:r>
            <a:r>
              <a:rPr lang="ja-JP" altLang="en-US" sz="2000" dirty="0"/>
              <a:t>たま</a:t>
            </a:r>
            <a:r>
              <a:rPr lang="ja-JP" altLang="en-US" sz="2000" dirty="0" smtClean="0"/>
              <a:t>に再発 </a:t>
            </a:r>
            <a:r>
              <a:rPr lang="en-US" altLang="ja-JP" sz="2000" dirty="0" smtClean="0"/>
              <a:t>Roy+ 2010)</a:t>
            </a:r>
            <a:endParaRPr lang="en-US" sz="2000" dirty="0" smtClean="0"/>
          </a:p>
          <a:p>
            <a:pPr>
              <a:lnSpc>
                <a:spcPct val="100000"/>
              </a:lnSpc>
            </a:pPr>
            <a:r>
              <a:rPr lang="en-US" sz="2000" dirty="0" smtClean="0"/>
              <a:t>Timescale ~ minutes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altLang="ja-JP" sz="2000" dirty="0" smtClean="0"/>
              <a:t>Flux</a:t>
            </a:r>
            <a:r>
              <a:rPr lang="ja-JP" altLang="en-US" sz="2000" dirty="0" smtClean="0"/>
              <a:t> </a:t>
            </a:r>
            <a:r>
              <a:rPr lang="en-US" sz="2000" dirty="0" smtClean="0"/>
              <a:t>~ </a:t>
            </a:r>
            <a:r>
              <a:rPr lang="en-US" sz="2000" dirty="0"/>
              <a:t>1 </a:t>
            </a:r>
            <a:r>
              <a:rPr lang="en-US" sz="2000" dirty="0" smtClean="0"/>
              <a:t>Jy @ </a:t>
            </a:r>
            <a:r>
              <a:rPr lang="en-US" altLang="ja-JP" sz="2000" dirty="0" smtClean="0"/>
              <a:t>330 MHz</a:t>
            </a:r>
          </a:p>
          <a:p>
            <a:pPr>
              <a:lnSpc>
                <a:spcPct val="100000"/>
              </a:lnSpc>
            </a:pPr>
            <a:r>
              <a:rPr lang="en-US" altLang="ja-JP" sz="2000" dirty="0" smtClean="0"/>
              <a:t>Unknown </a:t>
            </a:r>
            <a:r>
              <a:rPr lang="en-US" altLang="ja-JP" sz="2000" dirty="0"/>
              <a:t>origin</a:t>
            </a:r>
          </a:p>
          <a:p>
            <a:pPr>
              <a:lnSpc>
                <a:spcPct val="100000"/>
              </a:lnSpc>
            </a:pPr>
            <a:endParaRPr lang="en-US" altLang="ja-JP" sz="2000" baseline="300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48</a:t>
            </a:fld>
            <a:endParaRPr lang="ja-JP" altLang="en-US"/>
          </a:p>
        </p:txBody>
      </p:sp>
      <p:grpSp>
        <p:nvGrpSpPr>
          <p:cNvPr id="17" name="グループ化 16"/>
          <p:cNvGrpSpPr>
            <a:grpSpLocks noChangeAspect="1"/>
          </p:cNvGrpSpPr>
          <p:nvPr/>
        </p:nvGrpSpPr>
        <p:grpSpPr>
          <a:xfrm>
            <a:off x="539552" y="847825"/>
            <a:ext cx="8496944" cy="5677519"/>
            <a:chOff x="-1476673" y="-3644051"/>
            <a:chExt cx="10841421" cy="7244056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1461406" y="-3644051"/>
              <a:ext cx="7903342" cy="7244056"/>
              <a:chOff x="467545" y="-2591307"/>
              <a:chExt cx="7903341" cy="7244043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67545" y="1052736"/>
                <a:ext cx="7682594" cy="36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41642" y="-2591307"/>
                <a:ext cx="4729244" cy="372985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cxnSp>
            <p:nvCxnSpPr>
              <p:cNvPr id="29" name="直線コネクタ 28"/>
              <p:cNvCxnSpPr/>
              <p:nvPr/>
            </p:nvCxnSpPr>
            <p:spPr>
              <a:xfrm flipH="1" flipV="1">
                <a:off x="3641642" y="1138551"/>
                <a:ext cx="694495" cy="2472355"/>
              </a:xfrm>
              <a:prstGeom prst="line">
                <a:avLst/>
              </a:prstGeom>
              <a:ln w="12700">
                <a:solidFill>
                  <a:schemeClr val="tx1">
                    <a:alpha val="80000"/>
                  </a:schemeClr>
                </a:solidFill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V="1">
                <a:off x="4545808" y="1138551"/>
                <a:ext cx="3825078" cy="2472355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グループ化 18"/>
            <p:cNvGrpSpPr/>
            <p:nvPr/>
          </p:nvGrpSpPr>
          <p:grpSpPr>
            <a:xfrm>
              <a:off x="-1476673" y="-1"/>
              <a:ext cx="2867359" cy="3573022"/>
              <a:chOff x="-1476672" y="0"/>
              <a:chExt cx="2867360" cy="3573016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1476672" y="0"/>
                <a:ext cx="2867360" cy="3573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正方形/長方形 23"/>
              <p:cNvSpPr>
                <a:spLocks noChangeAspect="1"/>
              </p:cNvSpPr>
              <p:nvPr/>
            </p:nvSpPr>
            <p:spPr>
              <a:xfrm>
                <a:off x="-848176" y="2420992"/>
                <a:ext cx="2035800" cy="936000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" name="テキスト ボックス 19"/>
            <p:cNvSpPr txBox="1"/>
            <p:nvPr/>
          </p:nvSpPr>
          <p:spPr>
            <a:xfrm>
              <a:off x="-1412766" y="-1"/>
              <a:ext cx="2616106" cy="559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solidFill>
                    <a:schemeClr val="bg1"/>
                  </a:solidFill>
                </a:rPr>
                <a:t>Galactic Centre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直線コネクタ 20"/>
            <p:cNvCxnSpPr/>
            <p:nvPr/>
          </p:nvCxnSpPr>
          <p:spPr>
            <a:xfrm rot="5400000" flipH="1" flipV="1">
              <a:off x="719570" y="728701"/>
              <a:ext cx="2160244" cy="1224136"/>
            </a:xfrm>
            <a:prstGeom prst="line">
              <a:avLst/>
            </a:prstGeom>
            <a:ln w="12700">
              <a:gradFill>
                <a:gsLst>
                  <a:gs pos="0">
                    <a:schemeClr val="bg1"/>
                  </a:gs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1187624" y="3068960"/>
              <a:ext cx="1224136" cy="288032"/>
            </a:xfrm>
            <a:prstGeom prst="line">
              <a:avLst/>
            </a:prstGeom>
            <a:ln w="12700">
              <a:gradFill>
                <a:gsLst>
                  <a:gs pos="0">
                    <a:schemeClr val="bg1"/>
                  </a:gs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/>
                  </a:gs>
                </a:gsLst>
                <a:lin ang="5400000" scaled="0"/>
              </a:gra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ボックス 41"/>
          <p:cNvSpPr txBox="1"/>
          <p:nvPr/>
        </p:nvSpPr>
        <p:spPr>
          <a:xfrm>
            <a:off x="6732240" y="2124797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>
                    <a:lumMod val="50000"/>
                  </a:schemeClr>
                </a:solidFill>
              </a:rPr>
              <a:t>77 min</a:t>
            </a:r>
            <a:endParaRPr kumimoji="1" lang="ja-JP" altLang="en-US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961003" y="212479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1"/>
                </a:solidFill>
              </a:rPr>
              <a:t>10 min</a:t>
            </a:r>
            <a:endParaRPr kumimoji="1" lang="ja-JP" altLang="en-US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57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760" y="0"/>
            <a:ext cx="8640480" cy="720000"/>
          </a:xfrm>
        </p:spPr>
        <p:txBody>
          <a:bodyPr/>
          <a:lstStyle/>
          <a:p>
            <a:pPr algn="ctr"/>
            <a:r>
              <a:rPr lang="ja-JP" altLang="en-US" dirty="0"/>
              <a:t>３</a:t>
            </a:r>
            <a:r>
              <a:rPr kumimoji="1" lang="ja-JP" altLang="en-US" dirty="0" smtClean="0"/>
              <a:t>．要求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49</a:t>
            </a:fld>
            <a:endParaRPr kumimoji="1" lang="ja-JP" altLang="en-US"/>
          </a:p>
        </p:txBody>
      </p:sp>
      <p:graphicFrame>
        <p:nvGraphicFramePr>
          <p:cNvPr id="5" name="図表 4"/>
          <p:cNvGraphicFramePr/>
          <p:nvPr/>
        </p:nvGraphicFramePr>
        <p:xfrm>
          <a:off x="178777" y="175272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54" y="1793630"/>
            <a:ext cx="2710030" cy="1736113"/>
          </a:xfrm>
          <a:prstGeom prst="rect">
            <a:avLst/>
          </a:prstGeom>
        </p:spPr>
      </p:pic>
      <p:sp>
        <p:nvSpPr>
          <p:cNvPr id="7" name="四角形吹き出し 6"/>
          <p:cNvSpPr/>
          <p:nvPr/>
        </p:nvSpPr>
        <p:spPr>
          <a:xfrm>
            <a:off x="4658903" y="4189492"/>
            <a:ext cx="3191609" cy="1405965"/>
          </a:xfrm>
          <a:prstGeom prst="wedgeRectCallout">
            <a:avLst>
              <a:gd name="adj1" fmla="val -34866"/>
              <a:gd name="adj2" fmla="val -8912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solidFill>
                  <a:schemeClr val="bg1"/>
                </a:solidFill>
              </a:rPr>
              <a:t>突発天体</a:t>
            </a:r>
            <a:r>
              <a:rPr lang="ja-JP" altLang="en-US" sz="2000" dirty="0">
                <a:solidFill>
                  <a:schemeClr val="bg1"/>
                </a:solidFill>
              </a:rPr>
              <a:t>研究</a:t>
            </a:r>
            <a:r>
              <a:rPr lang="ja-JP" altLang="en-US" sz="2000" dirty="0" smtClean="0">
                <a:solidFill>
                  <a:schemeClr val="bg1"/>
                </a:solidFill>
              </a:rPr>
              <a:t>に</a:t>
            </a:r>
            <a:r>
              <a:rPr lang="ja-JP" altLang="en-US" sz="2000" dirty="0">
                <a:solidFill>
                  <a:schemeClr val="bg1"/>
                </a:solidFill>
              </a:rPr>
              <a:t>必要</a:t>
            </a:r>
            <a:r>
              <a:rPr lang="ja-JP" altLang="en-US" sz="2000" dirty="0" smtClean="0">
                <a:solidFill>
                  <a:schemeClr val="bg1"/>
                </a:solidFill>
              </a:rPr>
              <a:t>な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2000" dirty="0" smtClean="0">
                <a:solidFill>
                  <a:schemeClr val="bg1"/>
                </a:solidFill>
              </a:rPr>
              <a:t>観測システム</a:t>
            </a:r>
            <a:endParaRPr lang="en-US" altLang="ja-JP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802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突発天体 </a:t>
            </a:r>
            <a:r>
              <a:rPr lang="en-US" altLang="ja-JP" dirty="0" smtClean="0"/>
              <a:t>(Transients)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5</a:t>
            </a:fld>
            <a:endParaRPr kumimoji="1" lang="ja-JP" altLang="en-US"/>
          </a:p>
        </p:txBody>
      </p:sp>
      <p:grpSp>
        <p:nvGrpSpPr>
          <p:cNvPr id="12" name="グループ化 11"/>
          <p:cNvGrpSpPr/>
          <p:nvPr/>
        </p:nvGrpSpPr>
        <p:grpSpPr>
          <a:xfrm>
            <a:off x="6198262" y="1661288"/>
            <a:ext cx="1260000" cy="1260000"/>
            <a:chOff x="5836742" y="2216641"/>
            <a:chExt cx="1260000" cy="1260000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742" y="2216641"/>
              <a:ext cx="126000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6258995" y="2216641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CV</a:t>
              </a:r>
              <a:endParaRPr kumimoji="1" lang="en-US" altLang="ja-JP" sz="16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7681724" y="1661288"/>
            <a:ext cx="1260000" cy="1260000"/>
            <a:chOff x="6911977" y="2232835"/>
            <a:chExt cx="1260000" cy="126000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977" y="2232835"/>
              <a:ext cx="126000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7252475" y="2232835"/>
              <a:ext cx="5790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AGN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747873" y="3141971"/>
            <a:ext cx="1260000" cy="1260000"/>
            <a:chOff x="2301744" y="3319995"/>
            <a:chExt cx="1260000" cy="1260000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01744" y="3319995"/>
              <a:ext cx="1260000" cy="1260000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2664683" y="3319995"/>
              <a:ext cx="5341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TDE</a:t>
              </a:r>
              <a:endParaRPr kumimoji="1" lang="en-US" altLang="ja-JP" sz="16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264410" y="1667670"/>
            <a:ext cx="1260000" cy="1253618"/>
            <a:chOff x="757965" y="1892309"/>
            <a:chExt cx="1260000" cy="1253618"/>
          </a:xfrm>
        </p:grpSpPr>
        <p:pic>
          <p:nvPicPr>
            <p:cNvPr id="16" name="Picture 3" descr="C:\Users\Pollux\Desktop\603px-Crab_Nebul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65" y="1892309"/>
              <a:ext cx="1260000" cy="1253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1059991" y="1892309"/>
              <a:ext cx="655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CCSN</a:t>
              </a:r>
              <a:endParaRPr kumimoji="1" lang="en-US" altLang="ja-JP" sz="16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1747873" y="1661288"/>
            <a:ext cx="1260000" cy="1260000"/>
            <a:chOff x="2300891" y="2279889"/>
            <a:chExt cx="1260000" cy="1260000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00891" y="2279889"/>
              <a:ext cx="1260000" cy="1260000"/>
            </a:xfrm>
            <a:prstGeom prst="rect">
              <a:avLst/>
            </a:prstGeom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2508339" y="2279889"/>
              <a:ext cx="8451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Merger</a:t>
              </a:r>
              <a:endParaRPr kumimoji="1" lang="en-US" altLang="ja-JP" sz="16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264410" y="3141971"/>
            <a:ext cx="1260000" cy="1260000"/>
            <a:chOff x="1201465" y="3341360"/>
            <a:chExt cx="1260000" cy="12600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465" y="3341360"/>
              <a:ext cx="126000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1284681" y="3341360"/>
              <a:ext cx="10935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SN</a:t>
              </a:r>
              <a:r>
                <a:rPr lang="ja-JP" altLang="en-US" sz="1600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altLang="ja-JP" sz="1600" b="1" dirty="0" err="1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Ia</a:t>
              </a:r>
              <a:r>
                <a:rPr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, XRB</a:t>
              </a:r>
              <a:endParaRPr kumimoji="1" lang="en-US" altLang="ja-JP" sz="16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231336" y="1661288"/>
            <a:ext cx="1260000" cy="1260000"/>
            <a:chOff x="1210217" y="4413584"/>
            <a:chExt cx="1260000" cy="1260000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0217" y="4413584"/>
              <a:ext cx="1260000" cy="1260000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1315875" y="4413584"/>
              <a:ext cx="1048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Magnetar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714799" y="1661405"/>
            <a:ext cx="1260000" cy="1259883"/>
            <a:chOff x="4118194" y="2269136"/>
            <a:chExt cx="1260000" cy="1259883"/>
          </a:xfrm>
        </p:grpSpPr>
        <p:pic>
          <p:nvPicPr>
            <p:cNvPr id="15" name="Picture 1" descr="C:\Users\Pollux\Desktop\600px-Chandra-crab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194" y="2269136"/>
              <a:ext cx="1260000" cy="1259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4384152" y="2269136"/>
              <a:ext cx="728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Pulsar</a:t>
              </a:r>
            </a:p>
          </p:txBody>
        </p:sp>
      </p:grpSp>
      <p:sp>
        <p:nvSpPr>
          <p:cNvPr id="47" name="テキスト ボックス 46"/>
          <p:cNvSpPr txBox="1"/>
          <p:nvPr/>
        </p:nvSpPr>
        <p:spPr>
          <a:xfrm>
            <a:off x="2995368" y="728080"/>
            <a:ext cx="327820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Transients/Variables</a:t>
            </a:r>
            <a:endParaRPr kumimoji="1" lang="ja-JP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爆発 2 94"/>
          <p:cNvSpPr/>
          <p:nvPr/>
        </p:nvSpPr>
        <p:spPr>
          <a:xfrm>
            <a:off x="4309774" y="3579735"/>
            <a:ext cx="3739443" cy="909563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/>
              <a:t>Transient!</a:t>
            </a:r>
            <a:endParaRPr kumimoji="1" lang="ja-JP" altLang="en-US" sz="2400" b="1" dirty="0"/>
          </a:p>
        </p:txBody>
      </p:sp>
      <p:grpSp>
        <p:nvGrpSpPr>
          <p:cNvPr id="97" name="グループ化 96"/>
          <p:cNvGrpSpPr/>
          <p:nvPr/>
        </p:nvGrpSpPr>
        <p:grpSpPr>
          <a:xfrm>
            <a:off x="4122162" y="4530852"/>
            <a:ext cx="4291532" cy="400110"/>
            <a:chOff x="3537344" y="4998511"/>
            <a:chExt cx="4291532" cy="400110"/>
          </a:xfrm>
        </p:grpSpPr>
        <p:cxnSp>
          <p:nvCxnSpPr>
            <p:cNvPr id="85" name="直線コネクタ 84"/>
            <p:cNvCxnSpPr>
              <a:cxnSpLocks noChangeAspect="1"/>
            </p:cNvCxnSpPr>
            <p:nvPr/>
          </p:nvCxnSpPr>
          <p:spPr>
            <a:xfrm>
              <a:off x="3537344" y="5355077"/>
              <a:ext cx="4291532" cy="0"/>
            </a:xfrm>
            <a:prstGeom prst="line">
              <a:avLst/>
            </a:prstGeom>
            <a:ln w="57150">
              <a:solidFill>
                <a:srgbClr val="FF0000">
                  <a:alpha val="30000"/>
                </a:srgbClr>
              </a:solidFill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テキスト ボックス 92"/>
            <p:cNvSpPr txBox="1"/>
            <p:nvPr/>
          </p:nvSpPr>
          <p:spPr>
            <a:xfrm>
              <a:off x="5429961" y="4998511"/>
              <a:ext cx="23487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0000"/>
                  </a:solidFill>
                </a:rPr>
                <a:t>Detection threshold</a:t>
              </a:r>
              <a:endParaRPr kumimoji="1" lang="ja-JP" altLang="en-US" sz="2000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3707983" y="4456521"/>
            <a:ext cx="4985660" cy="2020281"/>
            <a:chOff x="3516403" y="4413090"/>
            <a:chExt cx="4985660" cy="2020281"/>
          </a:xfrm>
        </p:grpSpPr>
        <p:grpSp>
          <p:nvGrpSpPr>
            <p:cNvPr id="99" name="グループ化 98"/>
            <p:cNvGrpSpPr/>
            <p:nvPr/>
          </p:nvGrpSpPr>
          <p:grpSpPr>
            <a:xfrm>
              <a:off x="3848795" y="4413090"/>
              <a:ext cx="4351125" cy="1648566"/>
              <a:chOff x="3462848" y="4908138"/>
              <a:chExt cx="4351125" cy="1648566"/>
            </a:xfrm>
          </p:grpSpPr>
          <p:sp>
            <p:nvSpPr>
              <p:cNvPr id="98" name="テキスト ボックス 97"/>
              <p:cNvSpPr txBox="1"/>
              <p:nvPr/>
            </p:nvSpPr>
            <p:spPr>
              <a:xfrm>
                <a:off x="5412354" y="5599948"/>
                <a:ext cx="24016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Intrinsically variable</a:t>
                </a:r>
                <a:endParaRPr kumimoji="1" lang="ja-JP" altLang="en-US" sz="2000" b="1" dirty="0" smtClean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  <p:grpSp>
            <p:nvGrpSpPr>
              <p:cNvPr id="92" name="グループ化 91"/>
              <p:cNvGrpSpPr/>
              <p:nvPr/>
            </p:nvGrpSpPr>
            <p:grpSpPr>
              <a:xfrm>
                <a:off x="3462848" y="4908138"/>
                <a:ext cx="4344576" cy="1648566"/>
                <a:chOff x="3462848" y="4908138"/>
                <a:chExt cx="4344576" cy="1648566"/>
              </a:xfrm>
            </p:grpSpPr>
            <p:grpSp>
              <p:nvGrpSpPr>
                <p:cNvPr id="49" name="グループ化 48"/>
                <p:cNvGrpSpPr/>
                <p:nvPr/>
              </p:nvGrpSpPr>
              <p:grpSpPr>
                <a:xfrm>
                  <a:off x="3544635" y="4908138"/>
                  <a:ext cx="4262789" cy="1383227"/>
                  <a:chOff x="323528" y="660486"/>
                  <a:chExt cx="8640959" cy="3125404"/>
                </a:xfrm>
              </p:grpSpPr>
              <p:grpSp>
                <p:nvGrpSpPr>
                  <p:cNvPr id="52" name="グループ化 51"/>
                  <p:cNvGrpSpPr/>
                  <p:nvPr/>
                </p:nvGrpSpPr>
                <p:grpSpPr>
                  <a:xfrm>
                    <a:off x="323528" y="1968146"/>
                    <a:ext cx="2880000" cy="1797050"/>
                    <a:chOff x="-4089395" y="839788"/>
                    <a:chExt cx="2835270" cy="1797050"/>
                  </a:xfrm>
                  <a:solidFill>
                    <a:schemeClr val="accent4">
                      <a:lumMod val="60000"/>
                      <a:lumOff val="40000"/>
                    </a:schemeClr>
                  </a:solidFill>
                </p:grpSpPr>
                <p:sp>
                  <p:nvSpPr>
                    <p:cNvPr id="73" name="Freeform 8"/>
                    <p:cNvSpPr>
                      <a:spLocks/>
                    </p:cNvSpPr>
                    <p:nvPr/>
                  </p:nvSpPr>
                  <p:spPr bwMode="auto">
                    <a:xfrm>
                      <a:off x="-4089395" y="1970088"/>
                      <a:ext cx="323850" cy="598488"/>
                    </a:xfrm>
                    <a:custGeom>
                      <a:avLst/>
                      <a:gdLst>
                        <a:gd name="T0" fmla="*/ 96 w 3409"/>
                        <a:gd name="T1" fmla="*/ 4752 h 6289"/>
                        <a:gd name="T2" fmla="*/ 257 w 3409"/>
                        <a:gd name="T3" fmla="*/ 1088 h 6289"/>
                        <a:gd name="T4" fmla="*/ 321 w 3409"/>
                        <a:gd name="T5" fmla="*/ 2654 h 6289"/>
                        <a:gd name="T6" fmla="*/ 448 w 3409"/>
                        <a:gd name="T7" fmla="*/ 3568 h 6289"/>
                        <a:gd name="T8" fmla="*/ 609 w 3409"/>
                        <a:gd name="T9" fmla="*/ 2448 h 6289"/>
                        <a:gd name="T10" fmla="*/ 752 w 3409"/>
                        <a:gd name="T11" fmla="*/ 3389 h 6289"/>
                        <a:gd name="T12" fmla="*/ 800 w 3409"/>
                        <a:gd name="T13" fmla="*/ 1888 h 6289"/>
                        <a:gd name="T14" fmla="*/ 943 w 3409"/>
                        <a:gd name="T15" fmla="*/ 3350 h 6289"/>
                        <a:gd name="T16" fmla="*/ 1088 w 3409"/>
                        <a:gd name="T17" fmla="*/ 3055 h 6289"/>
                        <a:gd name="T18" fmla="*/ 1136 w 3409"/>
                        <a:gd name="T19" fmla="*/ 5840 h 6289"/>
                        <a:gd name="T20" fmla="*/ 1264 w 3409"/>
                        <a:gd name="T21" fmla="*/ 3168 h 6289"/>
                        <a:gd name="T22" fmla="*/ 1344 w 3409"/>
                        <a:gd name="T23" fmla="*/ 5392 h 6289"/>
                        <a:gd name="T24" fmla="*/ 1474 w 3409"/>
                        <a:gd name="T25" fmla="*/ 3616 h 6289"/>
                        <a:gd name="T26" fmla="*/ 1536 w 3409"/>
                        <a:gd name="T27" fmla="*/ 4608 h 6289"/>
                        <a:gd name="T28" fmla="*/ 1664 w 3409"/>
                        <a:gd name="T29" fmla="*/ 4528 h 6289"/>
                        <a:gd name="T30" fmla="*/ 1840 w 3409"/>
                        <a:gd name="T31" fmla="*/ 4736 h 6289"/>
                        <a:gd name="T32" fmla="*/ 1888 w 3409"/>
                        <a:gd name="T33" fmla="*/ 2576 h 6289"/>
                        <a:gd name="T34" fmla="*/ 1970 w 3409"/>
                        <a:gd name="T35" fmla="*/ 3158 h 6289"/>
                        <a:gd name="T36" fmla="*/ 2080 w 3409"/>
                        <a:gd name="T37" fmla="*/ 2448 h 6289"/>
                        <a:gd name="T38" fmla="*/ 2176 w 3409"/>
                        <a:gd name="T39" fmla="*/ 4208 h 6289"/>
                        <a:gd name="T40" fmla="*/ 2336 w 3409"/>
                        <a:gd name="T41" fmla="*/ 4960 h 6289"/>
                        <a:gd name="T42" fmla="*/ 2384 w 3409"/>
                        <a:gd name="T43" fmla="*/ 2128 h 6289"/>
                        <a:gd name="T44" fmla="*/ 2464 w 3409"/>
                        <a:gd name="T45" fmla="*/ 4800 h 6289"/>
                        <a:gd name="T46" fmla="*/ 2608 w 3409"/>
                        <a:gd name="T47" fmla="*/ 4672 h 6289"/>
                        <a:gd name="T48" fmla="*/ 2736 w 3409"/>
                        <a:gd name="T49" fmla="*/ 4992 h 6289"/>
                        <a:gd name="T50" fmla="*/ 2880 w 3409"/>
                        <a:gd name="T51" fmla="*/ 1616 h 6289"/>
                        <a:gd name="T52" fmla="*/ 3024 w 3409"/>
                        <a:gd name="T53" fmla="*/ 2048 h 6289"/>
                        <a:gd name="T54" fmla="*/ 3168 w 3409"/>
                        <a:gd name="T55" fmla="*/ 3151 h 6289"/>
                        <a:gd name="T56" fmla="*/ 3216 w 3409"/>
                        <a:gd name="T57" fmla="*/ 4176 h 6289"/>
                        <a:gd name="T58" fmla="*/ 3408 w 3409"/>
                        <a:gd name="T59" fmla="*/ 4720 h 6289"/>
                        <a:gd name="T60" fmla="*/ 3296 w 3409"/>
                        <a:gd name="T61" fmla="*/ 2881 h 6289"/>
                        <a:gd name="T62" fmla="*/ 3153 w 3409"/>
                        <a:gd name="T63" fmla="*/ 3584 h 6289"/>
                        <a:gd name="T64" fmla="*/ 3008 w 3409"/>
                        <a:gd name="T65" fmla="*/ 2482 h 6289"/>
                        <a:gd name="T66" fmla="*/ 2864 w 3409"/>
                        <a:gd name="T67" fmla="*/ 2209 h 6289"/>
                        <a:gd name="T68" fmla="*/ 2816 w 3409"/>
                        <a:gd name="T69" fmla="*/ 2209 h 6289"/>
                        <a:gd name="T70" fmla="*/ 2688 w 3409"/>
                        <a:gd name="T71" fmla="*/ 3057 h 6289"/>
                        <a:gd name="T72" fmla="*/ 2544 w 3409"/>
                        <a:gd name="T73" fmla="*/ 3553 h 6289"/>
                        <a:gd name="T74" fmla="*/ 2384 w 3409"/>
                        <a:gd name="T75" fmla="*/ 2129 h 6289"/>
                        <a:gd name="T76" fmla="*/ 2336 w 3409"/>
                        <a:gd name="T77" fmla="*/ 4961 h 6289"/>
                        <a:gd name="T78" fmla="*/ 2256 w 3409"/>
                        <a:gd name="T79" fmla="*/ 3473 h 6289"/>
                        <a:gd name="T80" fmla="*/ 2080 w 3409"/>
                        <a:gd name="T81" fmla="*/ 2449 h 6289"/>
                        <a:gd name="T82" fmla="*/ 2047 w 3409"/>
                        <a:gd name="T83" fmla="*/ 3131 h 6289"/>
                        <a:gd name="T84" fmla="*/ 1888 w 3409"/>
                        <a:gd name="T85" fmla="*/ 2577 h 6289"/>
                        <a:gd name="T86" fmla="*/ 1840 w 3409"/>
                        <a:gd name="T87" fmla="*/ 4737 h 6289"/>
                        <a:gd name="T88" fmla="*/ 1744 w 3409"/>
                        <a:gd name="T89" fmla="*/ 3329 h 6289"/>
                        <a:gd name="T90" fmla="*/ 1616 w 3409"/>
                        <a:gd name="T91" fmla="*/ 2097 h 6289"/>
                        <a:gd name="T92" fmla="*/ 1456 w 3409"/>
                        <a:gd name="T93" fmla="*/ 4529 h 6289"/>
                        <a:gd name="T94" fmla="*/ 1424 w 3409"/>
                        <a:gd name="T95" fmla="*/ 3521 h 6289"/>
                        <a:gd name="T96" fmla="*/ 1248 w 3409"/>
                        <a:gd name="T97" fmla="*/ 3921 h 6289"/>
                        <a:gd name="T98" fmla="*/ 1216 w 3409"/>
                        <a:gd name="T99" fmla="*/ 1569 h 6289"/>
                        <a:gd name="T100" fmla="*/ 1088 w 3409"/>
                        <a:gd name="T101" fmla="*/ 3057 h 6289"/>
                        <a:gd name="T102" fmla="*/ 933 w 3409"/>
                        <a:gd name="T103" fmla="*/ 3440 h 6289"/>
                        <a:gd name="T104" fmla="*/ 800 w 3409"/>
                        <a:gd name="T105" fmla="*/ 1889 h 6289"/>
                        <a:gd name="T106" fmla="*/ 737 w 3409"/>
                        <a:gd name="T107" fmla="*/ 3584 h 6289"/>
                        <a:gd name="T108" fmla="*/ 592 w 3409"/>
                        <a:gd name="T109" fmla="*/ 4705 h 6289"/>
                        <a:gd name="T110" fmla="*/ 528 w 3409"/>
                        <a:gd name="T111" fmla="*/ 225 h 6289"/>
                        <a:gd name="T112" fmla="*/ 400 w 3409"/>
                        <a:gd name="T113" fmla="*/ 2451 h 6289"/>
                        <a:gd name="T114" fmla="*/ 240 w 3409"/>
                        <a:gd name="T115" fmla="*/ 5249 h 6289"/>
                        <a:gd name="T116" fmla="*/ 192 w 3409"/>
                        <a:gd name="T117" fmla="*/ 3681 h 6289"/>
                        <a:gd name="T118" fmla="*/ 17 w 3409"/>
                        <a:gd name="T119" fmla="*/ 4114 h 6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3409" h="6289">
                          <a:moveTo>
                            <a:pt x="64" y="3807"/>
                          </a:moveTo>
                          <a:lnTo>
                            <a:pt x="80" y="4111"/>
                          </a:lnTo>
                          <a:lnTo>
                            <a:pt x="16" y="4112"/>
                          </a:lnTo>
                          <a:lnTo>
                            <a:pt x="32" y="3472"/>
                          </a:lnTo>
                          <a:cubicBezTo>
                            <a:pt x="33" y="3454"/>
                            <a:pt x="47" y="3440"/>
                            <a:pt x="65" y="3440"/>
                          </a:cubicBezTo>
                          <a:cubicBezTo>
                            <a:pt x="82" y="3441"/>
                            <a:pt x="96" y="3454"/>
                            <a:pt x="96" y="3472"/>
                          </a:cubicBezTo>
                          <a:lnTo>
                            <a:pt x="112" y="4352"/>
                          </a:lnTo>
                          <a:lnTo>
                            <a:pt x="49" y="4351"/>
                          </a:lnTo>
                          <a:lnTo>
                            <a:pt x="65" y="4079"/>
                          </a:lnTo>
                          <a:cubicBezTo>
                            <a:pt x="66" y="4061"/>
                            <a:pt x="80" y="4048"/>
                            <a:pt x="97" y="4048"/>
                          </a:cubicBezTo>
                          <a:cubicBezTo>
                            <a:pt x="114" y="4049"/>
                            <a:pt x="128" y="4063"/>
                            <a:pt x="128" y="4080"/>
                          </a:cubicBezTo>
                          <a:lnTo>
                            <a:pt x="144" y="5312"/>
                          </a:lnTo>
                          <a:lnTo>
                            <a:pt x="80" y="5312"/>
                          </a:lnTo>
                          <a:lnTo>
                            <a:pt x="96" y="4752"/>
                          </a:lnTo>
                          <a:lnTo>
                            <a:pt x="128" y="3680"/>
                          </a:lnTo>
                          <a:lnTo>
                            <a:pt x="144" y="1648"/>
                          </a:lnTo>
                          <a:cubicBezTo>
                            <a:pt x="145" y="1631"/>
                            <a:pt x="159" y="1616"/>
                            <a:pt x="176" y="1616"/>
                          </a:cubicBezTo>
                          <a:cubicBezTo>
                            <a:pt x="194" y="1616"/>
                            <a:pt x="208" y="1631"/>
                            <a:pt x="208" y="1648"/>
                          </a:cubicBezTo>
                          <a:lnTo>
                            <a:pt x="224" y="3648"/>
                          </a:lnTo>
                          <a:lnTo>
                            <a:pt x="161" y="3643"/>
                          </a:lnTo>
                          <a:lnTo>
                            <a:pt x="177" y="3547"/>
                          </a:lnTo>
                          <a:cubicBezTo>
                            <a:pt x="180" y="3531"/>
                            <a:pt x="194" y="3519"/>
                            <a:pt x="211" y="3521"/>
                          </a:cubicBezTo>
                          <a:cubicBezTo>
                            <a:pt x="228" y="3522"/>
                            <a:pt x="240" y="3536"/>
                            <a:pt x="240" y="3552"/>
                          </a:cubicBezTo>
                          <a:lnTo>
                            <a:pt x="256" y="6144"/>
                          </a:lnTo>
                          <a:lnTo>
                            <a:pt x="192" y="6144"/>
                          </a:lnTo>
                          <a:lnTo>
                            <a:pt x="208" y="2496"/>
                          </a:lnTo>
                          <a:lnTo>
                            <a:pt x="224" y="1120"/>
                          </a:lnTo>
                          <a:cubicBezTo>
                            <a:pt x="225" y="1103"/>
                            <a:pt x="239" y="1088"/>
                            <a:pt x="257" y="1088"/>
                          </a:cubicBezTo>
                          <a:cubicBezTo>
                            <a:pt x="274" y="1089"/>
                            <a:pt x="288" y="1103"/>
                            <a:pt x="288" y="1120"/>
                          </a:cubicBezTo>
                          <a:lnTo>
                            <a:pt x="304" y="5248"/>
                          </a:lnTo>
                          <a:lnTo>
                            <a:pt x="240" y="5248"/>
                          </a:lnTo>
                          <a:lnTo>
                            <a:pt x="256" y="2656"/>
                          </a:lnTo>
                          <a:lnTo>
                            <a:pt x="272" y="1808"/>
                          </a:lnTo>
                          <a:cubicBezTo>
                            <a:pt x="273" y="1790"/>
                            <a:pt x="287" y="1777"/>
                            <a:pt x="304" y="1776"/>
                          </a:cubicBezTo>
                          <a:cubicBezTo>
                            <a:pt x="322" y="1776"/>
                            <a:pt x="336" y="1790"/>
                            <a:pt x="336" y="1808"/>
                          </a:cubicBezTo>
                          <a:lnTo>
                            <a:pt x="352" y="2352"/>
                          </a:lnTo>
                          <a:lnTo>
                            <a:pt x="288" y="2351"/>
                          </a:lnTo>
                          <a:lnTo>
                            <a:pt x="304" y="1839"/>
                          </a:lnTo>
                          <a:cubicBezTo>
                            <a:pt x="305" y="1822"/>
                            <a:pt x="319" y="1808"/>
                            <a:pt x="337" y="1808"/>
                          </a:cubicBezTo>
                          <a:cubicBezTo>
                            <a:pt x="354" y="1809"/>
                            <a:pt x="368" y="1822"/>
                            <a:pt x="368" y="1840"/>
                          </a:cubicBezTo>
                          <a:lnTo>
                            <a:pt x="384" y="2656"/>
                          </a:lnTo>
                          <a:lnTo>
                            <a:pt x="321" y="2654"/>
                          </a:lnTo>
                          <a:lnTo>
                            <a:pt x="337" y="2446"/>
                          </a:lnTo>
                          <a:cubicBezTo>
                            <a:pt x="338" y="2429"/>
                            <a:pt x="352" y="2416"/>
                            <a:pt x="369" y="2416"/>
                          </a:cubicBezTo>
                          <a:cubicBezTo>
                            <a:pt x="386" y="2417"/>
                            <a:pt x="400" y="2430"/>
                            <a:pt x="400" y="2447"/>
                          </a:cubicBezTo>
                          <a:lnTo>
                            <a:pt x="416" y="2783"/>
                          </a:lnTo>
                          <a:lnTo>
                            <a:pt x="432" y="3520"/>
                          </a:lnTo>
                          <a:lnTo>
                            <a:pt x="448" y="4272"/>
                          </a:lnTo>
                          <a:lnTo>
                            <a:pt x="384" y="4272"/>
                          </a:lnTo>
                          <a:lnTo>
                            <a:pt x="400" y="2608"/>
                          </a:lnTo>
                          <a:cubicBezTo>
                            <a:pt x="401" y="2591"/>
                            <a:pt x="415" y="2577"/>
                            <a:pt x="432" y="2576"/>
                          </a:cubicBezTo>
                          <a:cubicBezTo>
                            <a:pt x="450" y="2576"/>
                            <a:pt x="464" y="2590"/>
                            <a:pt x="464" y="2608"/>
                          </a:cubicBezTo>
                          <a:lnTo>
                            <a:pt x="480" y="3424"/>
                          </a:lnTo>
                          <a:lnTo>
                            <a:pt x="496" y="4944"/>
                          </a:lnTo>
                          <a:lnTo>
                            <a:pt x="432" y="4944"/>
                          </a:lnTo>
                          <a:lnTo>
                            <a:pt x="448" y="3568"/>
                          </a:lnTo>
                          <a:lnTo>
                            <a:pt x="464" y="224"/>
                          </a:lnTo>
                          <a:cubicBezTo>
                            <a:pt x="465" y="207"/>
                            <a:pt x="479" y="192"/>
                            <a:pt x="496" y="192"/>
                          </a:cubicBezTo>
                          <a:cubicBezTo>
                            <a:pt x="514" y="192"/>
                            <a:pt x="528" y="207"/>
                            <a:pt x="528" y="224"/>
                          </a:cubicBezTo>
                          <a:lnTo>
                            <a:pt x="544" y="5040"/>
                          </a:lnTo>
                          <a:lnTo>
                            <a:pt x="481" y="5036"/>
                          </a:lnTo>
                          <a:lnTo>
                            <a:pt x="497" y="4908"/>
                          </a:lnTo>
                          <a:lnTo>
                            <a:pt x="528" y="3248"/>
                          </a:lnTo>
                          <a:cubicBezTo>
                            <a:pt x="529" y="3230"/>
                            <a:pt x="543" y="3216"/>
                            <a:pt x="560" y="3216"/>
                          </a:cubicBezTo>
                          <a:cubicBezTo>
                            <a:pt x="578" y="3216"/>
                            <a:pt x="592" y="3230"/>
                            <a:pt x="592" y="3248"/>
                          </a:cubicBezTo>
                          <a:lnTo>
                            <a:pt x="608" y="4064"/>
                          </a:lnTo>
                          <a:lnTo>
                            <a:pt x="545" y="4062"/>
                          </a:lnTo>
                          <a:lnTo>
                            <a:pt x="561" y="3870"/>
                          </a:lnTo>
                          <a:lnTo>
                            <a:pt x="576" y="2480"/>
                          </a:lnTo>
                          <a:cubicBezTo>
                            <a:pt x="577" y="2463"/>
                            <a:pt x="591" y="2448"/>
                            <a:pt x="609" y="2448"/>
                          </a:cubicBezTo>
                          <a:cubicBezTo>
                            <a:pt x="626" y="2449"/>
                            <a:pt x="640" y="2463"/>
                            <a:pt x="640" y="2480"/>
                          </a:cubicBezTo>
                          <a:lnTo>
                            <a:pt x="656" y="4704"/>
                          </a:lnTo>
                          <a:lnTo>
                            <a:pt x="672" y="4958"/>
                          </a:lnTo>
                          <a:lnTo>
                            <a:pt x="608" y="4960"/>
                          </a:lnTo>
                          <a:lnTo>
                            <a:pt x="624" y="4000"/>
                          </a:lnTo>
                          <a:cubicBezTo>
                            <a:pt x="625" y="3983"/>
                            <a:pt x="638" y="3969"/>
                            <a:pt x="655" y="3968"/>
                          </a:cubicBezTo>
                          <a:cubicBezTo>
                            <a:pt x="672" y="3968"/>
                            <a:pt x="687" y="3980"/>
                            <a:pt x="688" y="3997"/>
                          </a:cubicBezTo>
                          <a:lnTo>
                            <a:pt x="704" y="4157"/>
                          </a:lnTo>
                          <a:lnTo>
                            <a:pt x="641" y="4157"/>
                          </a:lnTo>
                          <a:lnTo>
                            <a:pt x="657" y="3997"/>
                          </a:lnTo>
                          <a:lnTo>
                            <a:pt x="673" y="3758"/>
                          </a:lnTo>
                          <a:lnTo>
                            <a:pt x="688" y="3391"/>
                          </a:lnTo>
                          <a:cubicBezTo>
                            <a:pt x="689" y="3374"/>
                            <a:pt x="703" y="3361"/>
                            <a:pt x="720" y="3360"/>
                          </a:cubicBezTo>
                          <a:cubicBezTo>
                            <a:pt x="736" y="3360"/>
                            <a:pt x="751" y="3373"/>
                            <a:pt x="752" y="3389"/>
                          </a:cubicBezTo>
                          <a:lnTo>
                            <a:pt x="768" y="3549"/>
                          </a:lnTo>
                          <a:lnTo>
                            <a:pt x="705" y="3551"/>
                          </a:lnTo>
                          <a:lnTo>
                            <a:pt x="721" y="3247"/>
                          </a:lnTo>
                          <a:cubicBezTo>
                            <a:pt x="721" y="3230"/>
                            <a:pt x="735" y="3217"/>
                            <a:pt x="752" y="3216"/>
                          </a:cubicBezTo>
                          <a:cubicBezTo>
                            <a:pt x="769" y="3216"/>
                            <a:pt x="783" y="3229"/>
                            <a:pt x="784" y="3246"/>
                          </a:cubicBezTo>
                          <a:lnTo>
                            <a:pt x="800" y="3486"/>
                          </a:lnTo>
                          <a:lnTo>
                            <a:pt x="736" y="3488"/>
                          </a:lnTo>
                          <a:lnTo>
                            <a:pt x="752" y="2768"/>
                          </a:lnTo>
                          <a:cubicBezTo>
                            <a:pt x="753" y="2750"/>
                            <a:pt x="767" y="2736"/>
                            <a:pt x="785" y="2736"/>
                          </a:cubicBezTo>
                          <a:cubicBezTo>
                            <a:pt x="802" y="2737"/>
                            <a:pt x="816" y="2750"/>
                            <a:pt x="816" y="2768"/>
                          </a:cubicBezTo>
                          <a:lnTo>
                            <a:pt x="832" y="3632"/>
                          </a:lnTo>
                          <a:lnTo>
                            <a:pt x="769" y="3631"/>
                          </a:lnTo>
                          <a:lnTo>
                            <a:pt x="785" y="3279"/>
                          </a:lnTo>
                          <a:lnTo>
                            <a:pt x="800" y="1888"/>
                          </a:lnTo>
                          <a:cubicBezTo>
                            <a:pt x="801" y="1871"/>
                            <a:pt x="815" y="1856"/>
                            <a:pt x="833" y="1856"/>
                          </a:cubicBezTo>
                          <a:cubicBezTo>
                            <a:pt x="850" y="1857"/>
                            <a:pt x="864" y="1871"/>
                            <a:pt x="864" y="1888"/>
                          </a:cubicBezTo>
                          <a:lnTo>
                            <a:pt x="880" y="6112"/>
                          </a:lnTo>
                          <a:lnTo>
                            <a:pt x="816" y="6112"/>
                          </a:lnTo>
                          <a:lnTo>
                            <a:pt x="832" y="4608"/>
                          </a:lnTo>
                          <a:cubicBezTo>
                            <a:pt x="833" y="4591"/>
                            <a:pt x="847" y="4577"/>
                            <a:pt x="864" y="4576"/>
                          </a:cubicBezTo>
                          <a:cubicBezTo>
                            <a:pt x="881" y="4576"/>
                            <a:pt x="896" y="4590"/>
                            <a:pt x="896" y="4607"/>
                          </a:cubicBezTo>
                          <a:lnTo>
                            <a:pt x="912" y="5071"/>
                          </a:lnTo>
                          <a:lnTo>
                            <a:pt x="848" y="5072"/>
                          </a:lnTo>
                          <a:lnTo>
                            <a:pt x="864" y="3344"/>
                          </a:lnTo>
                          <a:cubicBezTo>
                            <a:pt x="865" y="3331"/>
                            <a:pt x="872" y="3320"/>
                            <a:pt x="884" y="3315"/>
                          </a:cubicBezTo>
                          <a:cubicBezTo>
                            <a:pt x="896" y="3310"/>
                            <a:pt x="910" y="3313"/>
                            <a:pt x="919" y="3322"/>
                          </a:cubicBezTo>
                          <a:lnTo>
                            <a:pt x="935" y="3338"/>
                          </a:lnTo>
                          <a:cubicBezTo>
                            <a:pt x="939" y="3341"/>
                            <a:pt x="941" y="3346"/>
                            <a:pt x="943" y="3350"/>
                          </a:cubicBezTo>
                          <a:lnTo>
                            <a:pt x="959" y="3398"/>
                          </a:lnTo>
                          <a:lnTo>
                            <a:pt x="896" y="3408"/>
                          </a:lnTo>
                          <a:lnTo>
                            <a:pt x="928" y="2224"/>
                          </a:lnTo>
                          <a:cubicBezTo>
                            <a:pt x="929" y="2206"/>
                            <a:pt x="943" y="2192"/>
                            <a:pt x="961" y="2192"/>
                          </a:cubicBezTo>
                          <a:cubicBezTo>
                            <a:pt x="978" y="2193"/>
                            <a:pt x="992" y="2206"/>
                            <a:pt x="992" y="2224"/>
                          </a:cubicBezTo>
                          <a:lnTo>
                            <a:pt x="1008" y="3008"/>
                          </a:lnTo>
                          <a:lnTo>
                            <a:pt x="1024" y="3519"/>
                          </a:lnTo>
                          <a:lnTo>
                            <a:pt x="1040" y="3887"/>
                          </a:lnTo>
                          <a:lnTo>
                            <a:pt x="976" y="3888"/>
                          </a:lnTo>
                          <a:lnTo>
                            <a:pt x="992" y="1200"/>
                          </a:lnTo>
                          <a:cubicBezTo>
                            <a:pt x="993" y="1183"/>
                            <a:pt x="1007" y="1169"/>
                            <a:pt x="1024" y="1168"/>
                          </a:cubicBezTo>
                          <a:cubicBezTo>
                            <a:pt x="1042" y="1168"/>
                            <a:pt x="1056" y="1183"/>
                            <a:pt x="1056" y="1200"/>
                          </a:cubicBezTo>
                          <a:lnTo>
                            <a:pt x="1072" y="2784"/>
                          </a:lnTo>
                          <a:lnTo>
                            <a:pt x="1088" y="3055"/>
                          </a:lnTo>
                          <a:lnTo>
                            <a:pt x="1024" y="3056"/>
                          </a:lnTo>
                          <a:lnTo>
                            <a:pt x="1040" y="2272"/>
                          </a:lnTo>
                          <a:cubicBezTo>
                            <a:pt x="1041" y="2254"/>
                            <a:pt x="1055" y="2240"/>
                            <a:pt x="1072" y="2240"/>
                          </a:cubicBezTo>
                          <a:cubicBezTo>
                            <a:pt x="1090" y="2240"/>
                            <a:pt x="1104" y="2254"/>
                            <a:pt x="1104" y="2272"/>
                          </a:cubicBezTo>
                          <a:lnTo>
                            <a:pt x="1120" y="3120"/>
                          </a:lnTo>
                          <a:lnTo>
                            <a:pt x="1136" y="4448"/>
                          </a:lnTo>
                          <a:lnTo>
                            <a:pt x="1152" y="4670"/>
                          </a:lnTo>
                          <a:lnTo>
                            <a:pt x="1088" y="4672"/>
                          </a:lnTo>
                          <a:lnTo>
                            <a:pt x="1104" y="3968"/>
                          </a:lnTo>
                          <a:cubicBezTo>
                            <a:pt x="1105" y="3950"/>
                            <a:pt x="1119" y="3936"/>
                            <a:pt x="1136" y="3936"/>
                          </a:cubicBezTo>
                          <a:cubicBezTo>
                            <a:pt x="1154" y="3936"/>
                            <a:pt x="1168" y="3950"/>
                            <a:pt x="1168" y="3968"/>
                          </a:cubicBezTo>
                          <a:lnTo>
                            <a:pt x="1184" y="4704"/>
                          </a:lnTo>
                          <a:lnTo>
                            <a:pt x="1200" y="5840"/>
                          </a:lnTo>
                          <a:lnTo>
                            <a:pt x="1136" y="5840"/>
                          </a:lnTo>
                          <a:lnTo>
                            <a:pt x="1152" y="1568"/>
                          </a:lnTo>
                          <a:cubicBezTo>
                            <a:pt x="1153" y="1551"/>
                            <a:pt x="1167" y="1536"/>
                            <a:pt x="1184" y="1536"/>
                          </a:cubicBezTo>
                          <a:cubicBezTo>
                            <a:pt x="1202" y="1536"/>
                            <a:pt x="1216" y="1551"/>
                            <a:pt x="1216" y="1568"/>
                          </a:cubicBezTo>
                          <a:lnTo>
                            <a:pt x="1232" y="4512"/>
                          </a:lnTo>
                          <a:lnTo>
                            <a:pt x="1168" y="4512"/>
                          </a:lnTo>
                          <a:lnTo>
                            <a:pt x="1184" y="2832"/>
                          </a:lnTo>
                          <a:cubicBezTo>
                            <a:pt x="1185" y="2815"/>
                            <a:pt x="1199" y="2800"/>
                            <a:pt x="1216" y="2800"/>
                          </a:cubicBezTo>
                          <a:cubicBezTo>
                            <a:pt x="1234" y="2800"/>
                            <a:pt x="1248" y="2815"/>
                            <a:pt x="1248" y="2832"/>
                          </a:cubicBezTo>
                          <a:lnTo>
                            <a:pt x="1264" y="4384"/>
                          </a:lnTo>
                          <a:lnTo>
                            <a:pt x="1264" y="4378"/>
                          </a:lnTo>
                          <a:lnTo>
                            <a:pt x="1280" y="4458"/>
                          </a:lnTo>
                          <a:lnTo>
                            <a:pt x="1216" y="4464"/>
                          </a:lnTo>
                          <a:lnTo>
                            <a:pt x="1232" y="3200"/>
                          </a:lnTo>
                          <a:cubicBezTo>
                            <a:pt x="1233" y="3183"/>
                            <a:pt x="1247" y="3169"/>
                            <a:pt x="1264" y="3168"/>
                          </a:cubicBezTo>
                          <a:cubicBezTo>
                            <a:pt x="1282" y="3168"/>
                            <a:pt x="1296" y="3182"/>
                            <a:pt x="1296" y="3200"/>
                          </a:cubicBezTo>
                          <a:lnTo>
                            <a:pt x="1312" y="3920"/>
                          </a:lnTo>
                          <a:lnTo>
                            <a:pt x="1248" y="3920"/>
                          </a:lnTo>
                          <a:lnTo>
                            <a:pt x="1264" y="3312"/>
                          </a:lnTo>
                          <a:lnTo>
                            <a:pt x="1280" y="1216"/>
                          </a:lnTo>
                          <a:cubicBezTo>
                            <a:pt x="1281" y="1199"/>
                            <a:pt x="1295" y="1184"/>
                            <a:pt x="1313" y="1184"/>
                          </a:cubicBezTo>
                          <a:cubicBezTo>
                            <a:pt x="1330" y="1185"/>
                            <a:pt x="1344" y="1199"/>
                            <a:pt x="1344" y="1216"/>
                          </a:cubicBezTo>
                          <a:lnTo>
                            <a:pt x="1360" y="6000"/>
                          </a:lnTo>
                          <a:lnTo>
                            <a:pt x="1296" y="6000"/>
                          </a:lnTo>
                          <a:lnTo>
                            <a:pt x="1328" y="3264"/>
                          </a:lnTo>
                          <a:cubicBezTo>
                            <a:pt x="1329" y="3247"/>
                            <a:pt x="1343" y="3232"/>
                            <a:pt x="1361" y="3232"/>
                          </a:cubicBezTo>
                          <a:cubicBezTo>
                            <a:pt x="1378" y="3233"/>
                            <a:pt x="1392" y="3247"/>
                            <a:pt x="1392" y="3264"/>
                          </a:cubicBezTo>
                          <a:lnTo>
                            <a:pt x="1408" y="5392"/>
                          </a:lnTo>
                          <a:lnTo>
                            <a:pt x="1344" y="5392"/>
                          </a:lnTo>
                          <a:lnTo>
                            <a:pt x="1360" y="3520"/>
                          </a:lnTo>
                          <a:cubicBezTo>
                            <a:pt x="1361" y="3503"/>
                            <a:pt x="1375" y="3489"/>
                            <a:pt x="1392" y="3488"/>
                          </a:cubicBezTo>
                          <a:cubicBezTo>
                            <a:pt x="1410" y="3488"/>
                            <a:pt x="1424" y="3503"/>
                            <a:pt x="1424" y="3520"/>
                          </a:cubicBezTo>
                          <a:lnTo>
                            <a:pt x="1440" y="4720"/>
                          </a:lnTo>
                          <a:lnTo>
                            <a:pt x="1376" y="4720"/>
                          </a:lnTo>
                          <a:lnTo>
                            <a:pt x="1392" y="2672"/>
                          </a:lnTo>
                          <a:cubicBezTo>
                            <a:pt x="1393" y="2655"/>
                            <a:pt x="1407" y="2641"/>
                            <a:pt x="1424" y="2640"/>
                          </a:cubicBezTo>
                          <a:cubicBezTo>
                            <a:pt x="1442" y="2640"/>
                            <a:pt x="1456" y="2654"/>
                            <a:pt x="1456" y="2672"/>
                          </a:cubicBezTo>
                          <a:lnTo>
                            <a:pt x="1472" y="3744"/>
                          </a:lnTo>
                          <a:lnTo>
                            <a:pt x="1472" y="3737"/>
                          </a:lnTo>
                          <a:lnTo>
                            <a:pt x="1488" y="3801"/>
                          </a:lnTo>
                          <a:lnTo>
                            <a:pt x="1425" y="3805"/>
                          </a:lnTo>
                          <a:lnTo>
                            <a:pt x="1441" y="3645"/>
                          </a:lnTo>
                          <a:cubicBezTo>
                            <a:pt x="1442" y="3628"/>
                            <a:pt x="1457" y="3616"/>
                            <a:pt x="1474" y="3616"/>
                          </a:cubicBezTo>
                          <a:cubicBezTo>
                            <a:pt x="1491" y="3617"/>
                            <a:pt x="1504" y="3631"/>
                            <a:pt x="1504" y="3648"/>
                          </a:cubicBezTo>
                          <a:lnTo>
                            <a:pt x="1520" y="4528"/>
                          </a:lnTo>
                          <a:lnTo>
                            <a:pt x="1456" y="4528"/>
                          </a:lnTo>
                          <a:lnTo>
                            <a:pt x="1472" y="2464"/>
                          </a:lnTo>
                          <a:cubicBezTo>
                            <a:pt x="1473" y="2447"/>
                            <a:pt x="1487" y="2433"/>
                            <a:pt x="1504" y="2432"/>
                          </a:cubicBezTo>
                          <a:cubicBezTo>
                            <a:pt x="1522" y="2432"/>
                            <a:pt x="1536" y="2446"/>
                            <a:pt x="1536" y="2463"/>
                          </a:cubicBezTo>
                          <a:lnTo>
                            <a:pt x="1552" y="2991"/>
                          </a:lnTo>
                          <a:lnTo>
                            <a:pt x="1568" y="3327"/>
                          </a:lnTo>
                          <a:lnTo>
                            <a:pt x="1504" y="3327"/>
                          </a:lnTo>
                          <a:lnTo>
                            <a:pt x="1520" y="2815"/>
                          </a:lnTo>
                          <a:cubicBezTo>
                            <a:pt x="1521" y="2798"/>
                            <a:pt x="1535" y="2784"/>
                            <a:pt x="1553" y="2784"/>
                          </a:cubicBezTo>
                          <a:cubicBezTo>
                            <a:pt x="1570" y="2785"/>
                            <a:pt x="1584" y="2799"/>
                            <a:pt x="1584" y="2816"/>
                          </a:cubicBezTo>
                          <a:lnTo>
                            <a:pt x="1600" y="4608"/>
                          </a:lnTo>
                          <a:lnTo>
                            <a:pt x="1536" y="4608"/>
                          </a:lnTo>
                          <a:lnTo>
                            <a:pt x="1552" y="2096"/>
                          </a:lnTo>
                          <a:cubicBezTo>
                            <a:pt x="1553" y="2079"/>
                            <a:pt x="1567" y="2065"/>
                            <a:pt x="1584" y="2064"/>
                          </a:cubicBezTo>
                          <a:cubicBezTo>
                            <a:pt x="1602" y="2064"/>
                            <a:pt x="1616" y="2079"/>
                            <a:pt x="1616" y="2096"/>
                          </a:cubicBezTo>
                          <a:lnTo>
                            <a:pt x="1632" y="3648"/>
                          </a:lnTo>
                          <a:lnTo>
                            <a:pt x="1648" y="4688"/>
                          </a:lnTo>
                          <a:lnTo>
                            <a:pt x="1664" y="5167"/>
                          </a:lnTo>
                          <a:lnTo>
                            <a:pt x="1600" y="5168"/>
                          </a:lnTo>
                          <a:lnTo>
                            <a:pt x="1616" y="4592"/>
                          </a:lnTo>
                          <a:lnTo>
                            <a:pt x="1632" y="3008"/>
                          </a:lnTo>
                          <a:lnTo>
                            <a:pt x="1649" y="2876"/>
                          </a:lnTo>
                          <a:cubicBezTo>
                            <a:pt x="1651" y="2860"/>
                            <a:pt x="1665" y="2848"/>
                            <a:pt x="1682" y="2849"/>
                          </a:cubicBezTo>
                          <a:cubicBezTo>
                            <a:pt x="1699" y="2849"/>
                            <a:pt x="1712" y="2863"/>
                            <a:pt x="1712" y="2880"/>
                          </a:cubicBezTo>
                          <a:lnTo>
                            <a:pt x="1728" y="4528"/>
                          </a:lnTo>
                          <a:lnTo>
                            <a:pt x="1664" y="4528"/>
                          </a:lnTo>
                          <a:lnTo>
                            <a:pt x="1680" y="3328"/>
                          </a:lnTo>
                          <a:cubicBezTo>
                            <a:pt x="1681" y="3311"/>
                            <a:pt x="1695" y="3297"/>
                            <a:pt x="1712" y="3296"/>
                          </a:cubicBezTo>
                          <a:cubicBezTo>
                            <a:pt x="1730" y="3296"/>
                            <a:pt x="1744" y="3310"/>
                            <a:pt x="1744" y="3328"/>
                          </a:cubicBezTo>
                          <a:lnTo>
                            <a:pt x="1776" y="4992"/>
                          </a:lnTo>
                          <a:lnTo>
                            <a:pt x="1712" y="4992"/>
                          </a:lnTo>
                          <a:lnTo>
                            <a:pt x="1728" y="3744"/>
                          </a:lnTo>
                          <a:cubicBezTo>
                            <a:pt x="1729" y="3727"/>
                            <a:pt x="1743" y="3712"/>
                            <a:pt x="1761" y="3712"/>
                          </a:cubicBezTo>
                          <a:cubicBezTo>
                            <a:pt x="1778" y="3712"/>
                            <a:pt x="1792" y="3727"/>
                            <a:pt x="1792" y="3744"/>
                          </a:cubicBezTo>
                          <a:lnTo>
                            <a:pt x="1808" y="5408"/>
                          </a:lnTo>
                          <a:lnTo>
                            <a:pt x="1744" y="5408"/>
                          </a:lnTo>
                          <a:lnTo>
                            <a:pt x="1760" y="2912"/>
                          </a:lnTo>
                          <a:cubicBezTo>
                            <a:pt x="1761" y="2895"/>
                            <a:pt x="1775" y="2880"/>
                            <a:pt x="1792" y="2880"/>
                          </a:cubicBezTo>
                          <a:cubicBezTo>
                            <a:pt x="1810" y="2880"/>
                            <a:pt x="1824" y="2895"/>
                            <a:pt x="1824" y="2912"/>
                          </a:cubicBezTo>
                          <a:lnTo>
                            <a:pt x="1840" y="4736"/>
                          </a:lnTo>
                          <a:lnTo>
                            <a:pt x="1776" y="4736"/>
                          </a:lnTo>
                          <a:lnTo>
                            <a:pt x="1792" y="3376"/>
                          </a:lnTo>
                          <a:lnTo>
                            <a:pt x="1808" y="2080"/>
                          </a:lnTo>
                          <a:cubicBezTo>
                            <a:pt x="1809" y="2063"/>
                            <a:pt x="1823" y="2049"/>
                            <a:pt x="1840" y="2048"/>
                          </a:cubicBezTo>
                          <a:cubicBezTo>
                            <a:pt x="1858" y="2048"/>
                            <a:pt x="1872" y="2062"/>
                            <a:pt x="1872" y="2080"/>
                          </a:cubicBezTo>
                          <a:lnTo>
                            <a:pt x="1888" y="2720"/>
                          </a:lnTo>
                          <a:lnTo>
                            <a:pt x="1824" y="2720"/>
                          </a:lnTo>
                          <a:lnTo>
                            <a:pt x="1840" y="2144"/>
                          </a:lnTo>
                          <a:cubicBezTo>
                            <a:pt x="1841" y="2126"/>
                            <a:pt x="1855" y="2112"/>
                            <a:pt x="1872" y="2112"/>
                          </a:cubicBezTo>
                          <a:cubicBezTo>
                            <a:pt x="1890" y="2112"/>
                            <a:pt x="1904" y="2126"/>
                            <a:pt x="1904" y="2144"/>
                          </a:cubicBezTo>
                          <a:lnTo>
                            <a:pt x="1920" y="2704"/>
                          </a:lnTo>
                          <a:lnTo>
                            <a:pt x="1936" y="3776"/>
                          </a:lnTo>
                          <a:lnTo>
                            <a:pt x="1872" y="3776"/>
                          </a:lnTo>
                          <a:lnTo>
                            <a:pt x="1888" y="2576"/>
                          </a:lnTo>
                          <a:cubicBezTo>
                            <a:pt x="1889" y="2559"/>
                            <a:pt x="1903" y="2544"/>
                            <a:pt x="1920" y="2544"/>
                          </a:cubicBezTo>
                          <a:cubicBezTo>
                            <a:pt x="1938" y="2544"/>
                            <a:pt x="1952" y="2559"/>
                            <a:pt x="1952" y="2576"/>
                          </a:cubicBezTo>
                          <a:lnTo>
                            <a:pt x="1968" y="3728"/>
                          </a:lnTo>
                          <a:lnTo>
                            <a:pt x="1904" y="3728"/>
                          </a:lnTo>
                          <a:lnTo>
                            <a:pt x="1920" y="2736"/>
                          </a:lnTo>
                          <a:cubicBezTo>
                            <a:pt x="1921" y="2719"/>
                            <a:pt x="1935" y="2705"/>
                            <a:pt x="1952" y="2704"/>
                          </a:cubicBezTo>
                          <a:cubicBezTo>
                            <a:pt x="1969" y="2704"/>
                            <a:pt x="1984" y="2718"/>
                            <a:pt x="1984" y="2735"/>
                          </a:cubicBezTo>
                          <a:lnTo>
                            <a:pt x="2000" y="3103"/>
                          </a:lnTo>
                          <a:lnTo>
                            <a:pt x="1936" y="3104"/>
                          </a:lnTo>
                          <a:lnTo>
                            <a:pt x="1952" y="1376"/>
                          </a:lnTo>
                          <a:cubicBezTo>
                            <a:pt x="1953" y="1359"/>
                            <a:pt x="1967" y="1344"/>
                            <a:pt x="1984" y="1344"/>
                          </a:cubicBezTo>
                          <a:cubicBezTo>
                            <a:pt x="2002" y="1344"/>
                            <a:pt x="2016" y="1359"/>
                            <a:pt x="2016" y="1376"/>
                          </a:cubicBezTo>
                          <a:lnTo>
                            <a:pt x="2032" y="3168"/>
                          </a:lnTo>
                          <a:lnTo>
                            <a:pt x="1970" y="3158"/>
                          </a:lnTo>
                          <a:lnTo>
                            <a:pt x="1986" y="3110"/>
                          </a:lnTo>
                          <a:lnTo>
                            <a:pt x="1984" y="3120"/>
                          </a:lnTo>
                          <a:lnTo>
                            <a:pt x="2000" y="2272"/>
                          </a:lnTo>
                          <a:cubicBezTo>
                            <a:pt x="2001" y="2254"/>
                            <a:pt x="2015" y="2240"/>
                            <a:pt x="2033" y="2240"/>
                          </a:cubicBezTo>
                          <a:cubicBezTo>
                            <a:pt x="2050" y="2241"/>
                            <a:pt x="2064" y="2255"/>
                            <a:pt x="2064" y="2272"/>
                          </a:cubicBezTo>
                          <a:lnTo>
                            <a:pt x="2080" y="4048"/>
                          </a:lnTo>
                          <a:lnTo>
                            <a:pt x="2016" y="4048"/>
                          </a:lnTo>
                          <a:lnTo>
                            <a:pt x="2032" y="1936"/>
                          </a:lnTo>
                          <a:cubicBezTo>
                            <a:pt x="2033" y="1919"/>
                            <a:pt x="2046" y="1905"/>
                            <a:pt x="2064" y="1904"/>
                          </a:cubicBezTo>
                          <a:cubicBezTo>
                            <a:pt x="2081" y="1904"/>
                            <a:pt x="2096" y="1918"/>
                            <a:pt x="2096" y="1935"/>
                          </a:cubicBezTo>
                          <a:lnTo>
                            <a:pt x="2112" y="2255"/>
                          </a:lnTo>
                          <a:lnTo>
                            <a:pt x="2128" y="3152"/>
                          </a:lnTo>
                          <a:lnTo>
                            <a:pt x="2064" y="3152"/>
                          </a:lnTo>
                          <a:lnTo>
                            <a:pt x="2080" y="2448"/>
                          </a:lnTo>
                          <a:cubicBezTo>
                            <a:pt x="2081" y="2430"/>
                            <a:pt x="2095" y="2416"/>
                            <a:pt x="2112" y="2416"/>
                          </a:cubicBezTo>
                          <a:cubicBezTo>
                            <a:pt x="2130" y="2416"/>
                            <a:pt x="2144" y="2430"/>
                            <a:pt x="2144" y="2448"/>
                          </a:cubicBezTo>
                          <a:lnTo>
                            <a:pt x="2176" y="3888"/>
                          </a:lnTo>
                          <a:lnTo>
                            <a:pt x="2112" y="3888"/>
                          </a:lnTo>
                          <a:lnTo>
                            <a:pt x="2128" y="2368"/>
                          </a:lnTo>
                          <a:cubicBezTo>
                            <a:pt x="2129" y="2351"/>
                            <a:pt x="2143" y="2336"/>
                            <a:pt x="2161" y="2336"/>
                          </a:cubicBezTo>
                          <a:cubicBezTo>
                            <a:pt x="2178" y="2337"/>
                            <a:pt x="2192" y="2351"/>
                            <a:pt x="2192" y="2368"/>
                          </a:cubicBezTo>
                          <a:lnTo>
                            <a:pt x="2208" y="6208"/>
                          </a:lnTo>
                          <a:lnTo>
                            <a:pt x="2144" y="6208"/>
                          </a:lnTo>
                          <a:lnTo>
                            <a:pt x="2160" y="3360"/>
                          </a:lnTo>
                          <a:cubicBezTo>
                            <a:pt x="2161" y="3343"/>
                            <a:pt x="2175" y="3329"/>
                            <a:pt x="2192" y="3328"/>
                          </a:cubicBezTo>
                          <a:cubicBezTo>
                            <a:pt x="2210" y="3328"/>
                            <a:pt x="2224" y="3342"/>
                            <a:pt x="2224" y="3360"/>
                          </a:cubicBezTo>
                          <a:lnTo>
                            <a:pt x="2240" y="4208"/>
                          </a:lnTo>
                          <a:lnTo>
                            <a:pt x="2176" y="4208"/>
                          </a:lnTo>
                          <a:lnTo>
                            <a:pt x="2192" y="3472"/>
                          </a:lnTo>
                          <a:cubicBezTo>
                            <a:pt x="2193" y="3455"/>
                            <a:pt x="2206" y="3442"/>
                            <a:pt x="2222" y="3441"/>
                          </a:cubicBezTo>
                          <a:cubicBezTo>
                            <a:pt x="2239" y="3439"/>
                            <a:pt x="2253" y="3451"/>
                            <a:pt x="2256" y="3467"/>
                          </a:cubicBezTo>
                          <a:lnTo>
                            <a:pt x="2272" y="3563"/>
                          </a:lnTo>
                          <a:lnTo>
                            <a:pt x="2208" y="3567"/>
                          </a:lnTo>
                          <a:lnTo>
                            <a:pt x="2224" y="3039"/>
                          </a:lnTo>
                          <a:cubicBezTo>
                            <a:pt x="2225" y="3022"/>
                            <a:pt x="2239" y="3009"/>
                            <a:pt x="2256" y="3008"/>
                          </a:cubicBezTo>
                          <a:cubicBezTo>
                            <a:pt x="2274" y="3008"/>
                            <a:pt x="2288" y="3022"/>
                            <a:pt x="2288" y="3039"/>
                          </a:cubicBezTo>
                          <a:lnTo>
                            <a:pt x="2304" y="3439"/>
                          </a:lnTo>
                          <a:lnTo>
                            <a:pt x="2240" y="3440"/>
                          </a:lnTo>
                          <a:lnTo>
                            <a:pt x="2256" y="2192"/>
                          </a:lnTo>
                          <a:cubicBezTo>
                            <a:pt x="2257" y="2175"/>
                            <a:pt x="2271" y="2160"/>
                            <a:pt x="2289" y="2160"/>
                          </a:cubicBezTo>
                          <a:cubicBezTo>
                            <a:pt x="2306" y="2161"/>
                            <a:pt x="2320" y="2175"/>
                            <a:pt x="2320" y="2192"/>
                          </a:cubicBezTo>
                          <a:lnTo>
                            <a:pt x="2336" y="4960"/>
                          </a:lnTo>
                          <a:lnTo>
                            <a:pt x="2272" y="4960"/>
                          </a:lnTo>
                          <a:lnTo>
                            <a:pt x="2288" y="2144"/>
                          </a:lnTo>
                          <a:cubicBezTo>
                            <a:pt x="2289" y="2127"/>
                            <a:pt x="2303" y="2113"/>
                            <a:pt x="2320" y="2112"/>
                          </a:cubicBezTo>
                          <a:cubicBezTo>
                            <a:pt x="2338" y="2112"/>
                            <a:pt x="2352" y="2126"/>
                            <a:pt x="2352" y="2144"/>
                          </a:cubicBezTo>
                          <a:lnTo>
                            <a:pt x="2368" y="3200"/>
                          </a:lnTo>
                          <a:lnTo>
                            <a:pt x="2384" y="3760"/>
                          </a:lnTo>
                          <a:lnTo>
                            <a:pt x="2320" y="3760"/>
                          </a:lnTo>
                          <a:lnTo>
                            <a:pt x="2336" y="3200"/>
                          </a:lnTo>
                          <a:cubicBezTo>
                            <a:pt x="2337" y="3182"/>
                            <a:pt x="2351" y="3168"/>
                            <a:pt x="2369" y="3168"/>
                          </a:cubicBezTo>
                          <a:cubicBezTo>
                            <a:pt x="2386" y="3169"/>
                            <a:pt x="2400" y="3183"/>
                            <a:pt x="2400" y="3200"/>
                          </a:cubicBezTo>
                          <a:lnTo>
                            <a:pt x="2416" y="4320"/>
                          </a:lnTo>
                          <a:lnTo>
                            <a:pt x="2352" y="4320"/>
                          </a:lnTo>
                          <a:lnTo>
                            <a:pt x="2368" y="3696"/>
                          </a:lnTo>
                          <a:lnTo>
                            <a:pt x="2384" y="2128"/>
                          </a:lnTo>
                          <a:cubicBezTo>
                            <a:pt x="2385" y="2111"/>
                            <a:pt x="2399" y="2096"/>
                            <a:pt x="2416" y="2096"/>
                          </a:cubicBezTo>
                          <a:cubicBezTo>
                            <a:pt x="2434" y="2096"/>
                            <a:pt x="2448" y="2111"/>
                            <a:pt x="2448" y="2128"/>
                          </a:cubicBezTo>
                          <a:lnTo>
                            <a:pt x="2464" y="3680"/>
                          </a:lnTo>
                          <a:lnTo>
                            <a:pt x="2401" y="3677"/>
                          </a:lnTo>
                          <a:lnTo>
                            <a:pt x="2417" y="3517"/>
                          </a:lnTo>
                          <a:cubicBezTo>
                            <a:pt x="2418" y="3500"/>
                            <a:pt x="2433" y="3488"/>
                            <a:pt x="2450" y="3488"/>
                          </a:cubicBezTo>
                          <a:cubicBezTo>
                            <a:pt x="2467" y="3489"/>
                            <a:pt x="2480" y="3503"/>
                            <a:pt x="2480" y="3520"/>
                          </a:cubicBezTo>
                          <a:lnTo>
                            <a:pt x="2496" y="4688"/>
                          </a:lnTo>
                          <a:lnTo>
                            <a:pt x="2432" y="4688"/>
                          </a:lnTo>
                          <a:lnTo>
                            <a:pt x="2448" y="1360"/>
                          </a:lnTo>
                          <a:cubicBezTo>
                            <a:pt x="2449" y="1343"/>
                            <a:pt x="2463" y="1328"/>
                            <a:pt x="2480" y="1328"/>
                          </a:cubicBezTo>
                          <a:cubicBezTo>
                            <a:pt x="2498" y="1328"/>
                            <a:pt x="2512" y="1343"/>
                            <a:pt x="2512" y="1360"/>
                          </a:cubicBezTo>
                          <a:lnTo>
                            <a:pt x="2528" y="4800"/>
                          </a:lnTo>
                          <a:lnTo>
                            <a:pt x="2464" y="4800"/>
                          </a:lnTo>
                          <a:lnTo>
                            <a:pt x="2480" y="3552"/>
                          </a:lnTo>
                          <a:lnTo>
                            <a:pt x="2513" y="2927"/>
                          </a:lnTo>
                          <a:lnTo>
                            <a:pt x="2528" y="2479"/>
                          </a:lnTo>
                          <a:lnTo>
                            <a:pt x="2544" y="32"/>
                          </a:lnTo>
                          <a:cubicBezTo>
                            <a:pt x="2545" y="15"/>
                            <a:pt x="2559" y="0"/>
                            <a:pt x="2577" y="0"/>
                          </a:cubicBezTo>
                          <a:cubicBezTo>
                            <a:pt x="2594" y="1"/>
                            <a:pt x="2608" y="15"/>
                            <a:pt x="2608" y="32"/>
                          </a:cubicBezTo>
                          <a:lnTo>
                            <a:pt x="2624" y="6256"/>
                          </a:lnTo>
                          <a:lnTo>
                            <a:pt x="2560" y="6256"/>
                          </a:lnTo>
                          <a:lnTo>
                            <a:pt x="2576" y="5056"/>
                          </a:lnTo>
                          <a:lnTo>
                            <a:pt x="2592" y="2592"/>
                          </a:lnTo>
                          <a:cubicBezTo>
                            <a:pt x="2593" y="2575"/>
                            <a:pt x="2607" y="2560"/>
                            <a:pt x="2624" y="2560"/>
                          </a:cubicBezTo>
                          <a:cubicBezTo>
                            <a:pt x="2642" y="2560"/>
                            <a:pt x="2656" y="2575"/>
                            <a:pt x="2656" y="2592"/>
                          </a:cubicBezTo>
                          <a:lnTo>
                            <a:pt x="2672" y="4672"/>
                          </a:lnTo>
                          <a:lnTo>
                            <a:pt x="2608" y="4672"/>
                          </a:lnTo>
                          <a:lnTo>
                            <a:pt x="2624" y="3056"/>
                          </a:lnTo>
                          <a:lnTo>
                            <a:pt x="2641" y="2719"/>
                          </a:lnTo>
                          <a:lnTo>
                            <a:pt x="2656" y="2303"/>
                          </a:lnTo>
                          <a:cubicBezTo>
                            <a:pt x="2657" y="2286"/>
                            <a:pt x="2671" y="2273"/>
                            <a:pt x="2688" y="2272"/>
                          </a:cubicBezTo>
                          <a:cubicBezTo>
                            <a:pt x="2706" y="2272"/>
                            <a:pt x="2720" y="2286"/>
                            <a:pt x="2720" y="2303"/>
                          </a:cubicBezTo>
                          <a:lnTo>
                            <a:pt x="2736" y="2655"/>
                          </a:lnTo>
                          <a:lnTo>
                            <a:pt x="2752" y="5168"/>
                          </a:lnTo>
                          <a:lnTo>
                            <a:pt x="2688" y="5168"/>
                          </a:lnTo>
                          <a:lnTo>
                            <a:pt x="2704" y="1888"/>
                          </a:lnTo>
                          <a:cubicBezTo>
                            <a:pt x="2705" y="1871"/>
                            <a:pt x="2719" y="1856"/>
                            <a:pt x="2736" y="1856"/>
                          </a:cubicBezTo>
                          <a:cubicBezTo>
                            <a:pt x="2754" y="1856"/>
                            <a:pt x="2768" y="1871"/>
                            <a:pt x="2768" y="1888"/>
                          </a:cubicBezTo>
                          <a:lnTo>
                            <a:pt x="2784" y="3968"/>
                          </a:lnTo>
                          <a:lnTo>
                            <a:pt x="2800" y="4992"/>
                          </a:lnTo>
                          <a:lnTo>
                            <a:pt x="2736" y="4992"/>
                          </a:lnTo>
                          <a:lnTo>
                            <a:pt x="2752" y="2208"/>
                          </a:lnTo>
                          <a:lnTo>
                            <a:pt x="2769" y="1950"/>
                          </a:lnTo>
                          <a:cubicBezTo>
                            <a:pt x="2770" y="1933"/>
                            <a:pt x="2784" y="1920"/>
                            <a:pt x="2801" y="1920"/>
                          </a:cubicBezTo>
                          <a:cubicBezTo>
                            <a:pt x="2818" y="1921"/>
                            <a:pt x="2832" y="1935"/>
                            <a:pt x="2832" y="1952"/>
                          </a:cubicBezTo>
                          <a:lnTo>
                            <a:pt x="2848" y="2720"/>
                          </a:lnTo>
                          <a:lnTo>
                            <a:pt x="2785" y="2719"/>
                          </a:lnTo>
                          <a:lnTo>
                            <a:pt x="2801" y="2415"/>
                          </a:lnTo>
                          <a:cubicBezTo>
                            <a:pt x="2801" y="2398"/>
                            <a:pt x="2816" y="2384"/>
                            <a:pt x="2833" y="2384"/>
                          </a:cubicBezTo>
                          <a:cubicBezTo>
                            <a:pt x="2850" y="2385"/>
                            <a:pt x="2864" y="2399"/>
                            <a:pt x="2864" y="2416"/>
                          </a:cubicBezTo>
                          <a:lnTo>
                            <a:pt x="2880" y="4192"/>
                          </a:lnTo>
                          <a:lnTo>
                            <a:pt x="2816" y="4192"/>
                          </a:lnTo>
                          <a:lnTo>
                            <a:pt x="2832" y="3568"/>
                          </a:lnTo>
                          <a:lnTo>
                            <a:pt x="2848" y="1648"/>
                          </a:lnTo>
                          <a:cubicBezTo>
                            <a:pt x="2849" y="1631"/>
                            <a:pt x="2863" y="1617"/>
                            <a:pt x="2880" y="1616"/>
                          </a:cubicBezTo>
                          <a:cubicBezTo>
                            <a:pt x="2898" y="1616"/>
                            <a:pt x="2912" y="1630"/>
                            <a:pt x="2912" y="1648"/>
                          </a:cubicBezTo>
                          <a:lnTo>
                            <a:pt x="2928" y="2208"/>
                          </a:lnTo>
                          <a:lnTo>
                            <a:pt x="2944" y="3664"/>
                          </a:lnTo>
                          <a:lnTo>
                            <a:pt x="2976" y="4158"/>
                          </a:lnTo>
                          <a:lnTo>
                            <a:pt x="2992" y="4543"/>
                          </a:lnTo>
                          <a:lnTo>
                            <a:pt x="2929" y="4540"/>
                          </a:lnTo>
                          <a:lnTo>
                            <a:pt x="2945" y="4412"/>
                          </a:lnTo>
                          <a:lnTo>
                            <a:pt x="2960" y="1600"/>
                          </a:lnTo>
                          <a:cubicBezTo>
                            <a:pt x="2961" y="1583"/>
                            <a:pt x="2975" y="1568"/>
                            <a:pt x="2992" y="1568"/>
                          </a:cubicBezTo>
                          <a:cubicBezTo>
                            <a:pt x="3010" y="1568"/>
                            <a:pt x="3024" y="1583"/>
                            <a:pt x="3024" y="1600"/>
                          </a:cubicBezTo>
                          <a:lnTo>
                            <a:pt x="3040" y="5792"/>
                          </a:lnTo>
                          <a:lnTo>
                            <a:pt x="2976" y="5792"/>
                          </a:lnTo>
                          <a:lnTo>
                            <a:pt x="2992" y="2080"/>
                          </a:lnTo>
                          <a:cubicBezTo>
                            <a:pt x="2993" y="2063"/>
                            <a:pt x="3007" y="2049"/>
                            <a:pt x="3024" y="2048"/>
                          </a:cubicBezTo>
                          <a:cubicBezTo>
                            <a:pt x="3041" y="2048"/>
                            <a:pt x="3056" y="2062"/>
                            <a:pt x="3056" y="2079"/>
                          </a:cubicBezTo>
                          <a:lnTo>
                            <a:pt x="3072" y="2479"/>
                          </a:lnTo>
                          <a:lnTo>
                            <a:pt x="3088" y="3216"/>
                          </a:lnTo>
                          <a:lnTo>
                            <a:pt x="3104" y="3390"/>
                          </a:lnTo>
                          <a:lnTo>
                            <a:pt x="3120" y="3759"/>
                          </a:lnTo>
                          <a:lnTo>
                            <a:pt x="3056" y="3760"/>
                          </a:lnTo>
                          <a:lnTo>
                            <a:pt x="3072" y="2544"/>
                          </a:lnTo>
                          <a:cubicBezTo>
                            <a:pt x="3073" y="2527"/>
                            <a:pt x="3087" y="2512"/>
                            <a:pt x="3105" y="2512"/>
                          </a:cubicBezTo>
                          <a:cubicBezTo>
                            <a:pt x="3122" y="2513"/>
                            <a:pt x="3136" y="2527"/>
                            <a:pt x="3136" y="2544"/>
                          </a:cubicBezTo>
                          <a:lnTo>
                            <a:pt x="3152" y="4288"/>
                          </a:lnTo>
                          <a:lnTo>
                            <a:pt x="3088" y="4288"/>
                          </a:lnTo>
                          <a:lnTo>
                            <a:pt x="3104" y="3152"/>
                          </a:lnTo>
                          <a:cubicBezTo>
                            <a:pt x="3105" y="3135"/>
                            <a:pt x="3119" y="3121"/>
                            <a:pt x="3136" y="3120"/>
                          </a:cubicBezTo>
                          <a:cubicBezTo>
                            <a:pt x="3153" y="3120"/>
                            <a:pt x="3168" y="3134"/>
                            <a:pt x="3168" y="3151"/>
                          </a:cubicBezTo>
                          <a:lnTo>
                            <a:pt x="3184" y="3551"/>
                          </a:lnTo>
                          <a:lnTo>
                            <a:pt x="3120" y="3552"/>
                          </a:lnTo>
                          <a:lnTo>
                            <a:pt x="3136" y="688"/>
                          </a:lnTo>
                          <a:cubicBezTo>
                            <a:pt x="3137" y="671"/>
                            <a:pt x="3151" y="656"/>
                            <a:pt x="3168" y="656"/>
                          </a:cubicBezTo>
                          <a:cubicBezTo>
                            <a:pt x="3186" y="656"/>
                            <a:pt x="3200" y="671"/>
                            <a:pt x="3200" y="688"/>
                          </a:cubicBezTo>
                          <a:lnTo>
                            <a:pt x="3216" y="2880"/>
                          </a:lnTo>
                          <a:lnTo>
                            <a:pt x="3232" y="3037"/>
                          </a:lnTo>
                          <a:lnTo>
                            <a:pt x="3168" y="3040"/>
                          </a:lnTo>
                          <a:lnTo>
                            <a:pt x="3184" y="1872"/>
                          </a:lnTo>
                          <a:cubicBezTo>
                            <a:pt x="3185" y="1855"/>
                            <a:pt x="3199" y="1840"/>
                            <a:pt x="3216" y="1840"/>
                          </a:cubicBezTo>
                          <a:cubicBezTo>
                            <a:pt x="3234" y="1840"/>
                            <a:pt x="3248" y="1854"/>
                            <a:pt x="3248" y="1872"/>
                          </a:cubicBezTo>
                          <a:lnTo>
                            <a:pt x="3264" y="2864"/>
                          </a:lnTo>
                          <a:lnTo>
                            <a:pt x="3280" y="4176"/>
                          </a:lnTo>
                          <a:lnTo>
                            <a:pt x="3216" y="4176"/>
                          </a:lnTo>
                          <a:lnTo>
                            <a:pt x="3232" y="2880"/>
                          </a:lnTo>
                          <a:cubicBezTo>
                            <a:pt x="3233" y="2863"/>
                            <a:pt x="3247" y="2848"/>
                            <a:pt x="3264" y="2848"/>
                          </a:cubicBezTo>
                          <a:cubicBezTo>
                            <a:pt x="3282" y="2848"/>
                            <a:pt x="3296" y="2863"/>
                            <a:pt x="3296" y="2880"/>
                          </a:cubicBezTo>
                          <a:lnTo>
                            <a:pt x="3312" y="4288"/>
                          </a:lnTo>
                          <a:lnTo>
                            <a:pt x="3328" y="6048"/>
                          </a:lnTo>
                          <a:lnTo>
                            <a:pt x="3264" y="6048"/>
                          </a:lnTo>
                          <a:lnTo>
                            <a:pt x="3280" y="3232"/>
                          </a:lnTo>
                          <a:cubicBezTo>
                            <a:pt x="3281" y="3216"/>
                            <a:pt x="3293" y="3202"/>
                            <a:pt x="3310" y="3201"/>
                          </a:cubicBezTo>
                          <a:cubicBezTo>
                            <a:pt x="3327" y="3199"/>
                            <a:pt x="3342" y="3211"/>
                            <a:pt x="3344" y="3228"/>
                          </a:cubicBezTo>
                          <a:lnTo>
                            <a:pt x="3376" y="3436"/>
                          </a:lnTo>
                          <a:lnTo>
                            <a:pt x="3375" y="3430"/>
                          </a:lnTo>
                          <a:lnTo>
                            <a:pt x="3391" y="3478"/>
                          </a:lnTo>
                          <a:cubicBezTo>
                            <a:pt x="3392" y="3481"/>
                            <a:pt x="3392" y="3485"/>
                            <a:pt x="3392" y="3488"/>
                          </a:cubicBezTo>
                          <a:lnTo>
                            <a:pt x="3408" y="4720"/>
                          </a:lnTo>
                          <a:cubicBezTo>
                            <a:pt x="3409" y="4738"/>
                            <a:pt x="3395" y="4752"/>
                            <a:pt x="3377" y="4752"/>
                          </a:cubicBezTo>
                          <a:cubicBezTo>
                            <a:pt x="3359" y="4753"/>
                            <a:pt x="3345" y="4739"/>
                            <a:pt x="3344" y="4721"/>
                          </a:cubicBezTo>
                          <a:lnTo>
                            <a:pt x="3328" y="3489"/>
                          </a:lnTo>
                          <a:lnTo>
                            <a:pt x="3330" y="3499"/>
                          </a:lnTo>
                          <a:lnTo>
                            <a:pt x="3314" y="3451"/>
                          </a:lnTo>
                          <a:cubicBezTo>
                            <a:pt x="3314" y="3449"/>
                            <a:pt x="3313" y="3447"/>
                            <a:pt x="3313" y="3445"/>
                          </a:cubicBezTo>
                          <a:lnTo>
                            <a:pt x="3281" y="3237"/>
                          </a:lnTo>
                          <a:lnTo>
                            <a:pt x="3344" y="3233"/>
                          </a:lnTo>
                          <a:lnTo>
                            <a:pt x="3328" y="6049"/>
                          </a:lnTo>
                          <a:cubicBezTo>
                            <a:pt x="3328" y="6066"/>
                            <a:pt x="3314" y="6080"/>
                            <a:pt x="3297" y="6080"/>
                          </a:cubicBezTo>
                          <a:cubicBezTo>
                            <a:pt x="3279" y="6080"/>
                            <a:pt x="3265" y="6066"/>
                            <a:pt x="3264" y="6049"/>
                          </a:cubicBezTo>
                          <a:lnTo>
                            <a:pt x="3248" y="4289"/>
                          </a:lnTo>
                          <a:lnTo>
                            <a:pt x="3232" y="2881"/>
                          </a:lnTo>
                          <a:lnTo>
                            <a:pt x="3296" y="2881"/>
                          </a:lnTo>
                          <a:lnTo>
                            <a:pt x="3280" y="4177"/>
                          </a:lnTo>
                          <a:cubicBezTo>
                            <a:pt x="3280" y="4194"/>
                            <a:pt x="3266" y="4208"/>
                            <a:pt x="3248" y="4208"/>
                          </a:cubicBezTo>
                          <a:cubicBezTo>
                            <a:pt x="3231" y="4208"/>
                            <a:pt x="3217" y="4194"/>
                            <a:pt x="3216" y="4177"/>
                          </a:cubicBezTo>
                          <a:lnTo>
                            <a:pt x="3200" y="2865"/>
                          </a:lnTo>
                          <a:lnTo>
                            <a:pt x="3184" y="1873"/>
                          </a:lnTo>
                          <a:lnTo>
                            <a:pt x="3248" y="1873"/>
                          </a:lnTo>
                          <a:lnTo>
                            <a:pt x="3232" y="3041"/>
                          </a:lnTo>
                          <a:cubicBezTo>
                            <a:pt x="3232" y="3058"/>
                            <a:pt x="3219" y="3072"/>
                            <a:pt x="3202" y="3072"/>
                          </a:cubicBezTo>
                          <a:cubicBezTo>
                            <a:pt x="3185" y="3073"/>
                            <a:pt x="3170" y="3061"/>
                            <a:pt x="3169" y="3044"/>
                          </a:cubicBezTo>
                          <a:lnTo>
                            <a:pt x="3152" y="2881"/>
                          </a:lnTo>
                          <a:lnTo>
                            <a:pt x="3136" y="689"/>
                          </a:lnTo>
                          <a:lnTo>
                            <a:pt x="3200" y="689"/>
                          </a:lnTo>
                          <a:lnTo>
                            <a:pt x="3184" y="3553"/>
                          </a:lnTo>
                          <a:cubicBezTo>
                            <a:pt x="3184" y="3570"/>
                            <a:pt x="3170" y="3584"/>
                            <a:pt x="3153" y="3584"/>
                          </a:cubicBezTo>
                          <a:cubicBezTo>
                            <a:pt x="3136" y="3585"/>
                            <a:pt x="3121" y="3571"/>
                            <a:pt x="3120" y="3554"/>
                          </a:cubicBezTo>
                          <a:lnTo>
                            <a:pt x="3104" y="3154"/>
                          </a:lnTo>
                          <a:lnTo>
                            <a:pt x="3168" y="3153"/>
                          </a:lnTo>
                          <a:lnTo>
                            <a:pt x="3152" y="4289"/>
                          </a:lnTo>
                          <a:cubicBezTo>
                            <a:pt x="3152" y="4306"/>
                            <a:pt x="3138" y="4321"/>
                            <a:pt x="3120" y="4320"/>
                          </a:cubicBezTo>
                          <a:cubicBezTo>
                            <a:pt x="3103" y="4320"/>
                            <a:pt x="3089" y="4306"/>
                            <a:pt x="3088" y="4289"/>
                          </a:cubicBezTo>
                          <a:lnTo>
                            <a:pt x="3072" y="2545"/>
                          </a:lnTo>
                          <a:lnTo>
                            <a:pt x="3136" y="2545"/>
                          </a:lnTo>
                          <a:lnTo>
                            <a:pt x="3120" y="3761"/>
                          </a:lnTo>
                          <a:cubicBezTo>
                            <a:pt x="3120" y="3778"/>
                            <a:pt x="3106" y="3792"/>
                            <a:pt x="3089" y="3792"/>
                          </a:cubicBezTo>
                          <a:cubicBezTo>
                            <a:pt x="3072" y="3793"/>
                            <a:pt x="3057" y="3779"/>
                            <a:pt x="3056" y="3762"/>
                          </a:cubicBezTo>
                          <a:lnTo>
                            <a:pt x="3041" y="3395"/>
                          </a:lnTo>
                          <a:lnTo>
                            <a:pt x="3024" y="3217"/>
                          </a:lnTo>
                          <a:lnTo>
                            <a:pt x="3008" y="2482"/>
                          </a:lnTo>
                          <a:lnTo>
                            <a:pt x="2992" y="2082"/>
                          </a:lnTo>
                          <a:lnTo>
                            <a:pt x="3056" y="2081"/>
                          </a:lnTo>
                          <a:lnTo>
                            <a:pt x="3040" y="5793"/>
                          </a:lnTo>
                          <a:cubicBezTo>
                            <a:pt x="3040" y="5810"/>
                            <a:pt x="3026" y="5824"/>
                            <a:pt x="3008" y="5824"/>
                          </a:cubicBezTo>
                          <a:cubicBezTo>
                            <a:pt x="2991" y="5824"/>
                            <a:pt x="2977" y="5810"/>
                            <a:pt x="2976" y="5793"/>
                          </a:cubicBezTo>
                          <a:lnTo>
                            <a:pt x="2960" y="1601"/>
                          </a:lnTo>
                          <a:lnTo>
                            <a:pt x="3024" y="1601"/>
                          </a:lnTo>
                          <a:lnTo>
                            <a:pt x="3008" y="4420"/>
                          </a:lnTo>
                          <a:lnTo>
                            <a:pt x="2992" y="4548"/>
                          </a:lnTo>
                          <a:cubicBezTo>
                            <a:pt x="2990" y="4565"/>
                            <a:pt x="2976" y="4577"/>
                            <a:pt x="2959" y="4576"/>
                          </a:cubicBezTo>
                          <a:cubicBezTo>
                            <a:pt x="2943" y="4576"/>
                            <a:pt x="2929" y="4562"/>
                            <a:pt x="2928" y="4546"/>
                          </a:cubicBezTo>
                          <a:lnTo>
                            <a:pt x="2913" y="4163"/>
                          </a:lnTo>
                          <a:lnTo>
                            <a:pt x="2880" y="3665"/>
                          </a:lnTo>
                          <a:lnTo>
                            <a:pt x="2864" y="2209"/>
                          </a:lnTo>
                          <a:lnTo>
                            <a:pt x="2848" y="1649"/>
                          </a:lnTo>
                          <a:lnTo>
                            <a:pt x="2912" y="1649"/>
                          </a:lnTo>
                          <a:lnTo>
                            <a:pt x="2896" y="3569"/>
                          </a:lnTo>
                          <a:lnTo>
                            <a:pt x="2880" y="4193"/>
                          </a:lnTo>
                          <a:cubicBezTo>
                            <a:pt x="2880" y="4211"/>
                            <a:pt x="2866" y="4225"/>
                            <a:pt x="2848" y="4224"/>
                          </a:cubicBezTo>
                          <a:cubicBezTo>
                            <a:pt x="2831" y="4224"/>
                            <a:pt x="2817" y="4210"/>
                            <a:pt x="2816" y="4193"/>
                          </a:cubicBezTo>
                          <a:lnTo>
                            <a:pt x="2800" y="2417"/>
                          </a:lnTo>
                          <a:lnTo>
                            <a:pt x="2864" y="2418"/>
                          </a:lnTo>
                          <a:lnTo>
                            <a:pt x="2848" y="2722"/>
                          </a:lnTo>
                          <a:cubicBezTo>
                            <a:pt x="2848" y="2739"/>
                            <a:pt x="2833" y="2753"/>
                            <a:pt x="2816" y="2752"/>
                          </a:cubicBezTo>
                          <a:cubicBezTo>
                            <a:pt x="2799" y="2752"/>
                            <a:pt x="2785" y="2738"/>
                            <a:pt x="2784" y="2721"/>
                          </a:cubicBezTo>
                          <a:lnTo>
                            <a:pt x="2768" y="1953"/>
                          </a:lnTo>
                          <a:lnTo>
                            <a:pt x="2832" y="1954"/>
                          </a:lnTo>
                          <a:lnTo>
                            <a:pt x="2816" y="2209"/>
                          </a:lnTo>
                          <a:lnTo>
                            <a:pt x="2800" y="4993"/>
                          </a:lnTo>
                          <a:cubicBezTo>
                            <a:pt x="2800" y="5010"/>
                            <a:pt x="2786" y="5024"/>
                            <a:pt x="2769" y="5024"/>
                          </a:cubicBezTo>
                          <a:cubicBezTo>
                            <a:pt x="2751" y="5025"/>
                            <a:pt x="2737" y="5011"/>
                            <a:pt x="2736" y="4993"/>
                          </a:cubicBezTo>
                          <a:lnTo>
                            <a:pt x="2720" y="3969"/>
                          </a:lnTo>
                          <a:lnTo>
                            <a:pt x="2704" y="1889"/>
                          </a:lnTo>
                          <a:lnTo>
                            <a:pt x="2768" y="1889"/>
                          </a:lnTo>
                          <a:lnTo>
                            <a:pt x="2752" y="5169"/>
                          </a:lnTo>
                          <a:cubicBezTo>
                            <a:pt x="2752" y="5186"/>
                            <a:pt x="2738" y="5200"/>
                            <a:pt x="2720" y="5200"/>
                          </a:cubicBezTo>
                          <a:cubicBezTo>
                            <a:pt x="2703" y="5200"/>
                            <a:pt x="2689" y="5186"/>
                            <a:pt x="2688" y="5169"/>
                          </a:cubicBezTo>
                          <a:lnTo>
                            <a:pt x="2673" y="2658"/>
                          </a:lnTo>
                          <a:lnTo>
                            <a:pt x="2657" y="2306"/>
                          </a:lnTo>
                          <a:lnTo>
                            <a:pt x="2720" y="2306"/>
                          </a:lnTo>
                          <a:lnTo>
                            <a:pt x="2704" y="2722"/>
                          </a:lnTo>
                          <a:lnTo>
                            <a:pt x="2688" y="3057"/>
                          </a:lnTo>
                          <a:lnTo>
                            <a:pt x="2672" y="4673"/>
                          </a:lnTo>
                          <a:cubicBezTo>
                            <a:pt x="2672" y="4690"/>
                            <a:pt x="2658" y="4704"/>
                            <a:pt x="2640" y="4704"/>
                          </a:cubicBezTo>
                          <a:cubicBezTo>
                            <a:pt x="2623" y="4704"/>
                            <a:pt x="2609" y="4690"/>
                            <a:pt x="2608" y="4673"/>
                          </a:cubicBezTo>
                          <a:lnTo>
                            <a:pt x="2592" y="2593"/>
                          </a:lnTo>
                          <a:lnTo>
                            <a:pt x="2656" y="2593"/>
                          </a:lnTo>
                          <a:lnTo>
                            <a:pt x="2640" y="5057"/>
                          </a:lnTo>
                          <a:lnTo>
                            <a:pt x="2624" y="6257"/>
                          </a:lnTo>
                          <a:cubicBezTo>
                            <a:pt x="2624" y="6274"/>
                            <a:pt x="2610" y="6289"/>
                            <a:pt x="2592" y="6288"/>
                          </a:cubicBezTo>
                          <a:cubicBezTo>
                            <a:pt x="2575" y="6288"/>
                            <a:pt x="2561" y="6274"/>
                            <a:pt x="2560" y="6257"/>
                          </a:cubicBezTo>
                          <a:lnTo>
                            <a:pt x="2544" y="33"/>
                          </a:lnTo>
                          <a:lnTo>
                            <a:pt x="2608" y="33"/>
                          </a:lnTo>
                          <a:lnTo>
                            <a:pt x="2592" y="2482"/>
                          </a:lnTo>
                          <a:lnTo>
                            <a:pt x="2576" y="2930"/>
                          </a:lnTo>
                          <a:lnTo>
                            <a:pt x="2544" y="3553"/>
                          </a:lnTo>
                          <a:lnTo>
                            <a:pt x="2528" y="4801"/>
                          </a:lnTo>
                          <a:cubicBezTo>
                            <a:pt x="2528" y="4818"/>
                            <a:pt x="2514" y="4833"/>
                            <a:pt x="2496" y="4832"/>
                          </a:cubicBezTo>
                          <a:cubicBezTo>
                            <a:pt x="2479" y="4832"/>
                            <a:pt x="2465" y="4818"/>
                            <a:pt x="2464" y="4801"/>
                          </a:cubicBezTo>
                          <a:lnTo>
                            <a:pt x="2448" y="1361"/>
                          </a:lnTo>
                          <a:lnTo>
                            <a:pt x="2512" y="1361"/>
                          </a:lnTo>
                          <a:lnTo>
                            <a:pt x="2496" y="4689"/>
                          </a:lnTo>
                          <a:cubicBezTo>
                            <a:pt x="2496" y="4706"/>
                            <a:pt x="2482" y="4720"/>
                            <a:pt x="2465" y="4720"/>
                          </a:cubicBezTo>
                          <a:cubicBezTo>
                            <a:pt x="2447" y="4721"/>
                            <a:pt x="2433" y="4706"/>
                            <a:pt x="2432" y="4689"/>
                          </a:cubicBezTo>
                          <a:lnTo>
                            <a:pt x="2416" y="3521"/>
                          </a:lnTo>
                          <a:lnTo>
                            <a:pt x="2480" y="3524"/>
                          </a:lnTo>
                          <a:lnTo>
                            <a:pt x="2464" y="3684"/>
                          </a:lnTo>
                          <a:cubicBezTo>
                            <a:pt x="2463" y="3701"/>
                            <a:pt x="2448" y="3713"/>
                            <a:pt x="2431" y="3712"/>
                          </a:cubicBezTo>
                          <a:cubicBezTo>
                            <a:pt x="2414" y="3712"/>
                            <a:pt x="2401" y="3698"/>
                            <a:pt x="2400" y="3681"/>
                          </a:cubicBezTo>
                          <a:lnTo>
                            <a:pt x="2384" y="2129"/>
                          </a:lnTo>
                          <a:lnTo>
                            <a:pt x="2448" y="2129"/>
                          </a:lnTo>
                          <a:lnTo>
                            <a:pt x="2432" y="3697"/>
                          </a:lnTo>
                          <a:lnTo>
                            <a:pt x="2416" y="4321"/>
                          </a:lnTo>
                          <a:cubicBezTo>
                            <a:pt x="2416" y="4339"/>
                            <a:pt x="2402" y="4353"/>
                            <a:pt x="2384" y="4352"/>
                          </a:cubicBezTo>
                          <a:cubicBezTo>
                            <a:pt x="2367" y="4352"/>
                            <a:pt x="2353" y="4338"/>
                            <a:pt x="2352" y="4321"/>
                          </a:cubicBezTo>
                          <a:lnTo>
                            <a:pt x="2336" y="3201"/>
                          </a:lnTo>
                          <a:lnTo>
                            <a:pt x="2400" y="3201"/>
                          </a:lnTo>
                          <a:lnTo>
                            <a:pt x="2384" y="3761"/>
                          </a:lnTo>
                          <a:cubicBezTo>
                            <a:pt x="2384" y="3779"/>
                            <a:pt x="2370" y="3792"/>
                            <a:pt x="2352" y="3792"/>
                          </a:cubicBezTo>
                          <a:cubicBezTo>
                            <a:pt x="2335" y="3792"/>
                            <a:pt x="2321" y="3779"/>
                            <a:pt x="2320" y="3761"/>
                          </a:cubicBezTo>
                          <a:lnTo>
                            <a:pt x="2304" y="3201"/>
                          </a:lnTo>
                          <a:lnTo>
                            <a:pt x="2288" y="2145"/>
                          </a:lnTo>
                          <a:lnTo>
                            <a:pt x="2352" y="2145"/>
                          </a:lnTo>
                          <a:lnTo>
                            <a:pt x="2336" y="4961"/>
                          </a:lnTo>
                          <a:cubicBezTo>
                            <a:pt x="2336" y="4978"/>
                            <a:pt x="2322" y="4992"/>
                            <a:pt x="2304" y="4992"/>
                          </a:cubicBezTo>
                          <a:cubicBezTo>
                            <a:pt x="2287" y="4992"/>
                            <a:pt x="2273" y="4978"/>
                            <a:pt x="2272" y="4961"/>
                          </a:cubicBezTo>
                          <a:lnTo>
                            <a:pt x="2256" y="2193"/>
                          </a:lnTo>
                          <a:lnTo>
                            <a:pt x="2320" y="2193"/>
                          </a:lnTo>
                          <a:lnTo>
                            <a:pt x="2304" y="3441"/>
                          </a:lnTo>
                          <a:cubicBezTo>
                            <a:pt x="2304" y="3458"/>
                            <a:pt x="2290" y="3472"/>
                            <a:pt x="2273" y="3472"/>
                          </a:cubicBezTo>
                          <a:cubicBezTo>
                            <a:pt x="2256" y="3473"/>
                            <a:pt x="2241" y="3459"/>
                            <a:pt x="2240" y="3442"/>
                          </a:cubicBezTo>
                          <a:lnTo>
                            <a:pt x="2224" y="3042"/>
                          </a:lnTo>
                          <a:lnTo>
                            <a:pt x="2288" y="3041"/>
                          </a:lnTo>
                          <a:lnTo>
                            <a:pt x="2272" y="3569"/>
                          </a:lnTo>
                          <a:cubicBezTo>
                            <a:pt x="2272" y="3586"/>
                            <a:pt x="2259" y="3599"/>
                            <a:pt x="2243" y="3600"/>
                          </a:cubicBezTo>
                          <a:cubicBezTo>
                            <a:pt x="2226" y="3602"/>
                            <a:pt x="2212" y="3590"/>
                            <a:pt x="2209" y="3574"/>
                          </a:cubicBezTo>
                          <a:lnTo>
                            <a:pt x="2193" y="3478"/>
                          </a:lnTo>
                          <a:lnTo>
                            <a:pt x="2256" y="3473"/>
                          </a:lnTo>
                          <a:lnTo>
                            <a:pt x="2240" y="4209"/>
                          </a:lnTo>
                          <a:cubicBezTo>
                            <a:pt x="2240" y="4227"/>
                            <a:pt x="2226" y="4240"/>
                            <a:pt x="2208" y="4240"/>
                          </a:cubicBezTo>
                          <a:cubicBezTo>
                            <a:pt x="2191" y="4240"/>
                            <a:pt x="2177" y="4226"/>
                            <a:pt x="2176" y="4209"/>
                          </a:cubicBezTo>
                          <a:lnTo>
                            <a:pt x="2160" y="3361"/>
                          </a:lnTo>
                          <a:lnTo>
                            <a:pt x="2224" y="3361"/>
                          </a:lnTo>
                          <a:lnTo>
                            <a:pt x="2208" y="6209"/>
                          </a:lnTo>
                          <a:cubicBezTo>
                            <a:pt x="2208" y="6226"/>
                            <a:pt x="2194" y="6240"/>
                            <a:pt x="2176" y="6240"/>
                          </a:cubicBezTo>
                          <a:cubicBezTo>
                            <a:pt x="2159" y="6240"/>
                            <a:pt x="2145" y="6226"/>
                            <a:pt x="2144" y="6209"/>
                          </a:cubicBezTo>
                          <a:lnTo>
                            <a:pt x="2128" y="2369"/>
                          </a:lnTo>
                          <a:lnTo>
                            <a:pt x="2192" y="2369"/>
                          </a:lnTo>
                          <a:lnTo>
                            <a:pt x="2176" y="3889"/>
                          </a:lnTo>
                          <a:cubicBezTo>
                            <a:pt x="2176" y="3906"/>
                            <a:pt x="2162" y="3920"/>
                            <a:pt x="2145" y="3920"/>
                          </a:cubicBezTo>
                          <a:cubicBezTo>
                            <a:pt x="2127" y="3921"/>
                            <a:pt x="2113" y="3907"/>
                            <a:pt x="2112" y="3889"/>
                          </a:cubicBezTo>
                          <a:lnTo>
                            <a:pt x="2080" y="2449"/>
                          </a:lnTo>
                          <a:lnTo>
                            <a:pt x="2144" y="2449"/>
                          </a:lnTo>
                          <a:lnTo>
                            <a:pt x="2128" y="3153"/>
                          </a:lnTo>
                          <a:cubicBezTo>
                            <a:pt x="2128" y="3171"/>
                            <a:pt x="2114" y="3185"/>
                            <a:pt x="2096" y="3184"/>
                          </a:cubicBezTo>
                          <a:cubicBezTo>
                            <a:pt x="2079" y="3184"/>
                            <a:pt x="2065" y="3170"/>
                            <a:pt x="2064" y="3153"/>
                          </a:cubicBezTo>
                          <a:lnTo>
                            <a:pt x="2049" y="2258"/>
                          </a:lnTo>
                          <a:lnTo>
                            <a:pt x="2033" y="1938"/>
                          </a:lnTo>
                          <a:lnTo>
                            <a:pt x="2096" y="1937"/>
                          </a:lnTo>
                          <a:lnTo>
                            <a:pt x="2080" y="4049"/>
                          </a:lnTo>
                          <a:cubicBezTo>
                            <a:pt x="2080" y="4066"/>
                            <a:pt x="2066" y="4080"/>
                            <a:pt x="2048" y="4080"/>
                          </a:cubicBezTo>
                          <a:cubicBezTo>
                            <a:pt x="2031" y="4080"/>
                            <a:pt x="2017" y="4066"/>
                            <a:pt x="2016" y="4049"/>
                          </a:cubicBezTo>
                          <a:lnTo>
                            <a:pt x="2000" y="2273"/>
                          </a:lnTo>
                          <a:lnTo>
                            <a:pt x="2064" y="2273"/>
                          </a:lnTo>
                          <a:lnTo>
                            <a:pt x="2048" y="3121"/>
                          </a:lnTo>
                          <a:cubicBezTo>
                            <a:pt x="2048" y="3124"/>
                            <a:pt x="2048" y="3128"/>
                            <a:pt x="2047" y="3131"/>
                          </a:cubicBezTo>
                          <a:lnTo>
                            <a:pt x="2031" y="3179"/>
                          </a:lnTo>
                          <a:cubicBezTo>
                            <a:pt x="2026" y="3193"/>
                            <a:pt x="2011" y="3203"/>
                            <a:pt x="1995" y="3200"/>
                          </a:cubicBezTo>
                          <a:cubicBezTo>
                            <a:pt x="1980" y="3198"/>
                            <a:pt x="1969" y="3184"/>
                            <a:pt x="1968" y="3169"/>
                          </a:cubicBezTo>
                          <a:lnTo>
                            <a:pt x="1952" y="1377"/>
                          </a:lnTo>
                          <a:lnTo>
                            <a:pt x="2016" y="1377"/>
                          </a:lnTo>
                          <a:lnTo>
                            <a:pt x="2000" y="3105"/>
                          </a:lnTo>
                          <a:cubicBezTo>
                            <a:pt x="2000" y="3122"/>
                            <a:pt x="1986" y="3136"/>
                            <a:pt x="1969" y="3136"/>
                          </a:cubicBezTo>
                          <a:cubicBezTo>
                            <a:pt x="1952" y="3137"/>
                            <a:pt x="1937" y="3123"/>
                            <a:pt x="1936" y="3106"/>
                          </a:cubicBezTo>
                          <a:lnTo>
                            <a:pt x="1920" y="2738"/>
                          </a:lnTo>
                          <a:lnTo>
                            <a:pt x="1984" y="2737"/>
                          </a:lnTo>
                          <a:lnTo>
                            <a:pt x="1968" y="3729"/>
                          </a:lnTo>
                          <a:cubicBezTo>
                            <a:pt x="1968" y="3746"/>
                            <a:pt x="1954" y="3760"/>
                            <a:pt x="1936" y="3760"/>
                          </a:cubicBezTo>
                          <a:cubicBezTo>
                            <a:pt x="1919" y="3760"/>
                            <a:pt x="1905" y="3746"/>
                            <a:pt x="1904" y="3729"/>
                          </a:cubicBezTo>
                          <a:lnTo>
                            <a:pt x="1888" y="2577"/>
                          </a:lnTo>
                          <a:lnTo>
                            <a:pt x="1952" y="2577"/>
                          </a:lnTo>
                          <a:lnTo>
                            <a:pt x="1936" y="3777"/>
                          </a:lnTo>
                          <a:cubicBezTo>
                            <a:pt x="1936" y="3794"/>
                            <a:pt x="1922" y="3808"/>
                            <a:pt x="1904" y="3808"/>
                          </a:cubicBezTo>
                          <a:cubicBezTo>
                            <a:pt x="1887" y="3808"/>
                            <a:pt x="1873" y="3794"/>
                            <a:pt x="1872" y="3777"/>
                          </a:cubicBezTo>
                          <a:lnTo>
                            <a:pt x="1856" y="2705"/>
                          </a:lnTo>
                          <a:lnTo>
                            <a:pt x="1840" y="2145"/>
                          </a:lnTo>
                          <a:lnTo>
                            <a:pt x="1904" y="2145"/>
                          </a:lnTo>
                          <a:lnTo>
                            <a:pt x="1888" y="2721"/>
                          </a:lnTo>
                          <a:cubicBezTo>
                            <a:pt x="1888" y="2739"/>
                            <a:pt x="1874" y="2752"/>
                            <a:pt x="1856" y="2752"/>
                          </a:cubicBezTo>
                          <a:cubicBezTo>
                            <a:pt x="1839" y="2752"/>
                            <a:pt x="1825" y="2739"/>
                            <a:pt x="1824" y="2721"/>
                          </a:cubicBezTo>
                          <a:lnTo>
                            <a:pt x="1808" y="2081"/>
                          </a:lnTo>
                          <a:lnTo>
                            <a:pt x="1872" y="2081"/>
                          </a:lnTo>
                          <a:lnTo>
                            <a:pt x="1856" y="3377"/>
                          </a:lnTo>
                          <a:lnTo>
                            <a:pt x="1840" y="4737"/>
                          </a:lnTo>
                          <a:cubicBezTo>
                            <a:pt x="1840" y="4754"/>
                            <a:pt x="1826" y="4768"/>
                            <a:pt x="1808" y="4768"/>
                          </a:cubicBezTo>
                          <a:cubicBezTo>
                            <a:pt x="1791" y="4768"/>
                            <a:pt x="1777" y="4754"/>
                            <a:pt x="1776" y="4737"/>
                          </a:cubicBezTo>
                          <a:lnTo>
                            <a:pt x="1760" y="2913"/>
                          </a:lnTo>
                          <a:lnTo>
                            <a:pt x="1824" y="2913"/>
                          </a:lnTo>
                          <a:lnTo>
                            <a:pt x="1808" y="5409"/>
                          </a:lnTo>
                          <a:cubicBezTo>
                            <a:pt x="1808" y="5426"/>
                            <a:pt x="1794" y="5440"/>
                            <a:pt x="1777" y="5440"/>
                          </a:cubicBezTo>
                          <a:cubicBezTo>
                            <a:pt x="1759" y="5440"/>
                            <a:pt x="1745" y="5426"/>
                            <a:pt x="1744" y="5409"/>
                          </a:cubicBezTo>
                          <a:lnTo>
                            <a:pt x="1728" y="3745"/>
                          </a:lnTo>
                          <a:lnTo>
                            <a:pt x="1792" y="3745"/>
                          </a:lnTo>
                          <a:lnTo>
                            <a:pt x="1776" y="4993"/>
                          </a:lnTo>
                          <a:cubicBezTo>
                            <a:pt x="1776" y="5010"/>
                            <a:pt x="1762" y="5024"/>
                            <a:pt x="1745" y="5024"/>
                          </a:cubicBezTo>
                          <a:cubicBezTo>
                            <a:pt x="1727" y="5025"/>
                            <a:pt x="1713" y="5011"/>
                            <a:pt x="1712" y="4993"/>
                          </a:cubicBezTo>
                          <a:lnTo>
                            <a:pt x="1680" y="3329"/>
                          </a:lnTo>
                          <a:lnTo>
                            <a:pt x="1744" y="3329"/>
                          </a:lnTo>
                          <a:lnTo>
                            <a:pt x="1728" y="4529"/>
                          </a:lnTo>
                          <a:cubicBezTo>
                            <a:pt x="1728" y="4546"/>
                            <a:pt x="1714" y="4560"/>
                            <a:pt x="1696" y="4560"/>
                          </a:cubicBezTo>
                          <a:cubicBezTo>
                            <a:pt x="1679" y="4560"/>
                            <a:pt x="1665" y="4546"/>
                            <a:pt x="1664" y="4529"/>
                          </a:cubicBezTo>
                          <a:lnTo>
                            <a:pt x="1648" y="2881"/>
                          </a:lnTo>
                          <a:lnTo>
                            <a:pt x="1712" y="2884"/>
                          </a:lnTo>
                          <a:lnTo>
                            <a:pt x="1696" y="3009"/>
                          </a:lnTo>
                          <a:lnTo>
                            <a:pt x="1680" y="4593"/>
                          </a:lnTo>
                          <a:lnTo>
                            <a:pt x="1664" y="5169"/>
                          </a:lnTo>
                          <a:cubicBezTo>
                            <a:pt x="1664" y="5187"/>
                            <a:pt x="1650" y="5200"/>
                            <a:pt x="1633" y="5200"/>
                          </a:cubicBezTo>
                          <a:cubicBezTo>
                            <a:pt x="1615" y="5201"/>
                            <a:pt x="1601" y="5187"/>
                            <a:pt x="1600" y="5170"/>
                          </a:cubicBezTo>
                          <a:lnTo>
                            <a:pt x="1584" y="4689"/>
                          </a:lnTo>
                          <a:lnTo>
                            <a:pt x="1568" y="3649"/>
                          </a:lnTo>
                          <a:lnTo>
                            <a:pt x="1552" y="2097"/>
                          </a:lnTo>
                          <a:lnTo>
                            <a:pt x="1616" y="2097"/>
                          </a:lnTo>
                          <a:lnTo>
                            <a:pt x="1600" y="4609"/>
                          </a:lnTo>
                          <a:cubicBezTo>
                            <a:pt x="1600" y="4626"/>
                            <a:pt x="1586" y="4640"/>
                            <a:pt x="1569" y="4640"/>
                          </a:cubicBezTo>
                          <a:cubicBezTo>
                            <a:pt x="1551" y="4640"/>
                            <a:pt x="1537" y="4626"/>
                            <a:pt x="1536" y="4609"/>
                          </a:cubicBezTo>
                          <a:lnTo>
                            <a:pt x="1520" y="2817"/>
                          </a:lnTo>
                          <a:lnTo>
                            <a:pt x="1584" y="2817"/>
                          </a:lnTo>
                          <a:lnTo>
                            <a:pt x="1568" y="3329"/>
                          </a:lnTo>
                          <a:cubicBezTo>
                            <a:pt x="1568" y="3347"/>
                            <a:pt x="1554" y="3360"/>
                            <a:pt x="1537" y="3360"/>
                          </a:cubicBezTo>
                          <a:cubicBezTo>
                            <a:pt x="1520" y="3361"/>
                            <a:pt x="1505" y="3347"/>
                            <a:pt x="1505" y="3330"/>
                          </a:cubicBezTo>
                          <a:lnTo>
                            <a:pt x="1488" y="2993"/>
                          </a:lnTo>
                          <a:lnTo>
                            <a:pt x="1472" y="2465"/>
                          </a:lnTo>
                          <a:lnTo>
                            <a:pt x="1536" y="2465"/>
                          </a:lnTo>
                          <a:lnTo>
                            <a:pt x="1520" y="4529"/>
                          </a:lnTo>
                          <a:cubicBezTo>
                            <a:pt x="1520" y="4546"/>
                            <a:pt x="1506" y="4560"/>
                            <a:pt x="1489" y="4560"/>
                          </a:cubicBezTo>
                          <a:cubicBezTo>
                            <a:pt x="1471" y="4561"/>
                            <a:pt x="1457" y="4547"/>
                            <a:pt x="1456" y="4529"/>
                          </a:cubicBezTo>
                          <a:lnTo>
                            <a:pt x="1440" y="3649"/>
                          </a:lnTo>
                          <a:lnTo>
                            <a:pt x="1504" y="3652"/>
                          </a:lnTo>
                          <a:lnTo>
                            <a:pt x="1488" y="3812"/>
                          </a:lnTo>
                          <a:cubicBezTo>
                            <a:pt x="1487" y="3827"/>
                            <a:pt x="1474" y="3839"/>
                            <a:pt x="1459" y="3840"/>
                          </a:cubicBezTo>
                          <a:cubicBezTo>
                            <a:pt x="1443" y="3842"/>
                            <a:pt x="1429" y="3831"/>
                            <a:pt x="1425" y="3816"/>
                          </a:cubicBezTo>
                          <a:lnTo>
                            <a:pt x="1409" y="3752"/>
                          </a:lnTo>
                          <a:cubicBezTo>
                            <a:pt x="1409" y="3750"/>
                            <a:pt x="1409" y="3747"/>
                            <a:pt x="1408" y="3745"/>
                          </a:cubicBezTo>
                          <a:lnTo>
                            <a:pt x="1392" y="2673"/>
                          </a:lnTo>
                          <a:lnTo>
                            <a:pt x="1456" y="2673"/>
                          </a:lnTo>
                          <a:lnTo>
                            <a:pt x="1440" y="4721"/>
                          </a:lnTo>
                          <a:cubicBezTo>
                            <a:pt x="1440" y="4738"/>
                            <a:pt x="1426" y="4752"/>
                            <a:pt x="1409" y="4752"/>
                          </a:cubicBezTo>
                          <a:cubicBezTo>
                            <a:pt x="1391" y="4753"/>
                            <a:pt x="1377" y="4738"/>
                            <a:pt x="1376" y="4721"/>
                          </a:cubicBezTo>
                          <a:lnTo>
                            <a:pt x="1360" y="3521"/>
                          </a:lnTo>
                          <a:lnTo>
                            <a:pt x="1424" y="3521"/>
                          </a:lnTo>
                          <a:lnTo>
                            <a:pt x="1408" y="5393"/>
                          </a:lnTo>
                          <a:cubicBezTo>
                            <a:pt x="1408" y="5410"/>
                            <a:pt x="1394" y="5424"/>
                            <a:pt x="1376" y="5424"/>
                          </a:cubicBezTo>
                          <a:cubicBezTo>
                            <a:pt x="1359" y="5424"/>
                            <a:pt x="1345" y="5410"/>
                            <a:pt x="1344" y="5393"/>
                          </a:cubicBezTo>
                          <a:lnTo>
                            <a:pt x="1328" y="3265"/>
                          </a:lnTo>
                          <a:lnTo>
                            <a:pt x="1392" y="3265"/>
                          </a:lnTo>
                          <a:lnTo>
                            <a:pt x="1360" y="6001"/>
                          </a:lnTo>
                          <a:cubicBezTo>
                            <a:pt x="1360" y="6018"/>
                            <a:pt x="1346" y="6033"/>
                            <a:pt x="1328" y="6032"/>
                          </a:cubicBezTo>
                          <a:cubicBezTo>
                            <a:pt x="1311" y="6032"/>
                            <a:pt x="1297" y="6018"/>
                            <a:pt x="1296" y="6001"/>
                          </a:cubicBezTo>
                          <a:lnTo>
                            <a:pt x="1280" y="1217"/>
                          </a:lnTo>
                          <a:lnTo>
                            <a:pt x="1344" y="1217"/>
                          </a:lnTo>
                          <a:lnTo>
                            <a:pt x="1328" y="3313"/>
                          </a:lnTo>
                          <a:lnTo>
                            <a:pt x="1312" y="3921"/>
                          </a:lnTo>
                          <a:cubicBezTo>
                            <a:pt x="1312" y="3939"/>
                            <a:pt x="1298" y="3953"/>
                            <a:pt x="1280" y="3952"/>
                          </a:cubicBezTo>
                          <a:cubicBezTo>
                            <a:pt x="1263" y="3952"/>
                            <a:pt x="1249" y="3939"/>
                            <a:pt x="1248" y="3921"/>
                          </a:cubicBezTo>
                          <a:lnTo>
                            <a:pt x="1232" y="3201"/>
                          </a:lnTo>
                          <a:lnTo>
                            <a:pt x="1296" y="3201"/>
                          </a:lnTo>
                          <a:lnTo>
                            <a:pt x="1280" y="4465"/>
                          </a:lnTo>
                          <a:cubicBezTo>
                            <a:pt x="1280" y="4481"/>
                            <a:pt x="1268" y="4495"/>
                            <a:pt x="1251" y="4496"/>
                          </a:cubicBezTo>
                          <a:cubicBezTo>
                            <a:pt x="1235" y="4498"/>
                            <a:pt x="1220" y="4487"/>
                            <a:pt x="1217" y="4471"/>
                          </a:cubicBezTo>
                          <a:lnTo>
                            <a:pt x="1201" y="4391"/>
                          </a:lnTo>
                          <a:cubicBezTo>
                            <a:pt x="1201" y="4389"/>
                            <a:pt x="1200" y="4387"/>
                            <a:pt x="1200" y="4385"/>
                          </a:cubicBezTo>
                          <a:lnTo>
                            <a:pt x="1184" y="2833"/>
                          </a:lnTo>
                          <a:lnTo>
                            <a:pt x="1248" y="2833"/>
                          </a:lnTo>
                          <a:lnTo>
                            <a:pt x="1232" y="4513"/>
                          </a:lnTo>
                          <a:cubicBezTo>
                            <a:pt x="1232" y="4530"/>
                            <a:pt x="1218" y="4545"/>
                            <a:pt x="1200" y="4544"/>
                          </a:cubicBezTo>
                          <a:cubicBezTo>
                            <a:pt x="1183" y="4544"/>
                            <a:pt x="1169" y="4530"/>
                            <a:pt x="1168" y="4513"/>
                          </a:cubicBezTo>
                          <a:lnTo>
                            <a:pt x="1152" y="1569"/>
                          </a:lnTo>
                          <a:lnTo>
                            <a:pt x="1216" y="1569"/>
                          </a:lnTo>
                          <a:lnTo>
                            <a:pt x="1200" y="5841"/>
                          </a:lnTo>
                          <a:cubicBezTo>
                            <a:pt x="1200" y="5858"/>
                            <a:pt x="1186" y="5872"/>
                            <a:pt x="1169" y="5872"/>
                          </a:cubicBezTo>
                          <a:cubicBezTo>
                            <a:pt x="1151" y="5873"/>
                            <a:pt x="1137" y="5858"/>
                            <a:pt x="1136" y="5841"/>
                          </a:cubicBezTo>
                          <a:lnTo>
                            <a:pt x="1120" y="4705"/>
                          </a:lnTo>
                          <a:lnTo>
                            <a:pt x="1104" y="3969"/>
                          </a:lnTo>
                          <a:lnTo>
                            <a:pt x="1168" y="3969"/>
                          </a:lnTo>
                          <a:lnTo>
                            <a:pt x="1152" y="4673"/>
                          </a:lnTo>
                          <a:cubicBezTo>
                            <a:pt x="1152" y="4690"/>
                            <a:pt x="1138" y="4704"/>
                            <a:pt x="1121" y="4704"/>
                          </a:cubicBezTo>
                          <a:cubicBezTo>
                            <a:pt x="1104" y="4705"/>
                            <a:pt x="1090" y="4692"/>
                            <a:pt x="1089" y="4675"/>
                          </a:cubicBezTo>
                          <a:lnTo>
                            <a:pt x="1072" y="4449"/>
                          </a:lnTo>
                          <a:lnTo>
                            <a:pt x="1056" y="3121"/>
                          </a:lnTo>
                          <a:lnTo>
                            <a:pt x="1040" y="2273"/>
                          </a:lnTo>
                          <a:lnTo>
                            <a:pt x="1104" y="2273"/>
                          </a:lnTo>
                          <a:lnTo>
                            <a:pt x="1088" y="3057"/>
                          </a:lnTo>
                          <a:cubicBezTo>
                            <a:pt x="1088" y="3074"/>
                            <a:pt x="1074" y="3088"/>
                            <a:pt x="1057" y="3088"/>
                          </a:cubicBezTo>
                          <a:cubicBezTo>
                            <a:pt x="1040" y="3089"/>
                            <a:pt x="1026" y="3075"/>
                            <a:pt x="1025" y="3058"/>
                          </a:cubicBezTo>
                          <a:lnTo>
                            <a:pt x="1008" y="2785"/>
                          </a:lnTo>
                          <a:lnTo>
                            <a:pt x="992" y="1201"/>
                          </a:lnTo>
                          <a:lnTo>
                            <a:pt x="1056" y="1201"/>
                          </a:lnTo>
                          <a:lnTo>
                            <a:pt x="1040" y="3889"/>
                          </a:lnTo>
                          <a:cubicBezTo>
                            <a:pt x="1040" y="3906"/>
                            <a:pt x="1026" y="3920"/>
                            <a:pt x="1009" y="3920"/>
                          </a:cubicBezTo>
                          <a:cubicBezTo>
                            <a:pt x="992" y="3921"/>
                            <a:pt x="977" y="3907"/>
                            <a:pt x="976" y="3890"/>
                          </a:cubicBezTo>
                          <a:lnTo>
                            <a:pt x="960" y="3521"/>
                          </a:lnTo>
                          <a:lnTo>
                            <a:pt x="944" y="3009"/>
                          </a:lnTo>
                          <a:lnTo>
                            <a:pt x="928" y="2225"/>
                          </a:lnTo>
                          <a:lnTo>
                            <a:pt x="992" y="2225"/>
                          </a:lnTo>
                          <a:lnTo>
                            <a:pt x="960" y="3409"/>
                          </a:lnTo>
                          <a:cubicBezTo>
                            <a:pt x="960" y="3425"/>
                            <a:pt x="949" y="3438"/>
                            <a:pt x="933" y="3440"/>
                          </a:cubicBezTo>
                          <a:cubicBezTo>
                            <a:pt x="918" y="3442"/>
                            <a:pt x="903" y="3433"/>
                            <a:pt x="898" y="3419"/>
                          </a:cubicBezTo>
                          <a:lnTo>
                            <a:pt x="882" y="3371"/>
                          </a:lnTo>
                          <a:lnTo>
                            <a:pt x="890" y="3383"/>
                          </a:lnTo>
                          <a:lnTo>
                            <a:pt x="874" y="3367"/>
                          </a:lnTo>
                          <a:lnTo>
                            <a:pt x="928" y="3345"/>
                          </a:lnTo>
                          <a:lnTo>
                            <a:pt x="912" y="5073"/>
                          </a:lnTo>
                          <a:cubicBezTo>
                            <a:pt x="912" y="5090"/>
                            <a:pt x="898" y="5104"/>
                            <a:pt x="881" y="5104"/>
                          </a:cubicBezTo>
                          <a:cubicBezTo>
                            <a:pt x="863" y="5105"/>
                            <a:pt x="849" y="5091"/>
                            <a:pt x="848" y="5074"/>
                          </a:cubicBezTo>
                          <a:lnTo>
                            <a:pt x="832" y="4610"/>
                          </a:lnTo>
                          <a:lnTo>
                            <a:pt x="896" y="4609"/>
                          </a:lnTo>
                          <a:lnTo>
                            <a:pt x="880" y="6113"/>
                          </a:lnTo>
                          <a:cubicBezTo>
                            <a:pt x="880" y="6130"/>
                            <a:pt x="866" y="6145"/>
                            <a:pt x="848" y="6144"/>
                          </a:cubicBezTo>
                          <a:cubicBezTo>
                            <a:pt x="831" y="6144"/>
                            <a:pt x="817" y="6130"/>
                            <a:pt x="816" y="6113"/>
                          </a:cubicBezTo>
                          <a:lnTo>
                            <a:pt x="800" y="1889"/>
                          </a:lnTo>
                          <a:lnTo>
                            <a:pt x="864" y="1889"/>
                          </a:lnTo>
                          <a:lnTo>
                            <a:pt x="848" y="3282"/>
                          </a:lnTo>
                          <a:lnTo>
                            <a:pt x="832" y="3634"/>
                          </a:lnTo>
                          <a:cubicBezTo>
                            <a:pt x="832" y="3651"/>
                            <a:pt x="817" y="3665"/>
                            <a:pt x="800" y="3664"/>
                          </a:cubicBezTo>
                          <a:cubicBezTo>
                            <a:pt x="783" y="3664"/>
                            <a:pt x="769" y="3650"/>
                            <a:pt x="768" y="3633"/>
                          </a:cubicBezTo>
                          <a:lnTo>
                            <a:pt x="752" y="2769"/>
                          </a:lnTo>
                          <a:lnTo>
                            <a:pt x="816" y="2769"/>
                          </a:lnTo>
                          <a:lnTo>
                            <a:pt x="800" y="3489"/>
                          </a:lnTo>
                          <a:cubicBezTo>
                            <a:pt x="800" y="3506"/>
                            <a:pt x="786" y="3520"/>
                            <a:pt x="769" y="3520"/>
                          </a:cubicBezTo>
                          <a:cubicBezTo>
                            <a:pt x="752" y="3521"/>
                            <a:pt x="738" y="3508"/>
                            <a:pt x="737" y="3491"/>
                          </a:cubicBezTo>
                          <a:lnTo>
                            <a:pt x="721" y="3251"/>
                          </a:lnTo>
                          <a:lnTo>
                            <a:pt x="784" y="3250"/>
                          </a:lnTo>
                          <a:lnTo>
                            <a:pt x="768" y="3554"/>
                          </a:lnTo>
                          <a:cubicBezTo>
                            <a:pt x="768" y="3571"/>
                            <a:pt x="754" y="3584"/>
                            <a:pt x="737" y="3584"/>
                          </a:cubicBezTo>
                          <a:cubicBezTo>
                            <a:pt x="720" y="3585"/>
                            <a:pt x="706" y="3572"/>
                            <a:pt x="705" y="3556"/>
                          </a:cubicBezTo>
                          <a:lnTo>
                            <a:pt x="689" y="3396"/>
                          </a:lnTo>
                          <a:lnTo>
                            <a:pt x="752" y="3394"/>
                          </a:lnTo>
                          <a:lnTo>
                            <a:pt x="736" y="3763"/>
                          </a:lnTo>
                          <a:lnTo>
                            <a:pt x="720" y="4004"/>
                          </a:lnTo>
                          <a:lnTo>
                            <a:pt x="704" y="4164"/>
                          </a:lnTo>
                          <a:cubicBezTo>
                            <a:pt x="703" y="4180"/>
                            <a:pt x="689" y="4192"/>
                            <a:pt x="672" y="4192"/>
                          </a:cubicBezTo>
                          <a:cubicBezTo>
                            <a:pt x="656" y="4192"/>
                            <a:pt x="642" y="4180"/>
                            <a:pt x="641" y="4164"/>
                          </a:cubicBezTo>
                          <a:lnTo>
                            <a:pt x="625" y="4004"/>
                          </a:lnTo>
                          <a:lnTo>
                            <a:pt x="688" y="4001"/>
                          </a:lnTo>
                          <a:lnTo>
                            <a:pt x="672" y="4961"/>
                          </a:lnTo>
                          <a:cubicBezTo>
                            <a:pt x="672" y="4978"/>
                            <a:pt x="658" y="4992"/>
                            <a:pt x="641" y="4992"/>
                          </a:cubicBezTo>
                          <a:cubicBezTo>
                            <a:pt x="624" y="4993"/>
                            <a:pt x="610" y="4980"/>
                            <a:pt x="609" y="4962"/>
                          </a:cubicBezTo>
                          <a:lnTo>
                            <a:pt x="592" y="4705"/>
                          </a:lnTo>
                          <a:lnTo>
                            <a:pt x="576" y="2481"/>
                          </a:lnTo>
                          <a:lnTo>
                            <a:pt x="640" y="2481"/>
                          </a:lnTo>
                          <a:lnTo>
                            <a:pt x="624" y="3875"/>
                          </a:lnTo>
                          <a:lnTo>
                            <a:pt x="608" y="4067"/>
                          </a:lnTo>
                          <a:cubicBezTo>
                            <a:pt x="607" y="4084"/>
                            <a:pt x="592" y="4097"/>
                            <a:pt x="575" y="4096"/>
                          </a:cubicBezTo>
                          <a:cubicBezTo>
                            <a:pt x="558" y="4096"/>
                            <a:pt x="545" y="4082"/>
                            <a:pt x="544" y="4065"/>
                          </a:cubicBezTo>
                          <a:lnTo>
                            <a:pt x="528" y="3249"/>
                          </a:lnTo>
                          <a:lnTo>
                            <a:pt x="592" y="3249"/>
                          </a:lnTo>
                          <a:lnTo>
                            <a:pt x="560" y="4916"/>
                          </a:lnTo>
                          <a:lnTo>
                            <a:pt x="544" y="5044"/>
                          </a:lnTo>
                          <a:cubicBezTo>
                            <a:pt x="542" y="5061"/>
                            <a:pt x="527" y="5073"/>
                            <a:pt x="511" y="5072"/>
                          </a:cubicBezTo>
                          <a:cubicBezTo>
                            <a:pt x="494" y="5071"/>
                            <a:pt x="481" y="5057"/>
                            <a:pt x="480" y="5041"/>
                          </a:cubicBezTo>
                          <a:lnTo>
                            <a:pt x="464" y="225"/>
                          </a:lnTo>
                          <a:lnTo>
                            <a:pt x="528" y="225"/>
                          </a:lnTo>
                          <a:lnTo>
                            <a:pt x="512" y="3569"/>
                          </a:lnTo>
                          <a:lnTo>
                            <a:pt x="496" y="4945"/>
                          </a:lnTo>
                          <a:cubicBezTo>
                            <a:pt x="496" y="4962"/>
                            <a:pt x="482" y="4976"/>
                            <a:pt x="464" y="4976"/>
                          </a:cubicBezTo>
                          <a:cubicBezTo>
                            <a:pt x="447" y="4976"/>
                            <a:pt x="433" y="4962"/>
                            <a:pt x="432" y="4945"/>
                          </a:cubicBezTo>
                          <a:lnTo>
                            <a:pt x="416" y="3425"/>
                          </a:lnTo>
                          <a:lnTo>
                            <a:pt x="400" y="2609"/>
                          </a:lnTo>
                          <a:lnTo>
                            <a:pt x="464" y="2609"/>
                          </a:lnTo>
                          <a:lnTo>
                            <a:pt x="448" y="4273"/>
                          </a:lnTo>
                          <a:cubicBezTo>
                            <a:pt x="448" y="4290"/>
                            <a:pt x="434" y="4304"/>
                            <a:pt x="417" y="4304"/>
                          </a:cubicBezTo>
                          <a:cubicBezTo>
                            <a:pt x="399" y="4305"/>
                            <a:pt x="385" y="4291"/>
                            <a:pt x="384" y="4273"/>
                          </a:cubicBezTo>
                          <a:lnTo>
                            <a:pt x="368" y="3521"/>
                          </a:lnTo>
                          <a:lnTo>
                            <a:pt x="353" y="2786"/>
                          </a:lnTo>
                          <a:lnTo>
                            <a:pt x="337" y="2450"/>
                          </a:lnTo>
                          <a:lnTo>
                            <a:pt x="400" y="2451"/>
                          </a:lnTo>
                          <a:lnTo>
                            <a:pt x="384" y="2659"/>
                          </a:lnTo>
                          <a:cubicBezTo>
                            <a:pt x="383" y="2676"/>
                            <a:pt x="369" y="2689"/>
                            <a:pt x="352" y="2688"/>
                          </a:cubicBezTo>
                          <a:cubicBezTo>
                            <a:pt x="334" y="2688"/>
                            <a:pt x="321" y="2674"/>
                            <a:pt x="320" y="2657"/>
                          </a:cubicBezTo>
                          <a:lnTo>
                            <a:pt x="304" y="1841"/>
                          </a:lnTo>
                          <a:lnTo>
                            <a:pt x="368" y="1841"/>
                          </a:lnTo>
                          <a:lnTo>
                            <a:pt x="352" y="2353"/>
                          </a:lnTo>
                          <a:cubicBezTo>
                            <a:pt x="352" y="2371"/>
                            <a:pt x="338" y="2384"/>
                            <a:pt x="320" y="2384"/>
                          </a:cubicBezTo>
                          <a:cubicBezTo>
                            <a:pt x="303" y="2384"/>
                            <a:pt x="289" y="2371"/>
                            <a:pt x="288" y="2353"/>
                          </a:cubicBezTo>
                          <a:lnTo>
                            <a:pt x="272" y="1809"/>
                          </a:lnTo>
                          <a:lnTo>
                            <a:pt x="336" y="1809"/>
                          </a:lnTo>
                          <a:lnTo>
                            <a:pt x="320" y="2657"/>
                          </a:lnTo>
                          <a:lnTo>
                            <a:pt x="304" y="5249"/>
                          </a:lnTo>
                          <a:cubicBezTo>
                            <a:pt x="304" y="5266"/>
                            <a:pt x="290" y="5280"/>
                            <a:pt x="272" y="5280"/>
                          </a:cubicBezTo>
                          <a:cubicBezTo>
                            <a:pt x="255" y="5280"/>
                            <a:pt x="241" y="5266"/>
                            <a:pt x="240" y="5249"/>
                          </a:cubicBezTo>
                          <a:lnTo>
                            <a:pt x="224" y="1121"/>
                          </a:lnTo>
                          <a:lnTo>
                            <a:pt x="288" y="1121"/>
                          </a:lnTo>
                          <a:lnTo>
                            <a:pt x="272" y="2497"/>
                          </a:lnTo>
                          <a:lnTo>
                            <a:pt x="256" y="6145"/>
                          </a:lnTo>
                          <a:cubicBezTo>
                            <a:pt x="256" y="6162"/>
                            <a:pt x="242" y="6176"/>
                            <a:pt x="224" y="6176"/>
                          </a:cubicBezTo>
                          <a:cubicBezTo>
                            <a:pt x="207" y="6176"/>
                            <a:pt x="193" y="6162"/>
                            <a:pt x="192" y="6145"/>
                          </a:cubicBezTo>
                          <a:lnTo>
                            <a:pt x="176" y="3553"/>
                          </a:lnTo>
                          <a:lnTo>
                            <a:pt x="240" y="3558"/>
                          </a:lnTo>
                          <a:lnTo>
                            <a:pt x="224" y="3654"/>
                          </a:lnTo>
                          <a:cubicBezTo>
                            <a:pt x="221" y="3670"/>
                            <a:pt x="207" y="3682"/>
                            <a:pt x="190" y="3680"/>
                          </a:cubicBezTo>
                          <a:cubicBezTo>
                            <a:pt x="173" y="3679"/>
                            <a:pt x="161" y="3665"/>
                            <a:pt x="160" y="3649"/>
                          </a:cubicBezTo>
                          <a:lnTo>
                            <a:pt x="144" y="1649"/>
                          </a:lnTo>
                          <a:lnTo>
                            <a:pt x="208" y="1649"/>
                          </a:lnTo>
                          <a:lnTo>
                            <a:pt x="192" y="3681"/>
                          </a:lnTo>
                          <a:lnTo>
                            <a:pt x="160" y="4753"/>
                          </a:lnTo>
                          <a:lnTo>
                            <a:pt x="144" y="5313"/>
                          </a:lnTo>
                          <a:cubicBezTo>
                            <a:pt x="144" y="5331"/>
                            <a:pt x="130" y="5345"/>
                            <a:pt x="112" y="5344"/>
                          </a:cubicBezTo>
                          <a:cubicBezTo>
                            <a:pt x="95" y="5344"/>
                            <a:pt x="81" y="5330"/>
                            <a:pt x="80" y="5313"/>
                          </a:cubicBezTo>
                          <a:lnTo>
                            <a:pt x="64" y="4081"/>
                          </a:lnTo>
                          <a:lnTo>
                            <a:pt x="128" y="4082"/>
                          </a:lnTo>
                          <a:lnTo>
                            <a:pt x="112" y="4354"/>
                          </a:lnTo>
                          <a:cubicBezTo>
                            <a:pt x="111" y="4372"/>
                            <a:pt x="97" y="4385"/>
                            <a:pt x="80" y="4384"/>
                          </a:cubicBezTo>
                          <a:cubicBezTo>
                            <a:pt x="63" y="4384"/>
                            <a:pt x="49" y="4370"/>
                            <a:pt x="48" y="4353"/>
                          </a:cubicBezTo>
                          <a:lnTo>
                            <a:pt x="32" y="3473"/>
                          </a:lnTo>
                          <a:lnTo>
                            <a:pt x="96" y="3473"/>
                          </a:lnTo>
                          <a:lnTo>
                            <a:pt x="80" y="4113"/>
                          </a:lnTo>
                          <a:cubicBezTo>
                            <a:pt x="80" y="4130"/>
                            <a:pt x="66" y="4144"/>
                            <a:pt x="49" y="4144"/>
                          </a:cubicBezTo>
                          <a:cubicBezTo>
                            <a:pt x="32" y="4145"/>
                            <a:pt x="17" y="4131"/>
                            <a:pt x="17" y="4114"/>
                          </a:cubicBezTo>
                          <a:lnTo>
                            <a:pt x="1" y="3810"/>
                          </a:lnTo>
                          <a:cubicBezTo>
                            <a:pt x="0" y="3793"/>
                            <a:pt x="13" y="3777"/>
                            <a:pt x="31" y="3777"/>
                          </a:cubicBezTo>
                          <a:cubicBezTo>
                            <a:pt x="48" y="3776"/>
                            <a:pt x="63" y="3789"/>
                            <a:pt x="64" y="3807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4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-3771895" y="1682750"/>
                      <a:ext cx="323850" cy="954088"/>
                    </a:xfrm>
                    <a:custGeom>
                      <a:avLst/>
                      <a:gdLst>
                        <a:gd name="T0" fmla="*/ 160 w 3393"/>
                        <a:gd name="T1" fmla="*/ 5679 h 10016"/>
                        <a:gd name="T2" fmla="*/ 272 w 3393"/>
                        <a:gd name="T3" fmla="*/ 6656 h 10016"/>
                        <a:gd name="T4" fmla="*/ 352 w 3393"/>
                        <a:gd name="T5" fmla="*/ 4192 h 10016"/>
                        <a:gd name="T6" fmla="*/ 496 w 3393"/>
                        <a:gd name="T7" fmla="*/ 6880 h 10016"/>
                        <a:gd name="T8" fmla="*/ 608 w 3393"/>
                        <a:gd name="T9" fmla="*/ 5052 h 10016"/>
                        <a:gd name="T10" fmla="*/ 704 w 3393"/>
                        <a:gd name="T11" fmla="*/ 8368 h 10016"/>
                        <a:gd name="T12" fmla="*/ 752 w 3393"/>
                        <a:gd name="T13" fmla="*/ 6543 h 10016"/>
                        <a:gd name="T14" fmla="*/ 896 w 3393"/>
                        <a:gd name="T15" fmla="*/ 6576 h 10016"/>
                        <a:gd name="T16" fmla="*/ 928 w 3393"/>
                        <a:gd name="T17" fmla="*/ 4992 h 10016"/>
                        <a:gd name="T18" fmla="*/ 1072 w 3393"/>
                        <a:gd name="T19" fmla="*/ 5722 h 10016"/>
                        <a:gd name="T20" fmla="*/ 1152 w 3393"/>
                        <a:gd name="T21" fmla="*/ 4992 h 10016"/>
                        <a:gd name="T22" fmla="*/ 1296 w 3393"/>
                        <a:gd name="T23" fmla="*/ 6448 h 10016"/>
                        <a:gd name="T24" fmla="*/ 1392 w 3393"/>
                        <a:gd name="T25" fmla="*/ 5840 h 10016"/>
                        <a:gd name="T26" fmla="*/ 1488 w 3393"/>
                        <a:gd name="T27" fmla="*/ 5136 h 10016"/>
                        <a:gd name="T28" fmla="*/ 1552 w 3393"/>
                        <a:gd name="T29" fmla="*/ 4416 h 10016"/>
                        <a:gd name="T30" fmla="*/ 1664 w 3393"/>
                        <a:gd name="T31" fmla="*/ 8144 h 10016"/>
                        <a:gd name="T32" fmla="*/ 1808 w 3393"/>
                        <a:gd name="T33" fmla="*/ 5808 h 10016"/>
                        <a:gd name="T34" fmla="*/ 1920 w 3393"/>
                        <a:gd name="T35" fmla="*/ 4960 h 10016"/>
                        <a:gd name="T36" fmla="*/ 2034 w 3393"/>
                        <a:gd name="T37" fmla="*/ 5105 h 10016"/>
                        <a:gd name="T38" fmla="*/ 2144 w 3393"/>
                        <a:gd name="T39" fmla="*/ 5056 h 10016"/>
                        <a:gd name="T40" fmla="*/ 2256 w 3393"/>
                        <a:gd name="T41" fmla="*/ 7583 h 10016"/>
                        <a:gd name="T42" fmla="*/ 2304 w 3393"/>
                        <a:gd name="T43" fmla="*/ 4944 h 10016"/>
                        <a:gd name="T44" fmla="*/ 2448 w 3393"/>
                        <a:gd name="T45" fmla="*/ 6288 h 10016"/>
                        <a:gd name="T46" fmla="*/ 2480 w 3393"/>
                        <a:gd name="T47" fmla="*/ 5664 h 10016"/>
                        <a:gd name="T48" fmla="*/ 2592 w 3393"/>
                        <a:gd name="T49" fmla="*/ 5856 h 10016"/>
                        <a:gd name="T50" fmla="*/ 2752 w 3393"/>
                        <a:gd name="T51" fmla="*/ 8048 h 10016"/>
                        <a:gd name="T52" fmla="*/ 2801 w 3393"/>
                        <a:gd name="T53" fmla="*/ 7534 h 10016"/>
                        <a:gd name="T54" fmla="*/ 2912 w 3393"/>
                        <a:gd name="T55" fmla="*/ 6959 h 10016"/>
                        <a:gd name="T56" fmla="*/ 3056 w 3393"/>
                        <a:gd name="T57" fmla="*/ 5072 h 10016"/>
                        <a:gd name="T58" fmla="*/ 3168 w 3393"/>
                        <a:gd name="T59" fmla="*/ 5424 h 10016"/>
                        <a:gd name="T60" fmla="*/ 3216 w 3393"/>
                        <a:gd name="T61" fmla="*/ 6847 h 10016"/>
                        <a:gd name="T62" fmla="*/ 3376 w 3393"/>
                        <a:gd name="T63" fmla="*/ 3553 h 10016"/>
                        <a:gd name="T64" fmla="*/ 3184 w 3393"/>
                        <a:gd name="T65" fmla="*/ 3217 h 10016"/>
                        <a:gd name="T66" fmla="*/ 3136 w 3393"/>
                        <a:gd name="T67" fmla="*/ 5715 h 10016"/>
                        <a:gd name="T68" fmla="*/ 3009 w 3393"/>
                        <a:gd name="T69" fmla="*/ 7168 h 10016"/>
                        <a:gd name="T70" fmla="*/ 2880 w 3393"/>
                        <a:gd name="T71" fmla="*/ 6065 h 10016"/>
                        <a:gd name="T72" fmla="*/ 2768 w 3393"/>
                        <a:gd name="T73" fmla="*/ 4721 h 10016"/>
                        <a:gd name="T74" fmla="*/ 2657 w 3393"/>
                        <a:gd name="T75" fmla="*/ 6072 h 10016"/>
                        <a:gd name="T76" fmla="*/ 2560 w 3393"/>
                        <a:gd name="T77" fmla="*/ 7633 h 10016"/>
                        <a:gd name="T78" fmla="*/ 2528 w 3393"/>
                        <a:gd name="T79" fmla="*/ 5617 h 10016"/>
                        <a:gd name="T80" fmla="*/ 2400 w 3393"/>
                        <a:gd name="T81" fmla="*/ 6672 h 10016"/>
                        <a:gd name="T82" fmla="*/ 2256 w 3393"/>
                        <a:gd name="T83" fmla="*/ 7265 h 10016"/>
                        <a:gd name="T84" fmla="*/ 2224 w 3393"/>
                        <a:gd name="T85" fmla="*/ 7428 h 10016"/>
                        <a:gd name="T86" fmla="*/ 2096 w 3393"/>
                        <a:gd name="T87" fmla="*/ 6896 h 10016"/>
                        <a:gd name="T88" fmla="*/ 2016 w 3393"/>
                        <a:gd name="T89" fmla="*/ 6437 h 10016"/>
                        <a:gd name="T90" fmla="*/ 1888 w 3393"/>
                        <a:gd name="T91" fmla="*/ 6929 h 10016"/>
                        <a:gd name="T92" fmla="*/ 1759 w 3393"/>
                        <a:gd name="T93" fmla="*/ 5968 h 10016"/>
                        <a:gd name="T94" fmla="*/ 1632 w 3393"/>
                        <a:gd name="T95" fmla="*/ 6241 h 10016"/>
                        <a:gd name="T96" fmla="*/ 1549 w 3393"/>
                        <a:gd name="T97" fmla="*/ 5935 h 10016"/>
                        <a:gd name="T98" fmla="*/ 1440 w 3393"/>
                        <a:gd name="T99" fmla="*/ 7584 h 10016"/>
                        <a:gd name="T100" fmla="*/ 1345 w 3393"/>
                        <a:gd name="T101" fmla="*/ 6624 h 10016"/>
                        <a:gd name="T102" fmla="*/ 1264 w 3393"/>
                        <a:gd name="T103" fmla="*/ 8401 h 10016"/>
                        <a:gd name="T104" fmla="*/ 1121 w 3393"/>
                        <a:gd name="T105" fmla="*/ 8320 h 10016"/>
                        <a:gd name="T106" fmla="*/ 1024 w 3393"/>
                        <a:gd name="T107" fmla="*/ 7680 h 10016"/>
                        <a:gd name="T108" fmla="*/ 896 w 3393"/>
                        <a:gd name="T109" fmla="*/ 5969 h 10016"/>
                        <a:gd name="T110" fmla="*/ 848 w 3393"/>
                        <a:gd name="T111" fmla="*/ 7424 h 10016"/>
                        <a:gd name="T112" fmla="*/ 704 w 3393"/>
                        <a:gd name="T113" fmla="*/ 6129 h 10016"/>
                        <a:gd name="T114" fmla="*/ 672 w 3393"/>
                        <a:gd name="T115" fmla="*/ 8033 h 10016"/>
                        <a:gd name="T116" fmla="*/ 576 w 3393"/>
                        <a:gd name="T117" fmla="*/ 6385 h 10016"/>
                        <a:gd name="T118" fmla="*/ 448 w 3393"/>
                        <a:gd name="T119" fmla="*/ 8144 h 10016"/>
                        <a:gd name="T120" fmla="*/ 304 w 3393"/>
                        <a:gd name="T121" fmla="*/ 7170 h 10016"/>
                        <a:gd name="T122" fmla="*/ 225 w 3393"/>
                        <a:gd name="T123" fmla="*/ 9312 h 10016"/>
                        <a:gd name="T124" fmla="*/ 128 w 3393"/>
                        <a:gd name="T125" fmla="*/ 6097 h 100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3393" h="10016">
                          <a:moveTo>
                            <a:pt x="64" y="7728"/>
                          </a:moveTo>
                          <a:lnTo>
                            <a:pt x="80" y="8960"/>
                          </a:lnTo>
                          <a:lnTo>
                            <a:pt x="16" y="8960"/>
                          </a:lnTo>
                          <a:lnTo>
                            <a:pt x="32" y="4560"/>
                          </a:lnTo>
                          <a:cubicBezTo>
                            <a:pt x="33" y="4543"/>
                            <a:pt x="47" y="4528"/>
                            <a:pt x="64" y="4528"/>
                          </a:cubicBezTo>
                          <a:cubicBezTo>
                            <a:pt x="82" y="4528"/>
                            <a:pt x="96" y="4543"/>
                            <a:pt x="96" y="4560"/>
                          </a:cubicBezTo>
                          <a:lnTo>
                            <a:pt x="112" y="8544"/>
                          </a:lnTo>
                          <a:lnTo>
                            <a:pt x="48" y="8544"/>
                          </a:lnTo>
                          <a:lnTo>
                            <a:pt x="64" y="6096"/>
                          </a:lnTo>
                          <a:lnTo>
                            <a:pt x="80" y="5392"/>
                          </a:lnTo>
                          <a:cubicBezTo>
                            <a:pt x="81" y="5375"/>
                            <a:pt x="95" y="5361"/>
                            <a:pt x="112" y="5360"/>
                          </a:cubicBezTo>
                          <a:cubicBezTo>
                            <a:pt x="129" y="5360"/>
                            <a:pt x="143" y="5374"/>
                            <a:pt x="144" y="5391"/>
                          </a:cubicBezTo>
                          <a:lnTo>
                            <a:pt x="160" y="5679"/>
                          </a:lnTo>
                          <a:lnTo>
                            <a:pt x="176" y="8192"/>
                          </a:lnTo>
                          <a:lnTo>
                            <a:pt x="112" y="8192"/>
                          </a:lnTo>
                          <a:lnTo>
                            <a:pt x="128" y="6848"/>
                          </a:lnTo>
                          <a:lnTo>
                            <a:pt x="144" y="5040"/>
                          </a:lnTo>
                          <a:cubicBezTo>
                            <a:pt x="145" y="5023"/>
                            <a:pt x="159" y="5008"/>
                            <a:pt x="176" y="5008"/>
                          </a:cubicBezTo>
                          <a:cubicBezTo>
                            <a:pt x="194" y="5008"/>
                            <a:pt x="208" y="5023"/>
                            <a:pt x="208" y="5040"/>
                          </a:cubicBezTo>
                          <a:lnTo>
                            <a:pt x="224" y="6576"/>
                          </a:lnTo>
                          <a:lnTo>
                            <a:pt x="240" y="8672"/>
                          </a:lnTo>
                          <a:lnTo>
                            <a:pt x="256" y="9280"/>
                          </a:lnTo>
                          <a:lnTo>
                            <a:pt x="192" y="9280"/>
                          </a:lnTo>
                          <a:lnTo>
                            <a:pt x="208" y="6656"/>
                          </a:lnTo>
                          <a:cubicBezTo>
                            <a:pt x="209" y="6639"/>
                            <a:pt x="223" y="6624"/>
                            <a:pt x="240" y="6624"/>
                          </a:cubicBezTo>
                          <a:cubicBezTo>
                            <a:pt x="258" y="6624"/>
                            <a:pt x="272" y="6639"/>
                            <a:pt x="272" y="6656"/>
                          </a:cubicBezTo>
                          <a:lnTo>
                            <a:pt x="288" y="9984"/>
                          </a:lnTo>
                          <a:lnTo>
                            <a:pt x="224" y="9984"/>
                          </a:lnTo>
                          <a:lnTo>
                            <a:pt x="240" y="5760"/>
                          </a:lnTo>
                          <a:cubicBezTo>
                            <a:pt x="240" y="5758"/>
                            <a:pt x="241" y="5756"/>
                            <a:pt x="241" y="5754"/>
                          </a:cubicBezTo>
                          <a:lnTo>
                            <a:pt x="257" y="5674"/>
                          </a:lnTo>
                          <a:cubicBezTo>
                            <a:pt x="260" y="5658"/>
                            <a:pt x="275" y="5647"/>
                            <a:pt x="291" y="5649"/>
                          </a:cubicBezTo>
                          <a:cubicBezTo>
                            <a:pt x="308" y="5650"/>
                            <a:pt x="320" y="5664"/>
                            <a:pt x="320" y="5680"/>
                          </a:cubicBezTo>
                          <a:lnTo>
                            <a:pt x="336" y="6480"/>
                          </a:lnTo>
                          <a:lnTo>
                            <a:pt x="352" y="6734"/>
                          </a:lnTo>
                          <a:lnTo>
                            <a:pt x="368" y="7167"/>
                          </a:lnTo>
                          <a:lnTo>
                            <a:pt x="304" y="7167"/>
                          </a:lnTo>
                          <a:lnTo>
                            <a:pt x="320" y="6639"/>
                          </a:lnTo>
                          <a:lnTo>
                            <a:pt x="352" y="4192"/>
                          </a:lnTo>
                          <a:cubicBezTo>
                            <a:pt x="353" y="4174"/>
                            <a:pt x="367" y="4160"/>
                            <a:pt x="385" y="4160"/>
                          </a:cubicBezTo>
                          <a:cubicBezTo>
                            <a:pt x="402" y="4161"/>
                            <a:pt x="416" y="4175"/>
                            <a:pt x="416" y="4192"/>
                          </a:cubicBezTo>
                          <a:lnTo>
                            <a:pt x="432" y="8144"/>
                          </a:lnTo>
                          <a:lnTo>
                            <a:pt x="368" y="8144"/>
                          </a:lnTo>
                          <a:lnTo>
                            <a:pt x="384" y="6256"/>
                          </a:lnTo>
                          <a:cubicBezTo>
                            <a:pt x="385" y="6239"/>
                            <a:pt x="399" y="6225"/>
                            <a:pt x="416" y="6224"/>
                          </a:cubicBezTo>
                          <a:cubicBezTo>
                            <a:pt x="433" y="6224"/>
                            <a:pt x="448" y="6238"/>
                            <a:pt x="448" y="6255"/>
                          </a:cubicBezTo>
                          <a:lnTo>
                            <a:pt x="464" y="6687"/>
                          </a:lnTo>
                          <a:lnTo>
                            <a:pt x="480" y="8112"/>
                          </a:lnTo>
                          <a:lnTo>
                            <a:pt x="416" y="8112"/>
                          </a:lnTo>
                          <a:lnTo>
                            <a:pt x="432" y="6880"/>
                          </a:lnTo>
                          <a:cubicBezTo>
                            <a:pt x="433" y="6863"/>
                            <a:pt x="447" y="6848"/>
                            <a:pt x="464" y="6848"/>
                          </a:cubicBezTo>
                          <a:cubicBezTo>
                            <a:pt x="482" y="6848"/>
                            <a:pt x="496" y="6863"/>
                            <a:pt x="496" y="6880"/>
                          </a:cubicBezTo>
                          <a:lnTo>
                            <a:pt x="512" y="8016"/>
                          </a:lnTo>
                          <a:lnTo>
                            <a:pt x="448" y="8016"/>
                          </a:lnTo>
                          <a:lnTo>
                            <a:pt x="464" y="6672"/>
                          </a:lnTo>
                          <a:lnTo>
                            <a:pt x="481" y="6367"/>
                          </a:lnTo>
                          <a:cubicBezTo>
                            <a:pt x="481" y="6350"/>
                            <a:pt x="496" y="6336"/>
                            <a:pt x="513" y="6336"/>
                          </a:cubicBezTo>
                          <a:cubicBezTo>
                            <a:pt x="530" y="6337"/>
                            <a:pt x="544" y="6351"/>
                            <a:pt x="544" y="6368"/>
                          </a:cubicBezTo>
                          <a:lnTo>
                            <a:pt x="560" y="7440"/>
                          </a:lnTo>
                          <a:lnTo>
                            <a:pt x="496" y="7440"/>
                          </a:lnTo>
                          <a:lnTo>
                            <a:pt x="512" y="6384"/>
                          </a:lnTo>
                          <a:lnTo>
                            <a:pt x="528" y="4944"/>
                          </a:lnTo>
                          <a:cubicBezTo>
                            <a:pt x="529" y="4927"/>
                            <a:pt x="542" y="4914"/>
                            <a:pt x="558" y="4913"/>
                          </a:cubicBezTo>
                          <a:cubicBezTo>
                            <a:pt x="575" y="4911"/>
                            <a:pt x="590" y="4923"/>
                            <a:pt x="592" y="4940"/>
                          </a:cubicBezTo>
                          <a:lnTo>
                            <a:pt x="608" y="5052"/>
                          </a:lnTo>
                          <a:lnTo>
                            <a:pt x="624" y="6784"/>
                          </a:lnTo>
                          <a:lnTo>
                            <a:pt x="560" y="6784"/>
                          </a:lnTo>
                          <a:lnTo>
                            <a:pt x="576" y="5552"/>
                          </a:lnTo>
                          <a:cubicBezTo>
                            <a:pt x="577" y="5539"/>
                            <a:pt x="584" y="5528"/>
                            <a:pt x="596" y="5523"/>
                          </a:cubicBezTo>
                          <a:cubicBezTo>
                            <a:pt x="608" y="5518"/>
                            <a:pt x="622" y="5521"/>
                            <a:pt x="631" y="5530"/>
                          </a:cubicBezTo>
                          <a:lnTo>
                            <a:pt x="647" y="5546"/>
                          </a:lnTo>
                          <a:cubicBezTo>
                            <a:pt x="653" y="5552"/>
                            <a:pt x="656" y="5560"/>
                            <a:pt x="656" y="5568"/>
                          </a:cubicBezTo>
                          <a:lnTo>
                            <a:pt x="672" y="8032"/>
                          </a:lnTo>
                          <a:lnTo>
                            <a:pt x="608" y="8032"/>
                          </a:lnTo>
                          <a:lnTo>
                            <a:pt x="624" y="4880"/>
                          </a:lnTo>
                          <a:cubicBezTo>
                            <a:pt x="625" y="4863"/>
                            <a:pt x="639" y="4848"/>
                            <a:pt x="656" y="4848"/>
                          </a:cubicBezTo>
                          <a:cubicBezTo>
                            <a:pt x="674" y="4848"/>
                            <a:pt x="688" y="4863"/>
                            <a:pt x="688" y="4880"/>
                          </a:cubicBezTo>
                          <a:lnTo>
                            <a:pt x="704" y="8368"/>
                          </a:lnTo>
                          <a:lnTo>
                            <a:pt x="640" y="8368"/>
                          </a:lnTo>
                          <a:lnTo>
                            <a:pt x="656" y="6784"/>
                          </a:lnTo>
                          <a:lnTo>
                            <a:pt x="672" y="6128"/>
                          </a:lnTo>
                          <a:cubicBezTo>
                            <a:pt x="673" y="6110"/>
                            <a:pt x="687" y="6096"/>
                            <a:pt x="705" y="6096"/>
                          </a:cubicBezTo>
                          <a:cubicBezTo>
                            <a:pt x="722" y="6097"/>
                            <a:pt x="736" y="6110"/>
                            <a:pt x="736" y="6128"/>
                          </a:cubicBezTo>
                          <a:lnTo>
                            <a:pt x="752" y="7040"/>
                          </a:lnTo>
                          <a:lnTo>
                            <a:pt x="688" y="7040"/>
                          </a:lnTo>
                          <a:lnTo>
                            <a:pt x="704" y="6128"/>
                          </a:lnTo>
                          <a:cubicBezTo>
                            <a:pt x="705" y="6110"/>
                            <a:pt x="719" y="6096"/>
                            <a:pt x="737" y="6096"/>
                          </a:cubicBezTo>
                          <a:cubicBezTo>
                            <a:pt x="754" y="6097"/>
                            <a:pt x="768" y="6111"/>
                            <a:pt x="768" y="6128"/>
                          </a:cubicBezTo>
                          <a:lnTo>
                            <a:pt x="784" y="7552"/>
                          </a:lnTo>
                          <a:lnTo>
                            <a:pt x="720" y="7551"/>
                          </a:lnTo>
                          <a:lnTo>
                            <a:pt x="752" y="6543"/>
                          </a:lnTo>
                          <a:lnTo>
                            <a:pt x="768" y="5536"/>
                          </a:lnTo>
                          <a:cubicBezTo>
                            <a:pt x="769" y="5518"/>
                            <a:pt x="783" y="5504"/>
                            <a:pt x="801" y="5504"/>
                          </a:cubicBezTo>
                          <a:cubicBezTo>
                            <a:pt x="818" y="5505"/>
                            <a:pt x="832" y="5519"/>
                            <a:pt x="832" y="5536"/>
                          </a:cubicBezTo>
                          <a:lnTo>
                            <a:pt x="848" y="7664"/>
                          </a:lnTo>
                          <a:lnTo>
                            <a:pt x="784" y="7664"/>
                          </a:lnTo>
                          <a:lnTo>
                            <a:pt x="800" y="5200"/>
                          </a:lnTo>
                          <a:cubicBezTo>
                            <a:pt x="801" y="5183"/>
                            <a:pt x="815" y="5168"/>
                            <a:pt x="832" y="5168"/>
                          </a:cubicBezTo>
                          <a:cubicBezTo>
                            <a:pt x="850" y="5168"/>
                            <a:pt x="864" y="5183"/>
                            <a:pt x="864" y="5200"/>
                          </a:cubicBezTo>
                          <a:lnTo>
                            <a:pt x="880" y="7392"/>
                          </a:lnTo>
                          <a:lnTo>
                            <a:pt x="816" y="7392"/>
                          </a:lnTo>
                          <a:lnTo>
                            <a:pt x="832" y="6576"/>
                          </a:lnTo>
                          <a:cubicBezTo>
                            <a:pt x="833" y="6558"/>
                            <a:pt x="847" y="6544"/>
                            <a:pt x="865" y="6544"/>
                          </a:cubicBezTo>
                          <a:cubicBezTo>
                            <a:pt x="882" y="6545"/>
                            <a:pt x="896" y="6559"/>
                            <a:pt x="896" y="6576"/>
                          </a:cubicBezTo>
                          <a:lnTo>
                            <a:pt x="912" y="8480"/>
                          </a:lnTo>
                          <a:lnTo>
                            <a:pt x="848" y="8480"/>
                          </a:lnTo>
                          <a:lnTo>
                            <a:pt x="864" y="4768"/>
                          </a:lnTo>
                          <a:cubicBezTo>
                            <a:pt x="865" y="4751"/>
                            <a:pt x="879" y="4736"/>
                            <a:pt x="896" y="4736"/>
                          </a:cubicBezTo>
                          <a:cubicBezTo>
                            <a:pt x="914" y="4736"/>
                            <a:pt x="928" y="4751"/>
                            <a:pt x="928" y="4768"/>
                          </a:cubicBezTo>
                          <a:lnTo>
                            <a:pt x="944" y="9504"/>
                          </a:lnTo>
                          <a:lnTo>
                            <a:pt x="880" y="9504"/>
                          </a:lnTo>
                          <a:lnTo>
                            <a:pt x="896" y="5968"/>
                          </a:lnTo>
                          <a:cubicBezTo>
                            <a:pt x="897" y="5951"/>
                            <a:pt x="911" y="5936"/>
                            <a:pt x="928" y="5936"/>
                          </a:cubicBezTo>
                          <a:cubicBezTo>
                            <a:pt x="946" y="5936"/>
                            <a:pt x="960" y="5951"/>
                            <a:pt x="960" y="5968"/>
                          </a:cubicBezTo>
                          <a:lnTo>
                            <a:pt x="976" y="7968"/>
                          </a:lnTo>
                          <a:lnTo>
                            <a:pt x="912" y="7968"/>
                          </a:lnTo>
                          <a:lnTo>
                            <a:pt x="928" y="4992"/>
                          </a:lnTo>
                          <a:cubicBezTo>
                            <a:pt x="929" y="4975"/>
                            <a:pt x="942" y="4961"/>
                            <a:pt x="960" y="4960"/>
                          </a:cubicBezTo>
                          <a:cubicBezTo>
                            <a:pt x="977" y="4960"/>
                            <a:pt x="992" y="4973"/>
                            <a:pt x="992" y="4991"/>
                          </a:cubicBezTo>
                          <a:lnTo>
                            <a:pt x="1008" y="5295"/>
                          </a:lnTo>
                          <a:lnTo>
                            <a:pt x="1024" y="6992"/>
                          </a:lnTo>
                          <a:lnTo>
                            <a:pt x="960" y="6992"/>
                          </a:lnTo>
                          <a:lnTo>
                            <a:pt x="976" y="5376"/>
                          </a:lnTo>
                          <a:cubicBezTo>
                            <a:pt x="977" y="5359"/>
                            <a:pt x="991" y="5344"/>
                            <a:pt x="1009" y="5344"/>
                          </a:cubicBezTo>
                          <a:cubicBezTo>
                            <a:pt x="1026" y="5344"/>
                            <a:pt x="1040" y="5359"/>
                            <a:pt x="1040" y="5376"/>
                          </a:cubicBezTo>
                          <a:lnTo>
                            <a:pt x="1056" y="7648"/>
                          </a:lnTo>
                          <a:lnTo>
                            <a:pt x="992" y="7648"/>
                          </a:lnTo>
                          <a:lnTo>
                            <a:pt x="1008" y="5728"/>
                          </a:lnTo>
                          <a:cubicBezTo>
                            <a:pt x="1009" y="5712"/>
                            <a:pt x="1021" y="5698"/>
                            <a:pt x="1037" y="5697"/>
                          </a:cubicBezTo>
                          <a:cubicBezTo>
                            <a:pt x="1054" y="5695"/>
                            <a:pt x="1069" y="5706"/>
                            <a:pt x="1072" y="5722"/>
                          </a:cubicBezTo>
                          <a:lnTo>
                            <a:pt x="1088" y="5802"/>
                          </a:lnTo>
                          <a:cubicBezTo>
                            <a:pt x="1088" y="5804"/>
                            <a:pt x="1088" y="5806"/>
                            <a:pt x="1088" y="5808"/>
                          </a:cubicBezTo>
                          <a:lnTo>
                            <a:pt x="1104" y="6992"/>
                          </a:lnTo>
                          <a:lnTo>
                            <a:pt x="1040" y="6992"/>
                          </a:lnTo>
                          <a:lnTo>
                            <a:pt x="1056" y="5008"/>
                          </a:lnTo>
                          <a:cubicBezTo>
                            <a:pt x="1057" y="4991"/>
                            <a:pt x="1071" y="4976"/>
                            <a:pt x="1088" y="4976"/>
                          </a:cubicBezTo>
                          <a:cubicBezTo>
                            <a:pt x="1106" y="4976"/>
                            <a:pt x="1120" y="4991"/>
                            <a:pt x="1120" y="5008"/>
                          </a:cubicBezTo>
                          <a:lnTo>
                            <a:pt x="1136" y="6768"/>
                          </a:lnTo>
                          <a:lnTo>
                            <a:pt x="1152" y="8288"/>
                          </a:lnTo>
                          <a:lnTo>
                            <a:pt x="1088" y="8288"/>
                          </a:lnTo>
                          <a:lnTo>
                            <a:pt x="1104" y="6256"/>
                          </a:lnTo>
                          <a:lnTo>
                            <a:pt x="1120" y="5024"/>
                          </a:lnTo>
                          <a:cubicBezTo>
                            <a:pt x="1121" y="5007"/>
                            <a:pt x="1135" y="4992"/>
                            <a:pt x="1152" y="4992"/>
                          </a:cubicBezTo>
                          <a:cubicBezTo>
                            <a:pt x="1170" y="4992"/>
                            <a:pt x="1184" y="5007"/>
                            <a:pt x="1184" y="5024"/>
                          </a:cubicBezTo>
                          <a:lnTo>
                            <a:pt x="1216" y="7616"/>
                          </a:lnTo>
                          <a:lnTo>
                            <a:pt x="1152" y="7616"/>
                          </a:lnTo>
                          <a:lnTo>
                            <a:pt x="1168" y="6464"/>
                          </a:lnTo>
                          <a:cubicBezTo>
                            <a:pt x="1169" y="6447"/>
                            <a:pt x="1183" y="6432"/>
                            <a:pt x="1200" y="6432"/>
                          </a:cubicBezTo>
                          <a:cubicBezTo>
                            <a:pt x="1218" y="6432"/>
                            <a:pt x="1232" y="6447"/>
                            <a:pt x="1232" y="6464"/>
                          </a:cubicBezTo>
                          <a:lnTo>
                            <a:pt x="1248" y="7632"/>
                          </a:lnTo>
                          <a:lnTo>
                            <a:pt x="1264" y="8400"/>
                          </a:lnTo>
                          <a:lnTo>
                            <a:pt x="1200" y="8400"/>
                          </a:lnTo>
                          <a:lnTo>
                            <a:pt x="1216" y="5856"/>
                          </a:lnTo>
                          <a:cubicBezTo>
                            <a:pt x="1217" y="5839"/>
                            <a:pt x="1231" y="5825"/>
                            <a:pt x="1248" y="5824"/>
                          </a:cubicBezTo>
                          <a:cubicBezTo>
                            <a:pt x="1266" y="5824"/>
                            <a:pt x="1280" y="5838"/>
                            <a:pt x="1280" y="5856"/>
                          </a:cubicBezTo>
                          <a:lnTo>
                            <a:pt x="1296" y="6448"/>
                          </a:lnTo>
                          <a:lnTo>
                            <a:pt x="1312" y="8192"/>
                          </a:lnTo>
                          <a:lnTo>
                            <a:pt x="1328" y="9232"/>
                          </a:lnTo>
                          <a:lnTo>
                            <a:pt x="1264" y="9232"/>
                          </a:lnTo>
                          <a:lnTo>
                            <a:pt x="1280" y="6384"/>
                          </a:lnTo>
                          <a:cubicBezTo>
                            <a:pt x="1280" y="6383"/>
                            <a:pt x="1281" y="6381"/>
                            <a:pt x="1281" y="6379"/>
                          </a:cubicBezTo>
                          <a:lnTo>
                            <a:pt x="1297" y="6283"/>
                          </a:lnTo>
                          <a:cubicBezTo>
                            <a:pt x="1300" y="6267"/>
                            <a:pt x="1314" y="6256"/>
                            <a:pt x="1330" y="6257"/>
                          </a:cubicBezTo>
                          <a:cubicBezTo>
                            <a:pt x="1347" y="6257"/>
                            <a:pt x="1360" y="6270"/>
                            <a:pt x="1360" y="6287"/>
                          </a:cubicBezTo>
                          <a:lnTo>
                            <a:pt x="1376" y="6591"/>
                          </a:lnTo>
                          <a:lnTo>
                            <a:pt x="1312" y="6592"/>
                          </a:lnTo>
                          <a:lnTo>
                            <a:pt x="1328" y="5840"/>
                          </a:lnTo>
                          <a:cubicBezTo>
                            <a:pt x="1329" y="5822"/>
                            <a:pt x="1343" y="5808"/>
                            <a:pt x="1360" y="5808"/>
                          </a:cubicBezTo>
                          <a:cubicBezTo>
                            <a:pt x="1378" y="5808"/>
                            <a:pt x="1392" y="5822"/>
                            <a:pt x="1392" y="5840"/>
                          </a:cubicBezTo>
                          <a:lnTo>
                            <a:pt x="1408" y="6496"/>
                          </a:lnTo>
                          <a:lnTo>
                            <a:pt x="1424" y="7280"/>
                          </a:lnTo>
                          <a:lnTo>
                            <a:pt x="1360" y="7280"/>
                          </a:lnTo>
                          <a:lnTo>
                            <a:pt x="1376" y="5536"/>
                          </a:lnTo>
                          <a:cubicBezTo>
                            <a:pt x="1376" y="5534"/>
                            <a:pt x="1377" y="5531"/>
                            <a:pt x="1377" y="5529"/>
                          </a:cubicBezTo>
                          <a:lnTo>
                            <a:pt x="1393" y="5465"/>
                          </a:lnTo>
                          <a:cubicBezTo>
                            <a:pt x="1397" y="5449"/>
                            <a:pt x="1412" y="5439"/>
                            <a:pt x="1428" y="5441"/>
                          </a:cubicBezTo>
                          <a:cubicBezTo>
                            <a:pt x="1444" y="5443"/>
                            <a:pt x="1456" y="5456"/>
                            <a:pt x="1456" y="5472"/>
                          </a:cubicBezTo>
                          <a:lnTo>
                            <a:pt x="1472" y="7552"/>
                          </a:lnTo>
                          <a:lnTo>
                            <a:pt x="1408" y="7552"/>
                          </a:lnTo>
                          <a:lnTo>
                            <a:pt x="1424" y="5136"/>
                          </a:lnTo>
                          <a:cubicBezTo>
                            <a:pt x="1425" y="5119"/>
                            <a:pt x="1439" y="5104"/>
                            <a:pt x="1456" y="5104"/>
                          </a:cubicBezTo>
                          <a:cubicBezTo>
                            <a:pt x="1474" y="5104"/>
                            <a:pt x="1488" y="5119"/>
                            <a:pt x="1488" y="5136"/>
                          </a:cubicBezTo>
                          <a:lnTo>
                            <a:pt x="1504" y="6816"/>
                          </a:lnTo>
                          <a:lnTo>
                            <a:pt x="1440" y="6816"/>
                          </a:lnTo>
                          <a:lnTo>
                            <a:pt x="1456" y="5712"/>
                          </a:lnTo>
                          <a:cubicBezTo>
                            <a:pt x="1457" y="5695"/>
                            <a:pt x="1471" y="5681"/>
                            <a:pt x="1488" y="5680"/>
                          </a:cubicBezTo>
                          <a:cubicBezTo>
                            <a:pt x="1505" y="5680"/>
                            <a:pt x="1520" y="5694"/>
                            <a:pt x="1520" y="5711"/>
                          </a:cubicBezTo>
                          <a:lnTo>
                            <a:pt x="1536" y="6127"/>
                          </a:lnTo>
                          <a:lnTo>
                            <a:pt x="1473" y="6126"/>
                          </a:lnTo>
                          <a:lnTo>
                            <a:pt x="1489" y="5918"/>
                          </a:lnTo>
                          <a:cubicBezTo>
                            <a:pt x="1489" y="5914"/>
                            <a:pt x="1490" y="5910"/>
                            <a:pt x="1492" y="5906"/>
                          </a:cubicBezTo>
                          <a:lnTo>
                            <a:pt x="1508" y="5874"/>
                          </a:lnTo>
                          <a:lnTo>
                            <a:pt x="1504" y="5888"/>
                          </a:lnTo>
                          <a:lnTo>
                            <a:pt x="1520" y="4448"/>
                          </a:lnTo>
                          <a:cubicBezTo>
                            <a:pt x="1521" y="4431"/>
                            <a:pt x="1535" y="4417"/>
                            <a:pt x="1552" y="4416"/>
                          </a:cubicBezTo>
                          <a:cubicBezTo>
                            <a:pt x="1570" y="4416"/>
                            <a:pt x="1584" y="4430"/>
                            <a:pt x="1584" y="4448"/>
                          </a:cubicBezTo>
                          <a:lnTo>
                            <a:pt x="1616" y="5856"/>
                          </a:lnTo>
                          <a:lnTo>
                            <a:pt x="1632" y="6960"/>
                          </a:lnTo>
                          <a:lnTo>
                            <a:pt x="1568" y="6960"/>
                          </a:lnTo>
                          <a:lnTo>
                            <a:pt x="1584" y="5504"/>
                          </a:lnTo>
                          <a:lnTo>
                            <a:pt x="1601" y="5231"/>
                          </a:lnTo>
                          <a:cubicBezTo>
                            <a:pt x="1602" y="5214"/>
                            <a:pt x="1616" y="5200"/>
                            <a:pt x="1633" y="5200"/>
                          </a:cubicBezTo>
                          <a:cubicBezTo>
                            <a:pt x="1650" y="5201"/>
                            <a:pt x="1664" y="5214"/>
                            <a:pt x="1664" y="5231"/>
                          </a:cubicBezTo>
                          <a:lnTo>
                            <a:pt x="1680" y="5711"/>
                          </a:lnTo>
                          <a:lnTo>
                            <a:pt x="1696" y="6239"/>
                          </a:lnTo>
                          <a:lnTo>
                            <a:pt x="1712" y="7616"/>
                          </a:lnTo>
                          <a:lnTo>
                            <a:pt x="1728" y="8143"/>
                          </a:lnTo>
                          <a:lnTo>
                            <a:pt x="1664" y="8144"/>
                          </a:lnTo>
                          <a:lnTo>
                            <a:pt x="1680" y="6704"/>
                          </a:lnTo>
                          <a:cubicBezTo>
                            <a:pt x="1681" y="6687"/>
                            <a:pt x="1695" y="6672"/>
                            <a:pt x="1712" y="6672"/>
                          </a:cubicBezTo>
                          <a:cubicBezTo>
                            <a:pt x="1730" y="6672"/>
                            <a:pt x="1744" y="6687"/>
                            <a:pt x="1744" y="6704"/>
                          </a:cubicBezTo>
                          <a:lnTo>
                            <a:pt x="1760" y="8272"/>
                          </a:lnTo>
                          <a:lnTo>
                            <a:pt x="1696" y="8272"/>
                          </a:lnTo>
                          <a:lnTo>
                            <a:pt x="1712" y="5120"/>
                          </a:lnTo>
                          <a:cubicBezTo>
                            <a:pt x="1713" y="5103"/>
                            <a:pt x="1727" y="5089"/>
                            <a:pt x="1744" y="5088"/>
                          </a:cubicBezTo>
                          <a:cubicBezTo>
                            <a:pt x="1762" y="5088"/>
                            <a:pt x="1776" y="5102"/>
                            <a:pt x="1776" y="5120"/>
                          </a:cubicBezTo>
                          <a:lnTo>
                            <a:pt x="1792" y="5936"/>
                          </a:lnTo>
                          <a:lnTo>
                            <a:pt x="1729" y="5932"/>
                          </a:lnTo>
                          <a:lnTo>
                            <a:pt x="1745" y="5804"/>
                          </a:lnTo>
                          <a:cubicBezTo>
                            <a:pt x="1747" y="5788"/>
                            <a:pt x="1761" y="5776"/>
                            <a:pt x="1778" y="5777"/>
                          </a:cubicBezTo>
                          <a:cubicBezTo>
                            <a:pt x="1795" y="5777"/>
                            <a:pt x="1808" y="5791"/>
                            <a:pt x="1808" y="5808"/>
                          </a:cubicBezTo>
                          <a:lnTo>
                            <a:pt x="1824" y="6752"/>
                          </a:lnTo>
                          <a:lnTo>
                            <a:pt x="1840" y="7824"/>
                          </a:lnTo>
                          <a:lnTo>
                            <a:pt x="1776" y="7824"/>
                          </a:lnTo>
                          <a:lnTo>
                            <a:pt x="1792" y="6064"/>
                          </a:lnTo>
                          <a:lnTo>
                            <a:pt x="1809" y="5854"/>
                          </a:lnTo>
                          <a:cubicBezTo>
                            <a:pt x="1810" y="5837"/>
                            <a:pt x="1824" y="5824"/>
                            <a:pt x="1841" y="5824"/>
                          </a:cubicBezTo>
                          <a:cubicBezTo>
                            <a:pt x="1859" y="5825"/>
                            <a:pt x="1872" y="5839"/>
                            <a:pt x="1872" y="5856"/>
                          </a:cubicBezTo>
                          <a:lnTo>
                            <a:pt x="1888" y="6928"/>
                          </a:lnTo>
                          <a:lnTo>
                            <a:pt x="1824" y="6928"/>
                          </a:lnTo>
                          <a:lnTo>
                            <a:pt x="1840" y="6320"/>
                          </a:lnTo>
                          <a:lnTo>
                            <a:pt x="1856" y="4960"/>
                          </a:lnTo>
                          <a:cubicBezTo>
                            <a:pt x="1857" y="4943"/>
                            <a:pt x="1871" y="4928"/>
                            <a:pt x="1888" y="4928"/>
                          </a:cubicBezTo>
                          <a:cubicBezTo>
                            <a:pt x="1906" y="4928"/>
                            <a:pt x="1920" y="4943"/>
                            <a:pt x="1920" y="4960"/>
                          </a:cubicBezTo>
                          <a:lnTo>
                            <a:pt x="1936" y="6448"/>
                          </a:lnTo>
                          <a:lnTo>
                            <a:pt x="1952" y="8096"/>
                          </a:lnTo>
                          <a:lnTo>
                            <a:pt x="1888" y="8096"/>
                          </a:lnTo>
                          <a:lnTo>
                            <a:pt x="1904" y="5904"/>
                          </a:lnTo>
                          <a:lnTo>
                            <a:pt x="1921" y="5741"/>
                          </a:lnTo>
                          <a:cubicBezTo>
                            <a:pt x="1922" y="5725"/>
                            <a:pt x="1937" y="5712"/>
                            <a:pt x="1953" y="5712"/>
                          </a:cubicBezTo>
                          <a:cubicBezTo>
                            <a:pt x="1970" y="5713"/>
                            <a:pt x="1984" y="5726"/>
                            <a:pt x="1984" y="5743"/>
                          </a:cubicBezTo>
                          <a:lnTo>
                            <a:pt x="2016" y="6431"/>
                          </a:lnTo>
                          <a:lnTo>
                            <a:pt x="1953" y="6428"/>
                          </a:lnTo>
                          <a:lnTo>
                            <a:pt x="1969" y="6316"/>
                          </a:lnTo>
                          <a:lnTo>
                            <a:pt x="1984" y="5280"/>
                          </a:lnTo>
                          <a:lnTo>
                            <a:pt x="2001" y="5133"/>
                          </a:lnTo>
                          <a:cubicBezTo>
                            <a:pt x="2003" y="5116"/>
                            <a:pt x="2017" y="5104"/>
                            <a:pt x="2034" y="5105"/>
                          </a:cubicBezTo>
                          <a:cubicBezTo>
                            <a:pt x="2051" y="5105"/>
                            <a:pt x="2064" y="5119"/>
                            <a:pt x="2064" y="5136"/>
                          </a:cubicBezTo>
                          <a:lnTo>
                            <a:pt x="2080" y="6080"/>
                          </a:lnTo>
                          <a:lnTo>
                            <a:pt x="2018" y="6070"/>
                          </a:lnTo>
                          <a:lnTo>
                            <a:pt x="2034" y="6022"/>
                          </a:lnTo>
                          <a:lnTo>
                            <a:pt x="2032" y="6032"/>
                          </a:lnTo>
                          <a:lnTo>
                            <a:pt x="2048" y="5040"/>
                          </a:lnTo>
                          <a:cubicBezTo>
                            <a:pt x="2049" y="5022"/>
                            <a:pt x="2063" y="5008"/>
                            <a:pt x="2081" y="5008"/>
                          </a:cubicBezTo>
                          <a:cubicBezTo>
                            <a:pt x="2098" y="5009"/>
                            <a:pt x="2112" y="5023"/>
                            <a:pt x="2112" y="5040"/>
                          </a:cubicBezTo>
                          <a:lnTo>
                            <a:pt x="2128" y="6864"/>
                          </a:lnTo>
                          <a:lnTo>
                            <a:pt x="2064" y="6864"/>
                          </a:lnTo>
                          <a:lnTo>
                            <a:pt x="2080" y="5056"/>
                          </a:lnTo>
                          <a:cubicBezTo>
                            <a:pt x="2081" y="5039"/>
                            <a:pt x="2095" y="5024"/>
                            <a:pt x="2112" y="5024"/>
                          </a:cubicBezTo>
                          <a:cubicBezTo>
                            <a:pt x="2130" y="5024"/>
                            <a:pt x="2144" y="5039"/>
                            <a:pt x="2144" y="5056"/>
                          </a:cubicBezTo>
                          <a:lnTo>
                            <a:pt x="2160" y="6448"/>
                          </a:lnTo>
                          <a:lnTo>
                            <a:pt x="2096" y="6448"/>
                          </a:lnTo>
                          <a:lnTo>
                            <a:pt x="2112" y="5792"/>
                          </a:lnTo>
                          <a:lnTo>
                            <a:pt x="2128" y="5056"/>
                          </a:lnTo>
                          <a:cubicBezTo>
                            <a:pt x="2129" y="5038"/>
                            <a:pt x="2143" y="5024"/>
                            <a:pt x="2161" y="5024"/>
                          </a:cubicBezTo>
                          <a:cubicBezTo>
                            <a:pt x="2178" y="5025"/>
                            <a:pt x="2192" y="5039"/>
                            <a:pt x="2192" y="5056"/>
                          </a:cubicBezTo>
                          <a:lnTo>
                            <a:pt x="2208" y="6720"/>
                          </a:lnTo>
                          <a:lnTo>
                            <a:pt x="2224" y="7424"/>
                          </a:lnTo>
                          <a:lnTo>
                            <a:pt x="2161" y="7421"/>
                          </a:lnTo>
                          <a:lnTo>
                            <a:pt x="2177" y="7261"/>
                          </a:lnTo>
                          <a:cubicBezTo>
                            <a:pt x="2178" y="7245"/>
                            <a:pt x="2193" y="7232"/>
                            <a:pt x="2209" y="7232"/>
                          </a:cubicBezTo>
                          <a:cubicBezTo>
                            <a:pt x="2226" y="7233"/>
                            <a:pt x="2240" y="7246"/>
                            <a:pt x="2240" y="7263"/>
                          </a:cubicBezTo>
                          <a:lnTo>
                            <a:pt x="2256" y="7583"/>
                          </a:lnTo>
                          <a:lnTo>
                            <a:pt x="2192" y="7584"/>
                          </a:lnTo>
                          <a:lnTo>
                            <a:pt x="2208" y="5408"/>
                          </a:lnTo>
                          <a:cubicBezTo>
                            <a:pt x="2209" y="5391"/>
                            <a:pt x="2223" y="5377"/>
                            <a:pt x="2240" y="5376"/>
                          </a:cubicBezTo>
                          <a:cubicBezTo>
                            <a:pt x="2258" y="5376"/>
                            <a:pt x="2272" y="5390"/>
                            <a:pt x="2272" y="5408"/>
                          </a:cubicBezTo>
                          <a:lnTo>
                            <a:pt x="2288" y="6320"/>
                          </a:lnTo>
                          <a:lnTo>
                            <a:pt x="2224" y="6319"/>
                          </a:lnTo>
                          <a:lnTo>
                            <a:pt x="2240" y="5823"/>
                          </a:lnTo>
                          <a:cubicBezTo>
                            <a:pt x="2241" y="5806"/>
                            <a:pt x="2255" y="5792"/>
                            <a:pt x="2273" y="5792"/>
                          </a:cubicBezTo>
                          <a:cubicBezTo>
                            <a:pt x="2290" y="5793"/>
                            <a:pt x="2304" y="5807"/>
                            <a:pt x="2304" y="5824"/>
                          </a:cubicBezTo>
                          <a:lnTo>
                            <a:pt x="2320" y="7264"/>
                          </a:lnTo>
                          <a:lnTo>
                            <a:pt x="2256" y="7264"/>
                          </a:lnTo>
                          <a:lnTo>
                            <a:pt x="2272" y="4976"/>
                          </a:lnTo>
                          <a:cubicBezTo>
                            <a:pt x="2273" y="4959"/>
                            <a:pt x="2287" y="4945"/>
                            <a:pt x="2304" y="4944"/>
                          </a:cubicBezTo>
                          <a:cubicBezTo>
                            <a:pt x="2322" y="4944"/>
                            <a:pt x="2336" y="4958"/>
                            <a:pt x="2336" y="4976"/>
                          </a:cubicBezTo>
                          <a:lnTo>
                            <a:pt x="2352" y="5952"/>
                          </a:lnTo>
                          <a:lnTo>
                            <a:pt x="2368" y="8064"/>
                          </a:lnTo>
                          <a:lnTo>
                            <a:pt x="2304" y="8064"/>
                          </a:lnTo>
                          <a:lnTo>
                            <a:pt x="2320" y="6992"/>
                          </a:lnTo>
                          <a:lnTo>
                            <a:pt x="2352" y="4976"/>
                          </a:lnTo>
                          <a:cubicBezTo>
                            <a:pt x="2353" y="4958"/>
                            <a:pt x="2367" y="4944"/>
                            <a:pt x="2385" y="4944"/>
                          </a:cubicBezTo>
                          <a:cubicBezTo>
                            <a:pt x="2402" y="4945"/>
                            <a:pt x="2416" y="4959"/>
                            <a:pt x="2416" y="4976"/>
                          </a:cubicBezTo>
                          <a:lnTo>
                            <a:pt x="2432" y="6640"/>
                          </a:lnTo>
                          <a:lnTo>
                            <a:pt x="2369" y="6639"/>
                          </a:lnTo>
                          <a:lnTo>
                            <a:pt x="2385" y="6287"/>
                          </a:lnTo>
                          <a:cubicBezTo>
                            <a:pt x="2385" y="6270"/>
                            <a:pt x="2400" y="6256"/>
                            <a:pt x="2417" y="6256"/>
                          </a:cubicBezTo>
                          <a:cubicBezTo>
                            <a:pt x="2434" y="6257"/>
                            <a:pt x="2448" y="6270"/>
                            <a:pt x="2448" y="6288"/>
                          </a:cubicBezTo>
                          <a:lnTo>
                            <a:pt x="2464" y="6832"/>
                          </a:lnTo>
                          <a:lnTo>
                            <a:pt x="2400" y="6832"/>
                          </a:lnTo>
                          <a:lnTo>
                            <a:pt x="2416" y="5424"/>
                          </a:lnTo>
                          <a:cubicBezTo>
                            <a:pt x="2417" y="5407"/>
                            <a:pt x="2431" y="5392"/>
                            <a:pt x="2449" y="5392"/>
                          </a:cubicBezTo>
                          <a:cubicBezTo>
                            <a:pt x="2466" y="5393"/>
                            <a:pt x="2480" y="5407"/>
                            <a:pt x="2480" y="5424"/>
                          </a:cubicBezTo>
                          <a:lnTo>
                            <a:pt x="2496" y="7616"/>
                          </a:lnTo>
                          <a:lnTo>
                            <a:pt x="2433" y="7615"/>
                          </a:lnTo>
                          <a:lnTo>
                            <a:pt x="2449" y="7311"/>
                          </a:lnTo>
                          <a:lnTo>
                            <a:pt x="2464" y="5616"/>
                          </a:lnTo>
                          <a:cubicBezTo>
                            <a:pt x="2465" y="5601"/>
                            <a:pt x="2476" y="5587"/>
                            <a:pt x="2491" y="5585"/>
                          </a:cubicBezTo>
                          <a:cubicBezTo>
                            <a:pt x="2507" y="5582"/>
                            <a:pt x="2522" y="5592"/>
                            <a:pt x="2527" y="5606"/>
                          </a:cubicBezTo>
                          <a:lnTo>
                            <a:pt x="2543" y="5654"/>
                          </a:lnTo>
                          <a:lnTo>
                            <a:pt x="2480" y="5664"/>
                          </a:lnTo>
                          <a:lnTo>
                            <a:pt x="2496" y="4128"/>
                          </a:lnTo>
                          <a:cubicBezTo>
                            <a:pt x="2497" y="4111"/>
                            <a:pt x="2511" y="4096"/>
                            <a:pt x="2529" y="4096"/>
                          </a:cubicBezTo>
                          <a:cubicBezTo>
                            <a:pt x="2546" y="4097"/>
                            <a:pt x="2560" y="4111"/>
                            <a:pt x="2560" y="4128"/>
                          </a:cubicBezTo>
                          <a:lnTo>
                            <a:pt x="2576" y="7616"/>
                          </a:lnTo>
                          <a:lnTo>
                            <a:pt x="2512" y="7616"/>
                          </a:lnTo>
                          <a:lnTo>
                            <a:pt x="2528" y="6448"/>
                          </a:lnTo>
                          <a:lnTo>
                            <a:pt x="2544" y="6031"/>
                          </a:lnTo>
                          <a:cubicBezTo>
                            <a:pt x="2545" y="6014"/>
                            <a:pt x="2560" y="6000"/>
                            <a:pt x="2577" y="6000"/>
                          </a:cubicBezTo>
                          <a:cubicBezTo>
                            <a:pt x="2594" y="6001"/>
                            <a:pt x="2608" y="6015"/>
                            <a:pt x="2608" y="6032"/>
                          </a:cubicBezTo>
                          <a:lnTo>
                            <a:pt x="2624" y="7632"/>
                          </a:lnTo>
                          <a:lnTo>
                            <a:pt x="2560" y="7632"/>
                          </a:lnTo>
                          <a:lnTo>
                            <a:pt x="2576" y="6976"/>
                          </a:lnTo>
                          <a:lnTo>
                            <a:pt x="2592" y="5856"/>
                          </a:lnTo>
                          <a:cubicBezTo>
                            <a:pt x="2593" y="5838"/>
                            <a:pt x="2607" y="5824"/>
                            <a:pt x="2625" y="5824"/>
                          </a:cubicBezTo>
                          <a:cubicBezTo>
                            <a:pt x="2642" y="5825"/>
                            <a:pt x="2656" y="5839"/>
                            <a:pt x="2656" y="5856"/>
                          </a:cubicBezTo>
                          <a:lnTo>
                            <a:pt x="2672" y="8352"/>
                          </a:lnTo>
                          <a:lnTo>
                            <a:pt x="2608" y="8352"/>
                          </a:lnTo>
                          <a:lnTo>
                            <a:pt x="2624" y="5648"/>
                          </a:lnTo>
                          <a:cubicBezTo>
                            <a:pt x="2625" y="5631"/>
                            <a:pt x="2638" y="5617"/>
                            <a:pt x="2656" y="5616"/>
                          </a:cubicBezTo>
                          <a:cubicBezTo>
                            <a:pt x="2673" y="5616"/>
                            <a:pt x="2688" y="5630"/>
                            <a:pt x="2688" y="5647"/>
                          </a:cubicBezTo>
                          <a:lnTo>
                            <a:pt x="2704" y="5999"/>
                          </a:lnTo>
                          <a:lnTo>
                            <a:pt x="2704" y="5993"/>
                          </a:lnTo>
                          <a:lnTo>
                            <a:pt x="2720" y="6057"/>
                          </a:lnTo>
                          <a:cubicBezTo>
                            <a:pt x="2720" y="6059"/>
                            <a:pt x="2720" y="6062"/>
                            <a:pt x="2720" y="6064"/>
                          </a:cubicBezTo>
                          <a:lnTo>
                            <a:pt x="2736" y="7328"/>
                          </a:lnTo>
                          <a:lnTo>
                            <a:pt x="2752" y="8048"/>
                          </a:lnTo>
                          <a:lnTo>
                            <a:pt x="2688" y="8048"/>
                          </a:lnTo>
                          <a:lnTo>
                            <a:pt x="2704" y="6272"/>
                          </a:lnTo>
                          <a:lnTo>
                            <a:pt x="2736" y="4272"/>
                          </a:lnTo>
                          <a:cubicBezTo>
                            <a:pt x="2737" y="4254"/>
                            <a:pt x="2751" y="4240"/>
                            <a:pt x="2769" y="4240"/>
                          </a:cubicBezTo>
                          <a:cubicBezTo>
                            <a:pt x="2786" y="4241"/>
                            <a:pt x="2800" y="4255"/>
                            <a:pt x="2800" y="4272"/>
                          </a:cubicBezTo>
                          <a:lnTo>
                            <a:pt x="2816" y="5728"/>
                          </a:lnTo>
                          <a:lnTo>
                            <a:pt x="2752" y="5728"/>
                          </a:lnTo>
                          <a:lnTo>
                            <a:pt x="2768" y="4720"/>
                          </a:lnTo>
                          <a:cubicBezTo>
                            <a:pt x="2769" y="4702"/>
                            <a:pt x="2783" y="4688"/>
                            <a:pt x="2801" y="4688"/>
                          </a:cubicBezTo>
                          <a:cubicBezTo>
                            <a:pt x="2818" y="4689"/>
                            <a:pt x="2832" y="4703"/>
                            <a:pt x="2832" y="4720"/>
                          </a:cubicBezTo>
                          <a:lnTo>
                            <a:pt x="2848" y="6288"/>
                          </a:lnTo>
                          <a:lnTo>
                            <a:pt x="2864" y="7536"/>
                          </a:lnTo>
                          <a:lnTo>
                            <a:pt x="2801" y="7534"/>
                          </a:lnTo>
                          <a:lnTo>
                            <a:pt x="2817" y="7342"/>
                          </a:lnTo>
                          <a:lnTo>
                            <a:pt x="2832" y="5824"/>
                          </a:lnTo>
                          <a:cubicBezTo>
                            <a:pt x="2833" y="5807"/>
                            <a:pt x="2847" y="5792"/>
                            <a:pt x="2864" y="5792"/>
                          </a:cubicBezTo>
                          <a:cubicBezTo>
                            <a:pt x="2882" y="5792"/>
                            <a:pt x="2896" y="5807"/>
                            <a:pt x="2896" y="5824"/>
                          </a:cubicBezTo>
                          <a:lnTo>
                            <a:pt x="2912" y="7600"/>
                          </a:lnTo>
                          <a:lnTo>
                            <a:pt x="2928" y="7919"/>
                          </a:lnTo>
                          <a:lnTo>
                            <a:pt x="2864" y="7920"/>
                          </a:lnTo>
                          <a:lnTo>
                            <a:pt x="2880" y="6064"/>
                          </a:lnTo>
                          <a:cubicBezTo>
                            <a:pt x="2881" y="6047"/>
                            <a:pt x="2895" y="6033"/>
                            <a:pt x="2912" y="6032"/>
                          </a:cubicBezTo>
                          <a:cubicBezTo>
                            <a:pt x="2930" y="6032"/>
                            <a:pt x="2944" y="6047"/>
                            <a:pt x="2944" y="6064"/>
                          </a:cubicBezTo>
                          <a:lnTo>
                            <a:pt x="2960" y="7360"/>
                          </a:lnTo>
                          <a:lnTo>
                            <a:pt x="2896" y="7359"/>
                          </a:lnTo>
                          <a:lnTo>
                            <a:pt x="2912" y="6959"/>
                          </a:lnTo>
                          <a:lnTo>
                            <a:pt x="2928" y="6559"/>
                          </a:lnTo>
                          <a:cubicBezTo>
                            <a:pt x="2929" y="6542"/>
                            <a:pt x="2944" y="6528"/>
                            <a:pt x="2961" y="6528"/>
                          </a:cubicBezTo>
                          <a:cubicBezTo>
                            <a:pt x="2978" y="6529"/>
                            <a:pt x="2992" y="6543"/>
                            <a:pt x="2992" y="6560"/>
                          </a:cubicBezTo>
                          <a:lnTo>
                            <a:pt x="3008" y="8288"/>
                          </a:lnTo>
                          <a:lnTo>
                            <a:pt x="2944" y="8288"/>
                          </a:lnTo>
                          <a:lnTo>
                            <a:pt x="2960" y="5536"/>
                          </a:lnTo>
                          <a:cubicBezTo>
                            <a:pt x="2961" y="5519"/>
                            <a:pt x="2975" y="5505"/>
                            <a:pt x="2992" y="5504"/>
                          </a:cubicBezTo>
                          <a:cubicBezTo>
                            <a:pt x="3010" y="5504"/>
                            <a:pt x="3024" y="5519"/>
                            <a:pt x="3024" y="5536"/>
                          </a:cubicBezTo>
                          <a:lnTo>
                            <a:pt x="3040" y="7136"/>
                          </a:lnTo>
                          <a:lnTo>
                            <a:pt x="2976" y="7136"/>
                          </a:lnTo>
                          <a:lnTo>
                            <a:pt x="2992" y="5072"/>
                          </a:lnTo>
                          <a:cubicBezTo>
                            <a:pt x="2993" y="5055"/>
                            <a:pt x="3007" y="5041"/>
                            <a:pt x="3024" y="5040"/>
                          </a:cubicBezTo>
                          <a:cubicBezTo>
                            <a:pt x="3042" y="5040"/>
                            <a:pt x="3056" y="5055"/>
                            <a:pt x="3056" y="5072"/>
                          </a:cubicBezTo>
                          <a:lnTo>
                            <a:pt x="3072" y="6288"/>
                          </a:lnTo>
                          <a:lnTo>
                            <a:pt x="3008" y="6288"/>
                          </a:lnTo>
                          <a:lnTo>
                            <a:pt x="3024" y="4688"/>
                          </a:lnTo>
                          <a:cubicBezTo>
                            <a:pt x="3025" y="4671"/>
                            <a:pt x="3039" y="4656"/>
                            <a:pt x="3056" y="4656"/>
                          </a:cubicBezTo>
                          <a:cubicBezTo>
                            <a:pt x="3074" y="4656"/>
                            <a:pt x="3088" y="4671"/>
                            <a:pt x="3088" y="4688"/>
                          </a:cubicBezTo>
                          <a:lnTo>
                            <a:pt x="3104" y="6192"/>
                          </a:lnTo>
                          <a:lnTo>
                            <a:pt x="3041" y="6191"/>
                          </a:lnTo>
                          <a:lnTo>
                            <a:pt x="3057" y="5919"/>
                          </a:lnTo>
                          <a:lnTo>
                            <a:pt x="3073" y="5710"/>
                          </a:lnTo>
                          <a:lnTo>
                            <a:pt x="3089" y="5626"/>
                          </a:lnTo>
                          <a:lnTo>
                            <a:pt x="3105" y="5422"/>
                          </a:lnTo>
                          <a:cubicBezTo>
                            <a:pt x="3106" y="5405"/>
                            <a:pt x="3120" y="5392"/>
                            <a:pt x="3137" y="5392"/>
                          </a:cubicBezTo>
                          <a:cubicBezTo>
                            <a:pt x="3154" y="5393"/>
                            <a:pt x="3168" y="5407"/>
                            <a:pt x="3168" y="5424"/>
                          </a:cubicBezTo>
                          <a:lnTo>
                            <a:pt x="3200" y="7216"/>
                          </a:lnTo>
                          <a:lnTo>
                            <a:pt x="3136" y="7216"/>
                          </a:lnTo>
                          <a:lnTo>
                            <a:pt x="3152" y="5056"/>
                          </a:lnTo>
                          <a:cubicBezTo>
                            <a:pt x="3153" y="5039"/>
                            <a:pt x="3166" y="5025"/>
                            <a:pt x="3184" y="5024"/>
                          </a:cubicBezTo>
                          <a:cubicBezTo>
                            <a:pt x="3201" y="5024"/>
                            <a:pt x="3215" y="5037"/>
                            <a:pt x="3216" y="5054"/>
                          </a:cubicBezTo>
                          <a:lnTo>
                            <a:pt x="3232" y="5294"/>
                          </a:lnTo>
                          <a:lnTo>
                            <a:pt x="3168" y="5296"/>
                          </a:lnTo>
                          <a:lnTo>
                            <a:pt x="3184" y="3216"/>
                          </a:lnTo>
                          <a:cubicBezTo>
                            <a:pt x="3185" y="3199"/>
                            <a:pt x="3199" y="3184"/>
                            <a:pt x="3217" y="3184"/>
                          </a:cubicBezTo>
                          <a:cubicBezTo>
                            <a:pt x="3234" y="3185"/>
                            <a:pt x="3248" y="3199"/>
                            <a:pt x="3248" y="3216"/>
                          </a:cubicBezTo>
                          <a:lnTo>
                            <a:pt x="3264" y="7280"/>
                          </a:lnTo>
                          <a:lnTo>
                            <a:pt x="3200" y="7279"/>
                          </a:lnTo>
                          <a:lnTo>
                            <a:pt x="3216" y="6847"/>
                          </a:lnTo>
                          <a:lnTo>
                            <a:pt x="3232" y="5936"/>
                          </a:lnTo>
                          <a:lnTo>
                            <a:pt x="3249" y="5804"/>
                          </a:lnTo>
                          <a:lnTo>
                            <a:pt x="3264" y="4160"/>
                          </a:lnTo>
                          <a:lnTo>
                            <a:pt x="3281" y="3807"/>
                          </a:lnTo>
                          <a:lnTo>
                            <a:pt x="3296" y="2784"/>
                          </a:lnTo>
                          <a:cubicBezTo>
                            <a:pt x="3297" y="2767"/>
                            <a:pt x="3311" y="2753"/>
                            <a:pt x="3328" y="2752"/>
                          </a:cubicBezTo>
                          <a:cubicBezTo>
                            <a:pt x="3346" y="2752"/>
                            <a:pt x="3360" y="2766"/>
                            <a:pt x="3360" y="2784"/>
                          </a:cubicBezTo>
                          <a:lnTo>
                            <a:pt x="3376" y="3552"/>
                          </a:lnTo>
                          <a:lnTo>
                            <a:pt x="3312" y="3552"/>
                          </a:lnTo>
                          <a:lnTo>
                            <a:pt x="3328" y="32"/>
                          </a:lnTo>
                          <a:cubicBezTo>
                            <a:pt x="3329" y="15"/>
                            <a:pt x="3343" y="0"/>
                            <a:pt x="3361" y="0"/>
                          </a:cubicBezTo>
                          <a:cubicBezTo>
                            <a:pt x="3378" y="1"/>
                            <a:pt x="3393" y="15"/>
                            <a:pt x="3392" y="33"/>
                          </a:cubicBezTo>
                          <a:lnTo>
                            <a:pt x="3376" y="3553"/>
                          </a:lnTo>
                          <a:cubicBezTo>
                            <a:pt x="3376" y="3570"/>
                            <a:pt x="3362" y="3584"/>
                            <a:pt x="3345" y="3584"/>
                          </a:cubicBezTo>
                          <a:cubicBezTo>
                            <a:pt x="3327" y="3585"/>
                            <a:pt x="3313" y="3571"/>
                            <a:pt x="3312" y="3553"/>
                          </a:cubicBezTo>
                          <a:lnTo>
                            <a:pt x="3296" y="2785"/>
                          </a:lnTo>
                          <a:lnTo>
                            <a:pt x="3360" y="2785"/>
                          </a:lnTo>
                          <a:lnTo>
                            <a:pt x="3344" y="3810"/>
                          </a:lnTo>
                          <a:lnTo>
                            <a:pt x="3328" y="4161"/>
                          </a:lnTo>
                          <a:lnTo>
                            <a:pt x="3312" y="5812"/>
                          </a:lnTo>
                          <a:lnTo>
                            <a:pt x="3296" y="5937"/>
                          </a:lnTo>
                          <a:lnTo>
                            <a:pt x="3280" y="6850"/>
                          </a:lnTo>
                          <a:lnTo>
                            <a:pt x="3264" y="7282"/>
                          </a:lnTo>
                          <a:cubicBezTo>
                            <a:pt x="3264" y="7299"/>
                            <a:pt x="3249" y="7313"/>
                            <a:pt x="3232" y="7312"/>
                          </a:cubicBezTo>
                          <a:cubicBezTo>
                            <a:pt x="3215" y="7312"/>
                            <a:pt x="3201" y="7298"/>
                            <a:pt x="3200" y="7281"/>
                          </a:cubicBezTo>
                          <a:lnTo>
                            <a:pt x="3184" y="3217"/>
                          </a:lnTo>
                          <a:lnTo>
                            <a:pt x="3248" y="3217"/>
                          </a:lnTo>
                          <a:lnTo>
                            <a:pt x="3232" y="5297"/>
                          </a:lnTo>
                          <a:cubicBezTo>
                            <a:pt x="3232" y="5314"/>
                            <a:pt x="3219" y="5328"/>
                            <a:pt x="3201" y="5328"/>
                          </a:cubicBezTo>
                          <a:cubicBezTo>
                            <a:pt x="3184" y="5329"/>
                            <a:pt x="3170" y="5316"/>
                            <a:pt x="3169" y="5299"/>
                          </a:cubicBezTo>
                          <a:lnTo>
                            <a:pt x="3153" y="5059"/>
                          </a:lnTo>
                          <a:lnTo>
                            <a:pt x="3216" y="5057"/>
                          </a:lnTo>
                          <a:lnTo>
                            <a:pt x="3200" y="7217"/>
                          </a:lnTo>
                          <a:cubicBezTo>
                            <a:pt x="3200" y="7234"/>
                            <a:pt x="3186" y="7248"/>
                            <a:pt x="3169" y="7248"/>
                          </a:cubicBezTo>
                          <a:cubicBezTo>
                            <a:pt x="3151" y="7249"/>
                            <a:pt x="3137" y="7235"/>
                            <a:pt x="3136" y="7217"/>
                          </a:cubicBezTo>
                          <a:lnTo>
                            <a:pt x="3104" y="5425"/>
                          </a:lnTo>
                          <a:lnTo>
                            <a:pt x="3168" y="5427"/>
                          </a:lnTo>
                          <a:lnTo>
                            <a:pt x="3152" y="5639"/>
                          </a:lnTo>
                          <a:lnTo>
                            <a:pt x="3136" y="5715"/>
                          </a:lnTo>
                          <a:lnTo>
                            <a:pt x="3120" y="5922"/>
                          </a:lnTo>
                          <a:lnTo>
                            <a:pt x="3104" y="6194"/>
                          </a:lnTo>
                          <a:cubicBezTo>
                            <a:pt x="3103" y="6212"/>
                            <a:pt x="3089" y="6225"/>
                            <a:pt x="3072" y="6224"/>
                          </a:cubicBezTo>
                          <a:cubicBezTo>
                            <a:pt x="3054" y="6224"/>
                            <a:pt x="3041" y="6210"/>
                            <a:pt x="3040" y="6193"/>
                          </a:cubicBezTo>
                          <a:lnTo>
                            <a:pt x="3024" y="4689"/>
                          </a:lnTo>
                          <a:lnTo>
                            <a:pt x="3088" y="4689"/>
                          </a:lnTo>
                          <a:lnTo>
                            <a:pt x="3072" y="6289"/>
                          </a:lnTo>
                          <a:cubicBezTo>
                            <a:pt x="3072" y="6306"/>
                            <a:pt x="3058" y="6320"/>
                            <a:pt x="3041" y="6320"/>
                          </a:cubicBezTo>
                          <a:cubicBezTo>
                            <a:pt x="3023" y="6320"/>
                            <a:pt x="3009" y="6306"/>
                            <a:pt x="3008" y="6289"/>
                          </a:cubicBezTo>
                          <a:lnTo>
                            <a:pt x="2992" y="5073"/>
                          </a:lnTo>
                          <a:lnTo>
                            <a:pt x="3056" y="5073"/>
                          </a:lnTo>
                          <a:lnTo>
                            <a:pt x="3040" y="7137"/>
                          </a:lnTo>
                          <a:cubicBezTo>
                            <a:pt x="3040" y="7154"/>
                            <a:pt x="3026" y="7168"/>
                            <a:pt x="3009" y="7168"/>
                          </a:cubicBezTo>
                          <a:cubicBezTo>
                            <a:pt x="2991" y="7168"/>
                            <a:pt x="2977" y="7154"/>
                            <a:pt x="2976" y="7137"/>
                          </a:cubicBezTo>
                          <a:lnTo>
                            <a:pt x="2960" y="5537"/>
                          </a:lnTo>
                          <a:lnTo>
                            <a:pt x="3024" y="5537"/>
                          </a:lnTo>
                          <a:lnTo>
                            <a:pt x="3008" y="8289"/>
                          </a:lnTo>
                          <a:cubicBezTo>
                            <a:pt x="3008" y="8306"/>
                            <a:pt x="2994" y="8320"/>
                            <a:pt x="2977" y="8320"/>
                          </a:cubicBezTo>
                          <a:cubicBezTo>
                            <a:pt x="2959" y="8320"/>
                            <a:pt x="2945" y="8306"/>
                            <a:pt x="2944" y="8289"/>
                          </a:cubicBezTo>
                          <a:lnTo>
                            <a:pt x="2928" y="6561"/>
                          </a:lnTo>
                          <a:lnTo>
                            <a:pt x="2992" y="6562"/>
                          </a:lnTo>
                          <a:lnTo>
                            <a:pt x="2976" y="6962"/>
                          </a:lnTo>
                          <a:lnTo>
                            <a:pt x="2960" y="7362"/>
                          </a:lnTo>
                          <a:cubicBezTo>
                            <a:pt x="2960" y="7379"/>
                            <a:pt x="2945" y="7393"/>
                            <a:pt x="2928" y="7392"/>
                          </a:cubicBezTo>
                          <a:cubicBezTo>
                            <a:pt x="2911" y="7392"/>
                            <a:pt x="2897" y="7378"/>
                            <a:pt x="2896" y="7361"/>
                          </a:cubicBezTo>
                          <a:lnTo>
                            <a:pt x="2880" y="6065"/>
                          </a:lnTo>
                          <a:lnTo>
                            <a:pt x="2944" y="6065"/>
                          </a:lnTo>
                          <a:lnTo>
                            <a:pt x="2928" y="7921"/>
                          </a:lnTo>
                          <a:cubicBezTo>
                            <a:pt x="2928" y="7938"/>
                            <a:pt x="2914" y="7952"/>
                            <a:pt x="2897" y="7952"/>
                          </a:cubicBezTo>
                          <a:cubicBezTo>
                            <a:pt x="2880" y="7953"/>
                            <a:pt x="2865" y="7939"/>
                            <a:pt x="2865" y="7922"/>
                          </a:cubicBezTo>
                          <a:lnTo>
                            <a:pt x="2848" y="7601"/>
                          </a:lnTo>
                          <a:lnTo>
                            <a:pt x="2832" y="5825"/>
                          </a:lnTo>
                          <a:lnTo>
                            <a:pt x="2896" y="5825"/>
                          </a:lnTo>
                          <a:lnTo>
                            <a:pt x="2880" y="7347"/>
                          </a:lnTo>
                          <a:lnTo>
                            <a:pt x="2864" y="7539"/>
                          </a:lnTo>
                          <a:cubicBezTo>
                            <a:pt x="2863" y="7556"/>
                            <a:pt x="2848" y="7569"/>
                            <a:pt x="2831" y="7568"/>
                          </a:cubicBezTo>
                          <a:cubicBezTo>
                            <a:pt x="2814" y="7568"/>
                            <a:pt x="2801" y="7554"/>
                            <a:pt x="2800" y="7537"/>
                          </a:cubicBezTo>
                          <a:lnTo>
                            <a:pt x="2784" y="6289"/>
                          </a:lnTo>
                          <a:lnTo>
                            <a:pt x="2768" y="4721"/>
                          </a:lnTo>
                          <a:lnTo>
                            <a:pt x="2832" y="4721"/>
                          </a:lnTo>
                          <a:lnTo>
                            <a:pt x="2816" y="5729"/>
                          </a:lnTo>
                          <a:cubicBezTo>
                            <a:pt x="2816" y="5746"/>
                            <a:pt x="2802" y="5761"/>
                            <a:pt x="2784" y="5760"/>
                          </a:cubicBezTo>
                          <a:cubicBezTo>
                            <a:pt x="2767" y="5760"/>
                            <a:pt x="2753" y="5746"/>
                            <a:pt x="2752" y="5729"/>
                          </a:cubicBezTo>
                          <a:lnTo>
                            <a:pt x="2736" y="4273"/>
                          </a:lnTo>
                          <a:lnTo>
                            <a:pt x="2800" y="4273"/>
                          </a:lnTo>
                          <a:lnTo>
                            <a:pt x="2768" y="6273"/>
                          </a:lnTo>
                          <a:lnTo>
                            <a:pt x="2752" y="8049"/>
                          </a:lnTo>
                          <a:cubicBezTo>
                            <a:pt x="2752" y="8066"/>
                            <a:pt x="2738" y="8080"/>
                            <a:pt x="2721" y="8080"/>
                          </a:cubicBezTo>
                          <a:cubicBezTo>
                            <a:pt x="2703" y="8081"/>
                            <a:pt x="2689" y="8067"/>
                            <a:pt x="2688" y="8049"/>
                          </a:cubicBezTo>
                          <a:lnTo>
                            <a:pt x="2672" y="7329"/>
                          </a:lnTo>
                          <a:lnTo>
                            <a:pt x="2656" y="6065"/>
                          </a:lnTo>
                          <a:lnTo>
                            <a:pt x="2657" y="6072"/>
                          </a:lnTo>
                          <a:lnTo>
                            <a:pt x="2641" y="6008"/>
                          </a:lnTo>
                          <a:cubicBezTo>
                            <a:pt x="2641" y="6006"/>
                            <a:pt x="2641" y="6004"/>
                            <a:pt x="2641" y="6002"/>
                          </a:cubicBezTo>
                          <a:lnTo>
                            <a:pt x="2625" y="5650"/>
                          </a:lnTo>
                          <a:lnTo>
                            <a:pt x="2688" y="5649"/>
                          </a:lnTo>
                          <a:lnTo>
                            <a:pt x="2672" y="8353"/>
                          </a:lnTo>
                          <a:cubicBezTo>
                            <a:pt x="2672" y="8370"/>
                            <a:pt x="2658" y="8384"/>
                            <a:pt x="2640" y="8384"/>
                          </a:cubicBezTo>
                          <a:cubicBezTo>
                            <a:pt x="2623" y="8384"/>
                            <a:pt x="2609" y="8370"/>
                            <a:pt x="2608" y="8353"/>
                          </a:cubicBezTo>
                          <a:lnTo>
                            <a:pt x="2592" y="5857"/>
                          </a:lnTo>
                          <a:lnTo>
                            <a:pt x="2656" y="5857"/>
                          </a:lnTo>
                          <a:lnTo>
                            <a:pt x="2640" y="6977"/>
                          </a:lnTo>
                          <a:lnTo>
                            <a:pt x="2624" y="7633"/>
                          </a:lnTo>
                          <a:cubicBezTo>
                            <a:pt x="2624" y="7651"/>
                            <a:pt x="2610" y="7665"/>
                            <a:pt x="2592" y="7664"/>
                          </a:cubicBezTo>
                          <a:cubicBezTo>
                            <a:pt x="2575" y="7664"/>
                            <a:pt x="2561" y="7650"/>
                            <a:pt x="2560" y="7633"/>
                          </a:cubicBezTo>
                          <a:lnTo>
                            <a:pt x="2544" y="6033"/>
                          </a:lnTo>
                          <a:lnTo>
                            <a:pt x="2608" y="6034"/>
                          </a:lnTo>
                          <a:lnTo>
                            <a:pt x="2592" y="6449"/>
                          </a:lnTo>
                          <a:lnTo>
                            <a:pt x="2576" y="7617"/>
                          </a:lnTo>
                          <a:cubicBezTo>
                            <a:pt x="2576" y="7634"/>
                            <a:pt x="2562" y="7649"/>
                            <a:pt x="2544" y="7648"/>
                          </a:cubicBezTo>
                          <a:cubicBezTo>
                            <a:pt x="2527" y="7648"/>
                            <a:pt x="2513" y="7634"/>
                            <a:pt x="2512" y="7617"/>
                          </a:cubicBezTo>
                          <a:lnTo>
                            <a:pt x="2496" y="4129"/>
                          </a:lnTo>
                          <a:lnTo>
                            <a:pt x="2560" y="4129"/>
                          </a:lnTo>
                          <a:lnTo>
                            <a:pt x="2544" y="5665"/>
                          </a:lnTo>
                          <a:cubicBezTo>
                            <a:pt x="2544" y="5680"/>
                            <a:pt x="2533" y="5694"/>
                            <a:pt x="2517" y="5696"/>
                          </a:cubicBezTo>
                          <a:cubicBezTo>
                            <a:pt x="2502" y="5699"/>
                            <a:pt x="2487" y="5689"/>
                            <a:pt x="2482" y="5675"/>
                          </a:cubicBezTo>
                          <a:lnTo>
                            <a:pt x="2466" y="5627"/>
                          </a:lnTo>
                          <a:lnTo>
                            <a:pt x="2528" y="5617"/>
                          </a:lnTo>
                          <a:lnTo>
                            <a:pt x="2512" y="7314"/>
                          </a:lnTo>
                          <a:lnTo>
                            <a:pt x="2496" y="7618"/>
                          </a:lnTo>
                          <a:cubicBezTo>
                            <a:pt x="2496" y="7635"/>
                            <a:pt x="2481" y="7649"/>
                            <a:pt x="2464" y="7648"/>
                          </a:cubicBezTo>
                          <a:cubicBezTo>
                            <a:pt x="2446" y="7648"/>
                            <a:pt x="2433" y="7634"/>
                            <a:pt x="2432" y="7617"/>
                          </a:cubicBezTo>
                          <a:lnTo>
                            <a:pt x="2416" y="5425"/>
                          </a:lnTo>
                          <a:lnTo>
                            <a:pt x="2480" y="5425"/>
                          </a:lnTo>
                          <a:lnTo>
                            <a:pt x="2464" y="6833"/>
                          </a:lnTo>
                          <a:cubicBezTo>
                            <a:pt x="2464" y="6850"/>
                            <a:pt x="2450" y="6864"/>
                            <a:pt x="2433" y="6864"/>
                          </a:cubicBezTo>
                          <a:cubicBezTo>
                            <a:pt x="2415" y="6865"/>
                            <a:pt x="2401" y="6851"/>
                            <a:pt x="2400" y="6833"/>
                          </a:cubicBezTo>
                          <a:lnTo>
                            <a:pt x="2384" y="6289"/>
                          </a:lnTo>
                          <a:lnTo>
                            <a:pt x="2448" y="6290"/>
                          </a:lnTo>
                          <a:lnTo>
                            <a:pt x="2432" y="6642"/>
                          </a:lnTo>
                          <a:cubicBezTo>
                            <a:pt x="2432" y="6659"/>
                            <a:pt x="2417" y="6673"/>
                            <a:pt x="2400" y="6672"/>
                          </a:cubicBezTo>
                          <a:cubicBezTo>
                            <a:pt x="2383" y="6672"/>
                            <a:pt x="2369" y="6658"/>
                            <a:pt x="2368" y="6641"/>
                          </a:cubicBezTo>
                          <a:lnTo>
                            <a:pt x="2352" y="4977"/>
                          </a:lnTo>
                          <a:lnTo>
                            <a:pt x="2416" y="4977"/>
                          </a:lnTo>
                          <a:lnTo>
                            <a:pt x="2384" y="6993"/>
                          </a:lnTo>
                          <a:lnTo>
                            <a:pt x="2368" y="8065"/>
                          </a:lnTo>
                          <a:cubicBezTo>
                            <a:pt x="2368" y="8082"/>
                            <a:pt x="2354" y="8097"/>
                            <a:pt x="2336" y="8096"/>
                          </a:cubicBezTo>
                          <a:cubicBezTo>
                            <a:pt x="2319" y="8096"/>
                            <a:pt x="2305" y="8082"/>
                            <a:pt x="2304" y="8065"/>
                          </a:cubicBezTo>
                          <a:lnTo>
                            <a:pt x="2288" y="5953"/>
                          </a:lnTo>
                          <a:lnTo>
                            <a:pt x="2272" y="4977"/>
                          </a:lnTo>
                          <a:lnTo>
                            <a:pt x="2336" y="4977"/>
                          </a:lnTo>
                          <a:lnTo>
                            <a:pt x="2320" y="7265"/>
                          </a:lnTo>
                          <a:cubicBezTo>
                            <a:pt x="2320" y="7282"/>
                            <a:pt x="2306" y="7296"/>
                            <a:pt x="2289" y="7296"/>
                          </a:cubicBezTo>
                          <a:cubicBezTo>
                            <a:pt x="2271" y="7297"/>
                            <a:pt x="2257" y="7282"/>
                            <a:pt x="2256" y="7265"/>
                          </a:cubicBezTo>
                          <a:lnTo>
                            <a:pt x="2240" y="5825"/>
                          </a:lnTo>
                          <a:lnTo>
                            <a:pt x="2304" y="5826"/>
                          </a:lnTo>
                          <a:lnTo>
                            <a:pt x="2288" y="6322"/>
                          </a:lnTo>
                          <a:cubicBezTo>
                            <a:pt x="2288" y="6339"/>
                            <a:pt x="2274" y="6353"/>
                            <a:pt x="2256" y="6352"/>
                          </a:cubicBezTo>
                          <a:cubicBezTo>
                            <a:pt x="2239" y="6352"/>
                            <a:pt x="2225" y="6338"/>
                            <a:pt x="2224" y="6321"/>
                          </a:cubicBezTo>
                          <a:lnTo>
                            <a:pt x="2208" y="5409"/>
                          </a:lnTo>
                          <a:lnTo>
                            <a:pt x="2272" y="5409"/>
                          </a:lnTo>
                          <a:lnTo>
                            <a:pt x="2256" y="7585"/>
                          </a:lnTo>
                          <a:cubicBezTo>
                            <a:pt x="2256" y="7602"/>
                            <a:pt x="2242" y="7616"/>
                            <a:pt x="2225" y="7616"/>
                          </a:cubicBezTo>
                          <a:cubicBezTo>
                            <a:pt x="2208" y="7617"/>
                            <a:pt x="2193" y="7603"/>
                            <a:pt x="2193" y="7586"/>
                          </a:cubicBezTo>
                          <a:lnTo>
                            <a:pt x="2177" y="7266"/>
                          </a:lnTo>
                          <a:lnTo>
                            <a:pt x="2240" y="7268"/>
                          </a:lnTo>
                          <a:lnTo>
                            <a:pt x="2224" y="7428"/>
                          </a:lnTo>
                          <a:cubicBezTo>
                            <a:pt x="2223" y="7444"/>
                            <a:pt x="2208" y="7457"/>
                            <a:pt x="2191" y="7456"/>
                          </a:cubicBezTo>
                          <a:cubicBezTo>
                            <a:pt x="2174" y="7456"/>
                            <a:pt x="2161" y="7442"/>
                            <a:pt x="2160" y="7425"/>
                          </a:cubicBezTo>
                          <a:lnTo>
                            <a:pt x="2144" y="6721"/>
                          </a:lnTo>
                          <a:lnTo>
                            <a:pt x="2128" y="5057"/>
                          </a:lnTo>
                          <a:lnTo>
                            <a:pt x="2192" y="5057"/>
                          </a:lnTo>
                          <a:lnTo>
                            <a:pt x="2176" y="5793"/>
                          </a:lnTo>
                          <a:lnTo>
                            <a:pt x="2160" y="6449"/>
                          </a:lnTo>
                          <a:cubicBezTo>
                            <a:pt x="2160" y="6467"/>
                            <a:pt x="2146" y="6481"/>
                            <a:pt x="2128" y="6480"/>
                          </a:cubicBezTo>
                          <a:cubicBezTo>
                            <a:pt x="2111" y="6480"/>
                            <a:pt x="2097" y="6466"/>
                            <a:pt x="2096" y="6449"/>
                          </a:cubicBezTo>
                          <a:lnTo>
                            <a:pt x="2080" y="5057"/>
                          </a:lnTo>
                          <a:lnTo>
                            <a:pt x="2144" y="5057"/>
                          </a:lnTo>
                          <a:lnTo>
                            <a:pt x="2128" y="6865"/>
                          </a:lnTo>
                          <a:cubicBezTo>
                            <a:pt x="2128" y="6882"/>
                            <a:pt x="2114" y="6896"/>
                            <a:pt x="2096" y="6896"/>
                          </a:cubicBezTo>
                          <a:cubicBezTo>
                            <a:pt x="2079" y="6896"/>
                            <a:pt x="2065" y="6882"/>
                            <a:pt x="2064" y="6865"/>
                          </a:cubicBezTo>
                          <a:lnTo>
                            <a:pt x="2048" y="5041"/>
                          </a:lnTo>
                          <a:lnTo>
                            <a:pt x="2112" y="5041"/>
                          </a:lnTo>
                          <a:lnTo>
                            <a:pt x="2096" y="6033"/>
                          </a:lnTo>
                          <a:cubicBezTo>
                            <a:pt x="2096" y="6036"/>
                            <a:pt x="2096" y="6039"/>
                            <a:pt x="2095" y="6043"/>
                          </a:cubicBezTo>
                          <a:lnTo>
                            <a:pt x="2079" y="6091"/>
                          </a:lnTo>
                          <a:cubicBezTo>
                            <a:pt x="2074" y="6105"/>
                            <a:pt x="2059" y="6114"/>
                            <a:pt x="2044" y="6112"/>
                          </a:cubicBezTo>
                          <a:cubicBezTo>
                            <a:pt x="2028" y="6110"/>
                            <a:pt x="2017" y="6097"/>
                            <a:pt x="2016" y="6081"/>
                          </a:cubicBezTo>
                          <a:lnTo>
                            <a:pt x="2000" y="5137"/>
                          </a:lnTo>
                          <a:lnTo>
                            <a:pt x="2064" y="5140"/>
                          </a:lnTo>
                          <a:lnTo>
                            <a:pt x="2048" y="5281"/>
                          </a:lnTo>
                          <a:lnTo>
                            <a:pt x="2032" y="6325"/>
                          </a:lnTo>
                          <a:lnTo>
                            <a:pt x="2016" y="6437"/>
                          </a:lnTo>
                          <a:cubicBezTo>
                            <a:pt x="2014" y="6453"/>
                            <a:pt x="1999" y="6465"/>
                            <a:pt x="1983" y="6464"/>
                          </a:cubicBezTo>
                          <a:cubicBezTo>
                            <a:pt x="1966" y="6464"/>
                            <a:pt x="1953" y="6450"/>
                            <a:pt x="1953" y="6434"/>
                          </a:cubicBezTo>
                          <a:lnTo>
                            <a:pt x="1921" y="5746"/>
                          </a:lnTo>
                          <a:lnTo>
                            <a:pt x="1984" y="5748"/>
                          </a:lnTo>
                          <a:lnTo>
                            <a:pt x="1968" y="5905"/>
                          </a:lnTo>
                          <a:lnTo>
                            <a:pt x="1952" y="8097"/>
                          </a:lnTo>
                          <a:cubicBezTo>
                            <a:pt x="1952" y="8114"/>
                            <a:pt x="1938" y="8128"/>
                            <a:pt x="1921" y="8128"/>
                          </a:cubicBezTo>
                          <a:cubicBezTo>
                            <a:pt x="1903" y="8128"/>
                            <a:pt x="1889" y="8114"/>
                            <a:pt x="1888" y="8097"/>
                          </a:cubicBezTo>
                          <a:lnTo>
                            <a:pt x="1872" y="6449"/>
                          </a:lnTo>
                          <a:lnTo>
                            <a:pt x="1856" y="4961"/>
                          </a:lnTo>
                          <a:lnTo>
                            <a:pt x="1920" y="4961"/>
                          </a:lnTo>
                          <a:lnTo>
                            <a:pt x="1904" y="6321"/>
                          </a:lnTo>
                          <a:lnTo>
                            <a:pt x="1888" y="6929"/>
                          </a:lnTo>
                          <a:cubicBezTo>
                            <a:pt x="1888" y="6947"/>
                            <a:pt x="1874" y="6961"/>
                            <a:pt x="1856" y="6960"/>
                          </a:cubicBezTo>
                          <a:cubicBezTo>
                            <a:pt x="1839" y="6960"/>
                            <a:pt x="1825" y="6946"/>
                            <a:pt x="1824" y="6929"/>
                          </a:cubicBezTo>
                          <a:lnTo>
                            <a:pt x="1808" y="5857"/>
                          </a:lnTo>
                          <a:lnTo>
                            <a:pt x="1872" y="5859"/>
                          </a:lnTo>
                          <a:lnTo>
                            <a:pt x="1856" y="6065"/>
                          </a:lnTo>
                          <a:lnTo>
                            <a:pt x="1840" y="7825"/>
                          </a:lnTo>
                          <a:cubicBezTo>
                            <a:pt x="1840" y="7842"/>
                            <a:pt x="1826" y="7856"/>
                            <a:pt x="1809" y="7856"/>
                          </a:cubicBezTo>
                          <a:cubicBezTo>
                            <a:pt x="1791" y="7857"/>
                            <a:pt x="1777" y="7842"/>
                            <a:pt x="1776" y="7825"/>
                          </a:cubicBezTo>
                          <a:lnTo>
                            <a:pt x="1760" y="6753"/>
                          </a:lnTo>
                          <a:lnTo>
                            <a:pt x="1744" y="5809"/>
                          </a:lnTo>
                          <a:lnTo>
                            <a:pt x="1808" y="5812"/>
                          </a:lnTo>
                          <a:lnTo>
                            <a:pt x="1792" y="5940"/>
                          </a:lnTo>
                          <a:cubicBezTo>
                            <a:pt x="1790" y="5957"/>
                            <a:pt x="1776" y="5969"/>
                            <a:pt x="1759" y="5968"/>
                          </a:cubicBezTo>
                          <a:cubicBezTo>
                            <a:pt x="1742" y="5968"/>
                            <a:pt x="1729" y="5954"/>
                            <a:pt x="1728" y="5937"/>
                          </a:cubicBezTo>
                          <a:lnTo>
                            <a:pt x="1712" y="5121"/>
                          </a:lnTo>
                          <a:lnTo>
                            <a:pt x="1776" y="5121"/>
                          </a:lnTo>
                          <a:lnTo>
                            <a:pt x="1760" y="8273"/>
                          </a:lnTo>
                          <a:cubicBezTo>
                            <a:pt x="1760" y="8290"/>
                            <a:pt x="1746" y="8304"/>
                            <a:pt x="1729" y="8304"/>
                          </a:cubicBezTo>
                          <a:cubicBezTo>
                            <a:pt x="1711" y="8305"/>
                            <a:pt x="1697" y="8290"/>
                            <a:pt x="1696" y="8273"/>
                          </a:cubicBezTo>
                          <a:lnTo>
                            <a:pt x="1680" y="6705"/>
                          </a:lnTo>
                          <a:lnTo>
                            <a:pt x="1744" y="6705"/>
                          </a:lnTo>
                          <a:lnTo>
                            <a:pt x="1728" y="8145"/>
                          </a:lnTo>
                          <a:cubicBezTo>
                            <a:pt x="1728" y="8162"/>
                            <a:pt x="1714" y="8176"/>
                            <a:pt x="1697" y="8176"/>
                          </a:cubicBezTo>
                          <a:cubicBezTo>
                            <a:pt x="1679" y="8177"/>
                            <a:pt x="1665" y="8163"/>
                            <a:pt x="1664" y="8145"/>
                          </a:cubicBezTo>
                          <a:lnTo>
                            <a:pt x="1648" y="7617"/>
                          </a:lnTo>
                          <a:lnTo>
                            <a:pt x="1632" y="6241"/>
                          </a:lnTo>
                          <a:lnTo>
                            <a:pt x="1616" y="5714"/>
                          </a:lnTo>
                          <a:lnTo>
                            <a:pt x="1600" y="5234"/>
                          </a:lnTo>
                          <a:lnTo>
                            <a:pt x="1664" y="5234"/>
                          </a:lnTo>
                          <a:lnTo>
                            <a:pt x="1648" y="5505"/>
                          </a:lnTo>
                          <a:lnTo>
                            <a:pt x="1632" y="6961"/>
                          </a:lnTo>
                          <a:cubicBezTo>
                            <a:pt x="1632" y="6978"/>
                            <a:pt x="1618" y="6992"/>
                            <a:pt x="1601" y="6992"/>
                          </a:cubicBezTo>
                          <a:cubicBezTo>
                            <a:pt x="1583" y="6992"/>
                            <a:pt x="1569" y="6978"/>
                            <a:pt x="1568" y="6961"/>
                          </a:cubicBezTo>
                          <a:lnTo>
                            <a:pt x="1552" y="5857"/>
                          </a:lnTo>
                          <a:lnTo>
                            <a:pt x="1520" y="4449"/>
                          </a:lnTo>
                          <a:lnTo>
                            <a:pt x="1584" y="4449"/>
                          </a:lnTo>
                          <a:lnTo>
                            <a:pt x="1568" y="5889"/>
                          </a:lnTo>
                          <a:cubicBezTo>
                            <a:pt x="1568" y="5894"/>
                            <a:pt x="1567" y="5898"/>
                            <a:pt x="1565" y="5903"/>
                          </a:cubicBezTo>
                          <a:lnTo>
                            <a:pt x="1549" y="5935"/>
                          </a:lnTo>
                          <a:lnTo>
                            <a:pt x="1552" y="5923"/>
                          </a:lnTo>
                          <a:lnTo>
                            <a:pt x="1536" y="6131"/>
                          </a:lnTo>
                          <a:cubicBezTo>
                            <a:pt x="1535" y="6148"/>
                            <a:pt x="1521" y="6161"/>
                            <a:pt x="1504" y="6160"/>
                          </a:cubicBezTo>
                          <a:cubicBezTo>
                            <a:pt x="1487" y="6160"/>
                            <a:pt x="1473" y="6147"/>
                            <a:pt x="1472" y="6130"/>
                          </a:cubicBezTo>
                          <a:lnTo>
                            <a:pt x="1456" y="5714"/>
                          </a:lnTo>
                          <a:lnTo>
                            <a:pt x="1520" y="5713"/>
                          </a:lnTo>
                          <a:lnTo>
                            <a:pt x="1504" y="6817"/>
                          </a:lnTo>
                          <a:cubicBezTo>
                            <a:pt x="1504" y="6834"/>
                            <a:pt x="1490" y="6849"/>
                            <a:pt x="1472" y="6848"/>
                          </a:cubicBezTo>
                          <a:cubicBezTo>
                            <a:pt x="1455" y="6848"/>
                            <a:pt x="1441" y="6834"/>
                            <a:pt x="1440" y="6817"/>
                          </a:cubicBezTo>
                          <a:lnTo>
                            <a:pt x="1424" y="5137"/>
                          </a:lnTo>
                          <a:lnTo>
                            <a:pt x="1488" y="5137"/>
                          </a:lnTo>
                          <a:lnTo>
                            <a:pt x="1472" y="7553"/>
                          </a:lnTo>
                          <a:cubicBezTo>
                            <a:pt x="1472" y="7570"/>
                            <a:pt x="1458" y="7584"/>
                            <a:pt x="1440" y="7584"/>
                          </a:cubicBezTo>
                          <a:cubicBezTo>
                            <a:pt x="1423" y="7584"/>
                            <a:pt x="1409" y="7570"/>
                            <a:pt x="1408" y="7553"/>
                          </a:cubicBezTo>
                          <a:lnTo>
                            <a:pt x="1392" y="5473"/>
                          </a:lnTo>
                          <a:lnTo>
                            <a:pt x="1456" y="5480"/>
                          </a:lnTo>
                          <a:lnTo>
                            <a:pt x="1440" y="5544"/>
                          </a:lnTo>
                          <a:lnTo>
                            <a:pt x="1440" y="5537"/>
                          </a:lnTo>
                          <a:lnTo>
                            <a:pt x="1424" y="7281"/>
                          </a:lnTo>
                          <a:cubicBezTo>
                            <a:pt x="1424" y="7298"/>
                            <a:pt x="1410" y="7312"/>
                            <a:pt x="1393" y="7312"/>
                          </a:cubicBezTo>
                          <a:cubicBezTo>
                            <a:pt x="1375" y="7313"/>
                            <a:pt x="1361" y="7299"/>
                            <a:pt x="1360" y="7281"/>
                          </a:cubicBezTo>
                          <a:lnTo>
                            <a:pt x="1344" y="6497"/>
                          </a:lnTo>
                          <a:lnTo>
                            <a:pt x="1328" y="5841"/>
                          </a:lnTo>
                          <a:lnTo>
                            <a:pt x="1392" y="5841"/>
                          </a:lnTo>
                          <a:lnTo>
                            <a:pt x="1376" y="6593"/>
                          </a:lnTo>
                          <a:cubicBezTo>
                            <a:pt x="1376" y="6610"/>
                            <a:pt x="1362" y="6624"/>
                            <a:pt x="1345" y="6624"/>
                          </a:cubicBezTo>
                          <a:cubicBezTo>
                            <a:pt x="1328" y="6625"/>
                            <a:pt x="1313" y="6611"/>
                            <a:pt x="1313" y="6594"/>
                          </a:cubicBezTo>
                          <a:lnTo>
                            <a:pt x="1297" y="6290"/>
                          </a:lnTo>
                          <a:lnTo>
                            <a:pt x="1360" y="6294"/>
                          </a:lnTo>
                          <a:lnTo>
                            <a:pt x="1344" y="6390"/>
                          </a:lnTo>
                          <a:lnTo>
                            <a:pt x="1344" y="6385"/>
                          </a:lnTo>
                          <a:lnTo>
                            <a:pt x="1328" y="9233"/>
                          </a:lnTo>
                          <a:cubicBezTo>
                            <a:pt x="1328" y="9250"/>
                            <a:pt x="1314" y="9264"/>
                            <a:pt x="1297" y="9264"/>
                          </a:cubicBezTo>
                          <a:cubicBezTo>
                            <a:pt x="1279" y="9265"/>
                            <a:pt x="1265" y="9251"/>
                            <a:pt x="1264" y="9233"/>
                          </a:cubicBezTo>
                          <a:lnTo>
                            <a:pt x="1248" y="8193"/>
                          </a:lnTo>
                          <a:lnTo>
                            <a:pt x="1232" y="6449"/>
                          </a:lnTo>
                          <a:lnTo>
                            <a:pt x="1216" y="5857"/>
                          </a:lnTo>
                          <a:lnTo>
                            <a:pt x="1280" y="5857"/>
                          </a:lnTo>
                          <a:lnTo>
                            <a:pt x="1264" y="8401"/>
                          </a:lnTo>
                          <a:cubicBezTo>
                            <a:pt x="1264" y="8418"/>
                            <a:pt x="1250" y="8432"/>
                            <a:pt x="1233" y="8432"/>
                          </a:cubicBezTo>
                          <a:cubicBezTo>
                            <a:pt x="1215" y="8433"/>
                            <a:pt x="1201" y="8419"/>
                            <a:pt x="1200" y="8401"/>
                          </a:cubicBezTo>
                          <a:lnTo>
                            <a:pt x="1184" y="7633"/>
                          </a:lnTo>
                          <a:lnTo>
                            <a:pt x="1168" y="6465"/>
                          </a:lnTo>
                          <a:lnTo>
                            <a:pt x="1232" y="6465"/>
                          </a:lnTo>
                          <a:lnTo>
                            <a:pt x="1216" y="7617"/>
                          </a:lnTo>
                          <a:cubicBezTo>
                            <a:pt x="1216" y="7634"/>
                            <a:pt x="1202" y="7648"/>
                            <a:pt x="1184" y="7648"/>
                          </a:cubicBezTo>
                          <a:cubicBezTo>
                            <a:pt x="1167" y="7648"/>
                            <a:pt x="1153" y="7634"/>
                            <a:pt x="1152" y="7617"/>
                          </a:cubicBezTo>
                          <a:lnTo>
                            <a:pt x="1120" y="5025"/>
                          </a:lnTo>
                          <a:lnTo>
                            <a:pt x="1184" y="5025"/>
                          </a:lnTo>
                          <a:lnTo>
                            <a:pt x="1168" y="6257"/>
                          </a:lnTo>
                          <a:lnTo>
                            <a:pt x="1152" y="8289"/>
                          </a:lnTo>
                          <a:cubicBezTo>
                            <a:pt x="1152" y="8306"/>
                            <a:pt x="1138" y="8320"/>
                            <a:pt x="1121" y="8320"/>
                          </a:cubicBezTo>
                          <a:cubicBezTo>
                            <a:pt x="1103" y="8320"/>
                            <a:pt x="1089" y="8306"/>
                            <a:pt x="1088" y="8289"/>
                          </a:cubicBezTo>
                          <a:lnTo>
                            <a:pt x="1072" y="6769"/>
                          </a:lnTo>
                          <a:lnTo>
                            <a:pt x="1056" y="5009"/>
                          </a:lnTo>
                          <a:lnTo>
                            <a:pt x="1120" y="5009"/>
                          </a:lnTo>
                          <a:lnTo>
                            <a:pt x="1104" y="6993"/>
                          </a:lnTo>
                          <a:cubicBezTo>
                            <a:pt x="1104" y="7010"/>
                            <a:pt x="1090" y="7024"/>
                            <a:pt x="1073" y="7024"/>
                          </a:cubicBezTo>
                          <a:cubicBezTo>
                            <a:pt x="1055" y="7025"/>
                            <a:pt x="1041" y="7010"/>
                            <a:pt x="1040" y="6993"/>
                          </a:cubicBezTo>
                          <a:lnTo>
                            <a:pt x="1024" y="5809"/>
                          </a:lnTo>
                          <a:lnTo>
                            <a:pt x="1025" y="5815"/>
                          </a:lnTo>
                          <a:lnTo>
                            <a:pt x="1009" y="5735"/>
                          </a:lnTo>
                          <a:lnTo>
                            <a:pt x="1072" y="5729"/>
                          </a:lnTo>
                          <a:lnTo>
                            <a:pt x="1056" y="7649"/>
                          </a:lnTo>
                          <a:cubicBezTo>
                            <a:pt x="1056" y="7666"/>
                            <a:pt x="1042" y="7680"/>
                            <a:pt x="1024" y="7680"/>
                          </a:cubicBezTo>
                          <a:cubicBezTo>
                            <a:pt x="1007" y="7680"/>
                            <a:pt x="993" y="7666"/>
                            <a:pt x="992" y="7649"/>
                          </a:cubicBezTo>
                          <a:lnTo>
                            <a:pt x="976" y="5377"/>
                          </a:lnTo>
                          <a:lnTo>
                            <a:pt x="1040" y="5377"/>
                          </a:lnTo>
                          <a:lnTo>
                            <a:pt x="1024" y="6993"/>
                          </a:lnTo>
                          <a:cubicBezTo>
                            <a:pt x="1024" y="7010"/>
                            <a:pt x="1010" y="7024"/>
                            <a:pt x="992" y="7024"/>
                          </a:cubicBezTo>
                          <a:cubicBezTo>
                            <a:pt x="975" y="7024"/>
                            <a:pt x="961" y="7010"/>
                            <a:pt x="960" y="6993"/>
                          </a:cubicBezTo>
                          <a:lnTo>
                            <a:pt x="945" y="5298"/>
                          </a:lnTo>
                          <a:lnTo>
                            <a:pt x="929" y="4994"/>
                          </a:lnTo>
                          <a:lnTo>
                            <a:pt x="992" y="4993"/>
                          </a:lnTo>
                          <a:lnTo>
                            <a:pt x="976" y="7969"/>
                          </a:lnTo>
                          <a:cubicBezTo>
                            <a:pt x="976" y="7986"/>
                            <a:pt x="962" y="8000"/>
                            <a:pt x="945" y="8000"/>
                          </a:cubicBezTo>
                          <a:cubicBezTo>
                            <a:pt x="927" y="8000"/>
                            <a:pt x="913" y="7986"/>
                            <a:pt x="912" y="7969"/>
                          </a:cubicBezTo>
                          <a:lnTo>
                            <a:pt x="896" y="5969"/>
                          </a:lnTo>
                          <a:lnTo>
                            <a:pt x="960" y="5969"/>
                          </a:lnTo>
                          <a:lnTo>
                            <a:pt x="944" y="9505"/>
                          </a:lnTo>
                          <a:cubicBezTo>
                            <a:pt x="944" y="9522"/>
                            <a:pt x="930" y="9536"/>
                            <a:pt x="912" y="9536"/>
                          </a:cubicBezTo>
                          <a:cubicBezTo>
                            <a:pt x="895" y="9536"/>
                            <a:pt x="881" y="9522"/>
                            <a:pt x="880" y="9505"/>
                          </a:cubicBezTo>
                          <a:lnTo>
                            <a:pt x="864" y="4769"/>
                          </a:lnTo>
                          <a:lnTo>
                            <a:pt x="928" y="4769"/>
                          </a:lnTo>
                          <a:lnTo>
                            <a:pt x="912" y="8481"/>
                          </a:lnTo>
                          <a:cubicBezTo>
                            <a:pt x="912" y="8498"/>
                            <a:pt x="898" y="8512"/>
                            <a:pt x="881" y="8512"/>
                          </a:cubicBezTo>
                          <a:cubicBezTo>
                            <a:pt x="863" y="8513"/>
                            <a:pt x="849" y="8498"/>
                            <a:pt x="848" y="8481"/>
                          </a:cubicBezTo>
                          <a:lnTo>
                            <a:pt x="832" y="6577"/>
                          </a:lnTo>
                          <a:lnTo>
                            <a:pt x="896" y="6577"/>
                          </a:lnTo>
                          <a:lnTo>
                            <a:pt x="880" y="7393"/>
                          </a:lnTo>
                          <a:cubicBezTo>
                            <a:pt x="880" y="7411"/>
                            <a:pt x="866" y="7425"/>
                            <a:pt x="848" y="7424"/>
                          </a:cubicBezTo>
                          <a:cubicBezTo>
                            <a:pt x="831" y="7424"/>
                            <a:pt x="817" y="7410"/>
                            <a:pt x="816" y="7393"/>
                          </a:cubicBezTo>
                          <a:lnTo>
                            <a:pt x="800" y="5201"/>
                          </a:lnTo>
                          <a:lnTo>
                            <a:pt x="864" y="5201"/>
                          </a:lnTo>
                          <a:lnTo>
                            <a:pt x="848" y="7665"/>
                          </a:lnTo>
                          <a:cubicBezTo>
                            <a:pt x="848" y="7682"/>
                            <a:pt x="834" y="7696"/>
                            <a:pt x="816" y="7696"/>
                          </a:cubicBezTo>
                          <a:cubicBezTo>
                            <a:pt x="799" y="7696"/>
                            <a:pt x="785" y="7682"/>
                            <a:pt x="784" y="7665"/>
                          </a:cubicBezTo>
                          <a:lnTo>
                            <a:pt x="768" y="5537"/>
                          </a:lnTo>
                          <a:lnTo>
                            <a:pt x="832" y="5537"/>
                          </a:lnTo>
                          <a:lnTo>
                            <a:pt x="816" y="6545"/>
                          </a:lnTo>
                          <a:lnTo>
                            <a:pt x="784" y="7553"/>
                          </a:lnTo>
                          <a:cubicBezTo>
                            <a:pt x="784" y="7571"/>
                            <a:pt x="770" y="7585"/>
                            <a:pt x="752" y="7584"/>
                          </a:cubicBezTo>
                          <a:cubicBezTo>
                            <a:pt x="735" y="7584"/>
                            <a:pt x="721" y="7570"/>
                            <a:pt x="720" y="7553"/>
                          </a:cubicBezTo>
                          <a:lnTo>
                            <a:pt x="704" y="6129"/>
                          </a:lnTo>
                          <a:lnTo>
                            <a:pt x="768" y="6129"/>
                          </a:lnTo>
                          <a:lnTo>
                            <a:pt x="752" y="7041"/>
                          </a:lnTo>
                          <a:cubicBezTo>
                            <a:pt x="752" y="7058"/>
                            <a:pt x="738" y="7072"/>
                            <a:pt x="720" y="7072"/>
                          </a:cubicBezTo>
                          <a:cubicBezTo>
                            <a:pt x="703" y="7072"/>
                            <a:pt x="689" y="7058"/>
                            <a:pt x="688" y="7041"/>
                          </a:cubicBezTo>
                          <a:lnTo>
                            <a:pt x="672" y="6129"/>
                          </a:lnTo>
                          <a:lnTo>
                            <a:pt x="736" y="6129"/>
                          </a:lnTo>
                          <a:lnTo>
                            <a:pt x="720" y="6785"/>
                          </a:lnTo>
                          <a:lnTo>
                            <a:pt x="704" y="8369"/>
                          </a:lnTo>
                          <a:cubicBezTo>
                            <a:pt x="704" y="8386"/>
                            <a:pt x="690" y="8401"/>
                            <a:pt x="672" y="8400"/>
                          </a:cubicBezTo>
                          <a:cubicBezTo>
                            <a:pt x="655" y="8400"/>
                            <a:pt x="641" y="8386"/>
                            <a:pt x="640" y="8369"/>
                          </a:cubicBezTo>
                          <a:lnTo>
                            <a:pt x="624" y="4881"/>
                          </a:lnTo>
                          <a:lnTo>
                            <a:pt x="688" y="4881"/>
                          </a:lnTo>
                          <a:lnTo>
                            <a:pt x="672" y="8033"/>
                          </a:lnTo>
                          <a:cubicBezTo>
                            <a:pt x="672" y="8050"/>
                            <a:pt x="658" y="8064"/>
                            <a:pt x="640" y="8064"/>
                          </a:cubicBezTo>
                          <a:cubicBezTo>
                            <a:pt x="623" y="8064"/>
                            <a:pt x="609" y="8050"/>
                            <a:pt x="608" y="8033"/>
                          </a:cubicBezTo>
                          <a:lnTo>
                            <a:pt x="592" y="5569"/>
                          </a:lnTo>
                          <a:lnTo>
                            <a:pt x="602" y="5591"/>
                          </a:lnTo>
                          <a:lnTo>
                            <a:pt x="586" y="5575"/>
                          </a:lnTo>
                          <a:lnTo>
                            <a:pt x="640" y="5553"/>
                          </a:lnTo>
                          <a:lnTo>
                            <a:pt x="624" y="6785"/>
                          </a:lnTo>
                          <a:cubicBezTo>
                            <a:pt x="624" y="6802"/>
                            <a:pt x="610" y="6816"/>
                            <a:pt x="592" y="6816"/>
                          </a:cubicBezTo>
                          <a:cubicBezTo>
                            <a:pt x="575" y="6816"/>
                            <a:pt x="561" y="6802"/>
                            <a:pt x="560" y="6785"/>
                          </a:cubicBezTo>
                          <a:lnTo>
                            <a:pt x="545" y="5061"/>
                          </a:lnTo>
                          <a:lnTo>
                            <a:pt x="529" y="4949"/>
                          </a:lnTo>
                          <a:lnTo>
                            <a:pt x="592" y="4945"/>
                          </a:lnTo>
                          <a:lnTo>
                            <a:pt x="576" y="6385"/>
                          </a:lnTo>
                          <a:lnTo>
                            <a:pt x="560" y="7441"/>
                          </a:lnTo>
                          <a:cubicBezTo>
                            <a:pt x="560" y="7458"/>
                            <a:pt x="546" y="7472"/>
                            <a:pt x="528" y="7472"/>
                          </a:cubicBezTo>
                          <a:cubicBezTo>
                            <a:pt x="511" y="7472"/>
                            <a:pt x="497" y="7458"/>
                            <a:pt x="496" y="7441"/>
                          </a:cubicBezTo>
                          <a:lnTo>
                            <a:pt x="480" y="6369"/>
                          </a:lnTo>
                          <a:lnTo>
                            <a:pt x="544" y="6370"/>
                          </a:lnTo>
                          <a:lnTo>
                            <a:pt x="528" y="6673"/>
                          </a:lnTo>
                          <a:lnTo>
                            <a:pt x="512" y="8017"/>
                          </a:lnTo>
                          <a:cubicBezTo>
                            <a:pt x="512" y="8034"/>
                            <a:pt x="498" y="8048"/>
                            <a:pt x="481" y="8048"/>
                          </a:cubicBezTo>
                          <a:cubicBezTo>
                            <a:pt x="463" y="8048"/>
                            <a:pt x="449" y="8034"/>
                            <a:pt x="448" y="8017"/>
                          </a:cubicBezTo>
                          <a:lnTo>
                            <a:pt x="432" y="6881"/>
                          </a:lnTo>
                          <a:lnTo>
                            <a:pt x="496" y="6881"/>
                          </a:lnTo>
                          <a:lnTo>
                            <a:pt x="480" y="8113"/>
                          </a:lnTo>
                          <a:cubicBezTo>
                            <a:pt x="480" y="8130"/>
                            <a:pt x="466" y="8144"/>
                            <a:pt x="448" y="8144"/>
                          </a:cubicBezTo>
                          <a:cubicBezTo>
                            <a:pt x="431" y="8144"/>
                            <a:pt x="417" y="8130"/>
                            <a:pt x="416" y="8113"/>
                          </a:cubicBezTo>
                          <a:lnTo>
                            <a:pt x="400" y="6690"/>
                          </a:lnTo>
                          <a:lnTo>
                            <a:pt x="384" y="6258"/>
                          </a:lnTo>
                          <a:lnTo>
                            <a:pt x="448" y="6257"/>
                          </a:lnTo>
                          <a:lnTo>
                            <a:pt x="432" y="8145"/>
                          </a:lnTo>
                          <a:cubicBezTo>
                            <a:pt x="432" y="8162"/>
                            <a:pt x="418" y="8177"/>
                            <a:pt x="400" y="8176"/>
                          </a:cubicBezTo>
                          <a:cubicBezTo>
                            <a:pt x="383" y="8176"/>
                            <a:pt x="369" y="8162"/>
                            <a:pt x="368" y="8145"/>
                          </a:cubicBezTo>
                          <a:lnTo>
                            <a:pt x="352" y="4193"/>
                          </a:lnTo>
                          <a:lnTo>
                            <a:pt x="416" y="4193"/>
                          </a:lnTo>
                          <a:lnTo>
                            <a:pt x="384" y="6641"/>
                          </a:lnTo>
                          <a:lnTo>
                            <a:pt x="368" y="7169"/>
                          </a:lnTo>
                          <a:cubicBezTo>
                            <a:pt x="368" y="7187"/>
                            <a:pt x="354" y="7200"/>
                            <a:pt x="337" y="7200"/>
                          </a:cubicBezTo>
                          <a:cubicBezTo>
                            <a:pt x="319" y="7201"/>
                            <a:pt x="305" y="7187"/>
                            <a:pt x="304" y="7170"/>
                          </a:cubicBezTo>
                          <a:lnTo>
                            <a:pt x="289" y="6738"/>
                          </a:lnTo>
                          <a:lnTo>
                            <a:pt x="272" y="6481"/>
                          </a:lnTo>
                          <a:lnTo>
                            <a:pt x="256" y="5681"/>
                          </a:lnTo>
                          <a:lnTo>
                            <a:pt x="320" y="5687"/>
                          </a:lnTo>
                          <a:lnTo>
                            <a:pt x="304" y="5767"/>
                          </a:lnTo>
                          <a:lnTo>
                            <a:pt x="304" y="5761"/>
                          </a:lnTo>
                          <a:lnTo>
                            <a:pt x="288" y="9985"/>
                          </a:lnTo>
                          <a:cubicBezTo>
                            <a:pt x="288" y="10002"/>
                            <a:pt x="274" y="10016"/>
                            <a:pt x="256" y="10016"/>
                          </a:cubicBezTo>
                          <a:cubicBezTo>
                            <a:pt x="239" y="10016"/>
                            <a:pt x="225" y="10002"/>
                            <a:pt x="224" y="9985"/>
                          </a:cubicBezTo>
                          <a:lnTo>
                            <a:pt x="208" y="6657"/>
                          </a:lnTo>
                          <a:lnTo>
                            <a:pt x="272" y="6657"/>
                          </a:lnTo>
                          <a:lnTo>
                            <a:pt x="256" y="9281"/>
                          </a:lnTo>
                          <a:cubicBezTo>
                            <a:pt x="256" y="9298"/>
                            <a:pt x="242" y="9312"/>
                            <a:pt x="225" y="9312"/>
                          </a:cubicBezTo>
                          <a:cubicBezTo>
                            <a:pt x="207" y="9313"/>
                            <a:pt x="193" y="9299"/>
                            <a:pt x="192" y="9281"/>
                          </a:cubicBezTo>
                          <a:lnTo>
                            <a:pt x="176" y="8673"/>
                          </a:lnTo>
                          <a:lnTo>
                            <a:pt x="160" y="6577"/>
                          </a:lnTo>
                          <a:lnTo>
                            <a:pt x="144" y="5041"/>
                          </a:lnTo>
                          <a:lnTo>
                            <a:pt x="208" y="5041"/>
                          </a:lnTo>
                          <a:lnTo>
                            <a:pt x="192" y="6849"/>
                          </a:lnTo>
                          <a:lnTo>
                            <a:pt x="176" y="8193"/>
                          </a:lnTo>
                          <a:cubicBezTo>
                            <a:pt x="176" y="8210"/>
                            <a:pt x="162" y="8225"/>
                            <a:pt x="144" y="8224"/>
                          </a:cubicBezTo>
                          <a:cubicBezTo>
                            <a:pt x="127" y="8224"/>
                            <a:pt x="113" y="8210"/>
                            <a:pt x="112" y="8193"/>
                          </a:cubicBezTo>
                          <a:lnTo>
                            <a:pt x="97" y="5682"/>
                          </a:lnTo>
                          <a:lnTo>
                            <a:pt x="81" y="5394"/>
                          </a:lnTo>
                          <a:lnTo>
                            <a:pt x="144" y="5393"/>
                          </a:lnTo>
                          <a:lnTo>
                            <a:pt x="128" y="6097"/>
                          </a:lnTo>
                          <a:lnTo>
                            <a:pt x="112" y="8545"/>
                          </a:lnTo>
                          <a:cubicBezTo>
                            <a:pt x="112" y="8562"/>
                            <a:pt x="98" y="8576"/>
                            <a:pt x="80" y="8576"/>
                          </a:cubicBezTo>
                          <a:cubicBezTo>
                            <a:pt x="63" y="8576"/>
                            <a:pt x="49" y="8562"/>
                            <a:pt x="48" y="8545"/>
                          </a:cubicBezTo>
                          <a:lnTo>
                            <a:pt x="32" y="4561"/>
                          </a:lnTo>
                          <a:lnTo>
                            <a:pt x="96" y="4561"/>
                          </a:lnTo>
                          <a:lnTo>
                            <a:pt x="80" y="8961"/>
                          </a:lnTo>
                          <a:cubicBezTo>
                            <a:pt x="80" y="8978"/>
                            <a:pt x="66" y="8992"/>
                            <a:pt x="49" y="8992"/>
                          </a:cubicBezTo>
                          <a:cubicBezTo>
                            <a:pt x="31" y="8993"/>
                            <a:pt x="17" y="8978"/>
                            <a:pt x="16" y="8961"/>
                          </a:cubicBezTo>
                          <a:lnTo>
                            <a:pt x="0" y="7729"/>
                          </a:lnTo>
                          <a:cubicBezTo>
                            <a:pt x="0" y="7711"/>
                            <a:pt x="14" y="7697"/>
                            <a:pt x="32" y="7696"/>
                          </a:cubicBezTo>
                          <a:cubicBezTo>
                            <a:pt x="50" y="7696"/>
                            <a:pt x="64" y="7710"/>
                            <a:pt x="64" y="7728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5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-3454396" y="839788"/>
                      <a:ext cx="323849" cy="1741489"/>
                    </a:xfrm>
                    <a:custGeom>
                      <a:avLst/>
                      <a:gdLst>
                        <a:gd name="T0" fmla="*/ 160 w 3393"/>
                        <a:gd name="T1" fmla="*/ 6192 h 18273"/>
                        <a:gd name="T2" fmla="*/ 208 w 3393"/>
                        <a:gd name="T3" fmla="*/ 3599 h 18273"/>
                        <a:gd name="T4" fmla="*/ 320 w 3393"/>
                        <a:gd name="T5" fmla="*/ 2400 h 18273"/>
                        <a:gd name="T6" fmla="*/ 449 w 3393"/>
                        <a:gd name="T7" fmla="*/ 4896 h 18273"/>
                        <a:gd name="T8" fmla="*/ 608 w 3393"/>
                        <a:gd name="T9" fmla="*/ 12704 h 18273"/>
                        <a:gd name="T10" fmla="*/ 736 w 3393"/>
                        <a:gd name="T11" fmla="*/ 13104 h 18273"/>
                        <a:gd name="T12" fmla="*/ 864 w 3393"/>
                        <a:gd name="T13" fmla="*/ 16704 h 18273"/>
                        <a:gd name="T14" fmla="*/ 896 w 3393"/>
                        <a:gd name="T15" fmla="*/ 14943 h 18273"/>
                        <a:gd name="T16" fmla="*/ 1041 w 3393"/>
                        <a:gd name="T17" fmla="*/ 12352 h 18273"/>
                        <a:gd name="T18" fmla="*/ 1168 w 3393"/>
                        <a:gd name="T19" fmla="*/ 14400 h 18273"/>
                        <a:gd name="T20" fmla="*/ 1200 w 3393"/>
                        <a:gd name="T21" fmla="*/ 14480 h 18273"/>
                        <a:gd name="T22" fmla="*/ 1312 w 3393"/>
                        <a:gd name="T23" fmla="*/ 14928 h 18273"/>
                        <a:gd name="T24" fmla="*/ 1424 w 3393"/>
                        <a:gd name="T25" fmla="*/ 15648 h 18273"/>
                        <a:gd name="T26" fmla="*/ 1536 w 3393"/>
                        <a:gd name="T27" fmla="*/ 14480 h 18273"/>
                        <a:gd name="T28" fmla="*/ 1645 w 3393"/>
                        <a:gd name="T29" fmla="*/ 15409 h 18273"/>
                        <a:gd name="T30" fmla="*/ 1776 w 3393"/>
                        <a:gd name="T31" fmla="*/ 15696 h 18273"/>
                        <a:gd name="T32" fmla="*/ 1808 w 3393"/>
                        <a:gd name="T33" fmla="*/ 13840 h 18273"/>
                        <a:gd name="T34" fmla="*/ 1921 w 3393"/>
                        <a:gd name="T35" fmla="*/ 14654 h 18273"/>
                        <a:gd name="T36" fmla="*/ 2032 w 3393"/>
                        <a:gd name="T37" fmla="*/ 14544 h 18273"/>
                        <a:gd name="T38" fmla="*/ 2144 w 3393"/>
                        <a:gd name="T39" fmla="*/ 14112 h 18273"/>
                        <a:gd name="T40" fmla="*/ 2304 w 3393"/>
                        <a:gd name="T41" fmla="*/ 15504 h 18273"/>
                        <a:gd name="T42" fmla="*/ 2352 w 3393"/>
                        <a:gd name="T43" fmla="*/ 13248 h 18273"/>
                        <a:gd name="T44" fmla="*/ 2480 w 3393"/>
                        <a:gd name="T45" fmla="*/ 15200 h 18273"/>
                        <a:gd name="T46" fmla="*/ 2576 w 3393"/>
                        <a:gd name="T47" fmla="*/ 14144 h 18273"/>
                        <a:gd name="T48" fmla="*/ 2720 w 3393"/>
                        <a:gd name="T49" fmla="*/ 14576 h 18273"/>
                        <a:gd name="T50" fmla="*/ 2832 w 3393"/>
                        <a:gd name="T51" fmla="*/ 14656 h 18273"/>
                        <a:gd name="T52" fmla="*/ 2897 w 3393"/>
                        <a:gd name="T53" fmla="*/ 16670 h 18273"/>
                        <a:gd name="T54" fmla="*/ 3024 w 3393"/>
                        <a:gd name="T55" fmla="*/ 15328 h 18273"/>
                        <a:gd name="T56" fmla="*/ 3153 w 3393"/>
                        <a:gd name="T57" fmla="*/ 15040 h 18273"/>
                        <a:gd name="T58" fmla="*/ 3280 w 3393"/>
                        <a:gd name="T59" fmla="*/ 16304 h 18273"/>
                        <a:gd name="T60" fmla="*/ 3312 w 3393"/>
                        <a:gd name="T61" fmla="*/ 17120 h 18273"/>
                        <a:gd name="T62" fmla="*/ 3249 w 3393"/>
                        <a:gd name="T63" fmla="*/ 14866 h 18273"/>
                        <a:gd name="T64" fmla="*/ 3216 w 3393"/>
                        <a:gd name="T65" fmla="*/ 17857 h 18273"/>
                        <a:gd name="T66" fmla="*/ 3072 w 3393"/>
                        <a:gd name="T67" fmla="*/ 15826 h 18273"/>
                        <a:gd name="T68" fmla="*/ 2945 w 3393"/>
                        <a:gd name="T69" fmla="*/ 15891 h 18273"/>
                        <a:gd name="T70" fmla="*/ 2880 w 3393"/>
                        <a:gd name="T71" fmla="*/ 15665 h 18273"/>
                        <a:gd name="T72" fmla="*/ 2688 w 3393"/>
                        <a:gd name="T73" fmla="*/ 14465 h 18273"/>
                        <a:gd name="T74" fmla="*/ 2656 w 3393"/>
                        <a:gd name="T75" fmla="*/ 16673 h 18273"/>
                        <a:gd name="T76" fmla="*/ 2528 w 3393"/>
                        <a:gd name="T77" fmla="*/ 15393 h 18273"/>
                        <a:gd name="T78" fmla="*/ 2416 w 3393"/>
                        <a:gd name="T79" fmla="*/ 16641 h 18273"/>
                        <a:gd name="T80" fmla="*/ 2272 w 3393"/>
                        <a:gd name="T81" fmla="*/ 18161 h 18273"/>
                        <a:gd name="T82" fmla="*/ 2224 w 3393"/>
                        <a:gd name="T83" fmla="*/ 15538 h 18273"/>
                        <a:gd name="T84" fmla="*/ 2096 w 3393"/>
                        <a:gd name="T85" fmla="*/ 18128 h 18273"/>
                        <a:gd name="T86" fmla="*/ 1984 w 3393"/>
                        <a:gd name="T87" fmla="*/ 15840 h 18273"/>
                        <a:gd name="T88" fmla="*/ 1872 w 3393"/>
                        <a:gd name="T89" fmla="*/ 16144 h 18273"/>
                        <a:gd name="T90" fmla="*/ 1808 w 3393"/>
                        <a:gd name="T91" fmla="*/ 14977 h 18273"/>
                        <a:gd name="T92" fmla="*/ 1712 w 3393"/>
                        <a:gd name="T93" fmla="*/ 14977 h 18273"/>
                        <a:gd name="T94" fmla="*/ 1616 w 3393"/>
                        <a:gd name="T95" fmla="*/ 15633 h 18273"/>
                        <a:gd name="T96" fmla="*/ 1472 w 3393"/>
                        <a:gd name="T97" fmla="*/ 15921 h 18273"/>
                        <a:gd name="T98" fmla="*/ 1392 w 3393"/>
                        <a:gd name="T99" fmla="*/ 15730 h 18273"/>
                        <a:gd name="T100" fmla="*/ 1264 w 3393"/>
                        <a:gd name="T101" fmla="*/ 17424 h 18273"/>
                        <a:gd name="T102" fmla="*/ 1136 w 3393"/>
                        <a:gd name="T103" fmla="*/ 14465 h 18273"/>
                        <a:gd name="T104" fmla="*/ 1104 w 3393"/>
                        <a:gd name="T105" fmla="*/ 16737 h 18273"/>
                        <a:gd name="T106" fmla="*/ 960 w 3393"/>
                        <a:gd name="T107" fmla="*/ 15120 h 18273"/>
                        <a:gd name="T108" fmla="*/ 832 w 3393"/>
                        <a:gd name="T109" fmla="*/ 16433 h 18273"/>
                        <a:gd name="T110" fmla="*/ 800 w 3393"/>
                        <a:gd name="T111" fmla="*/ 14897 h 18273"/>
                        <a:gd name="T112" fmla="*/ 688 w 3393"/>
                        <a:gd name="T113" fmla="*/ 14257 h 18273"/>
                        <a:gd name="T114" fmla="*/ 480 w 3393"/>
                        <a:gd name="T115" fmla="*/ 10017 h 18273"/>
                        <a:gd name="T116" fmla="*/ 400 w 3393"/>
                        <a:gd name="T117" fmla="*/ 2913 h 18273"/>
                        <a:gd name="T118" fmla="*/ 257 w 3393"/>
                        <a:gd name="T119" fmla="*/ 2072 h 18273"/>
                        <a:gd name="T120" fmla="*/ 128 w 3393"/>
                        <a:gd name="T121" fmla="*/ 5841 h 18273"/>
                        <a:gd name="T122" fmla="*/ 96 w 3393"/>
                        <a:gd name="T123" fmla="*/ 9825 h 1827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3393" h="18273">
                          <a:moveTo>
                            <a:pt x="64" y="8880"/>
                          </a:moveTo>
                          <a:lnTo>
                            <a:pt x="80" y="11408"/>
                          </a:lnTo>
                          <a:lnTo>
                            <a:pt x="16" y="11408"/>
                          </a:lnTo>
                          <a:lnTo>
                            <a:pt x="32" y="9824"/>
                          </a:lnTo>
                          <a:lnTo>
                            <a:pt x="48" y="8512"/>
                          </a:lnTo>
                          <a:lnTo>
                            <a:pt x="64" y="7376"/>
                          </a:lnTo>
                          <a:cubicBezTo>
                            <a:pt x="65" y="7359"/>
                            <a:pt x="79" y="7344"/>
                            <a:pt x="96" y="7344"/>
                          </a:cubicBezTo>
                          <a:cubicBezTo>
                            <a:pt x="114" y="7344"/>
                            <a:pt x="128" y="7358"/>
                            <a:pt x="128" y="7376"/>
                          </a:cubicBezTo>
                          <a:lnTo>
                            <a:pt x="144" y="8288"/>
                          </a:lnTo>
                          <a:lnTo>
                            <a:pt x="80" y="8288"/>
                          </a:lnTo>
                          <a:lnTo>
                            <a:pt x="96" y="6192"/>
                          </a:lnTo>
                          <a:cubicBezTo>
                            <a:pt x="97" y="6175"/>
                            <a:pt x="111" y="6160"/>
                            <a:pt x="128" y="6160"/>
                          </a:cubicBezTo>
                          <a:cubicBezTo>
                            <a:pt x="146" y="6160"/>
                            <a:pt x="160" y="6175"/>
                            <a:pt x="160" y="6192"/>
                          </a:cubicBezTo>
                          <a:lnTo>
                            <a:pt x="176" y="8080"/>
                          </a:lnTo>
                          <a:lnTo>
                            <a:pt x="112" y="8080"/>
                          </a:lnTo>
                          <a:lnTo>
                            <a:pt x="128" y="5840"/>
                          </a:lnTo>
                          <a:cubicBezTo>
                            <a:pt x="129" y="5823"/>
                            <a:pt x="143" y="5809"/>
                            <a:pt x="160" y="5808"/>
                          </a:cubicBezTo>
                          <a:cubicBezTo>
                            <a:pt x="178" y="5808"/>
                            <a:pt x="192" y="5822"/>
                            <a:pt x="192" y="5840"/>
                          </a:cubicBezTo>
                          <a:lnTo>
                            <a:pt x="208" y="6656"/>
                          </a:lnTo>
                          <a:lnTo>
                            <a:pt x="144" y="6656"/>
                          </a:lnTo>
                          <a:lnTo>
                            <a:pt x="160" y="4496"/>
                          </a:lnTo>
                          <a:cubicBezTo>
                            <a:pt x="161" y="4481"/>
                            <a:pt x="171" y="4469"/>
                            <a:pt x="185" y="4465"/>
                          </a:cubicBezTo>
                          <a:cubicBezTo>
                            <a:pt x="200" y="4462"/>
                            <a:pt x="214" y="4469"/>
                            <a:pt x="221" y="4482"/>
                          </a:cubicBezTo>
                          <a:lnTo>
                            <a:pt x="237" y="4514"/>
                          </a:lnTo>
                          <a:lnTo>
                            <a:pt x="176" y="4527"/>
                          </a:lnTo>
                          <a:lnTo>
                            <a:pt x="208" y="3599"/>
                          </a:lnTo>
                          <a:lnTo>
                            <a:pt x="224" y="1856"/>
                          </a:lnTo>
                          <a:cubicBezTo>
                            <a:pt x="225" y="1839"/>
                            <a:pt x="238" y="1825"/>
                            <a:pt x="255" y="1825"/>
                          </a:cubicBezTo>
                          <a:cubicBezTo>
                            <a:pt x="272" y="1824"/>
                            <a:pt x="286" y="1836"/>
                            <a:pt x="288" y="1853"/>
                          </a:cubicBezTo>
                          <a:lnTo>
                            <a:pt x="304" y="1997"/>
                          </a:lnTo>
                          <a:lnTo>
                            <a:pt x="320" y="2057"/>
                          </a:lnTo>
                          <a:lnTo>
                            <a:pt x="256" y="2064"/>
                          </a:lnTo>
                          <a:lnTo>
                            <a:pt x="272" y="1040"/>
                          </a:lnTo>
                          <a:lnTo>
                            <a:pt x="288" y="32"/>
                          </a:lnTo>
                          <a:cubicBezTo>
                            <a:pt x="289" y="14"/>
                            <a:pt x="303" y="0"/>
                            <a:pt x="321" y="0"/>
                          </a:cubicBezTo>
                          <a:cubicBezTo>
                            <a:pt x="338" y="1"/>
                            <a:pt x="352" y="15"/>
                            <a:pt x="352" y="32"/>
                          </a:cubicBezTo>
                          <a:lnTo>
                            <a:pt x="368" y="3024"/>
                          </a:lnTo>
                          <a:lnTo>
                            <a:pt x="304" y="3024"/>
                          </a:lnTo>
                          <a:lnTo>
                            <a:pt x="320" y="2400"/>
                          </a:lnTo>
                          <a:cubicBezTo>
                            <a:pt x="321" y="2382"/>
                            <a:pt x="335" y="2369"/>
                            <a:pt x="352" y="2368"/>
                          </a:cubicBezTo>
                          <a:cubicBezTo>
                            <a:pt x="370" y="2368"/>
                            <a:pt x="384" y="2382"/>
                            <a:pt x="384" y="2399"/>
                          </a:cubicBezTo>
                          <a:lnTo>
                            <a:pt x="400" y="2911"/>
                          </a:lnTo>
                          <a:lnTo>
                            <a:pt x="336" y="2912"/>
                          </a:lnTo>
                          <a:lnTo>
                            <a:pt x="352" y="1328"/>
                          </a:lnTo>
                          <a:cubicBezTo>
                            <a:pt x="353" y="1311"/>
                            <a:pt x="367" y="1296"/>
                            <a:pt x="385" y="1296"/>
                          </a:cubicBezTo>
                          <a:cubicBezTo>
                            <a:pt x="402" y="1297"/>
                            <a:pt x="416" y="1311"/>
                            <a:pt x="416" y="1328"/>
                          </a:cubicBezTo>
                          <a:lnTo>
                            <a:pt x="432" y="5056"/>
                          </a:lnTo>
                          <a:lnTo>
                            <a:pt x="448" y="5407"/>
                          </a:lnTo>
                          <a:lnTo>
                            <a:pt x="464" y="5630"/>
                          </a:lnTo>
                          <a:lnTo>
                            <a:pt x="400" y="5632"/>
                          </a:lnTo>
                          <a:lnTo>
                            <a:pt x="416" y="4928"/>
                          </a:lnTo>
                          <a:cubicBezTo>
                            <a:pt x="417" y="4910"/>
                            <a:pt x="431" y="4896"/>
                            <a:pt x="449" y="4896"/>
                          </a:cubicBezTo>
                          <a:cubicBezTo>
                            <a:pt x="466" y="4897"/>
                            <a:pt x="480" y="4911"/>
                            <a:pt x="480" y="4928"/>
                          </a:cubicBezTo>
                          <a:lnTo>
                            <a:pt x="496" y="7216"/>
                          </a:lnTo>
                          <a:lnTo>
                            <a:pt x="512" y="7888"/>
                          </a:lnTo>
                          <a:lnTo>
                            <a:pt x="528" y="9200"/>
                          </a:lnTo>
                          <a:lnTo>
                            <a:pt x="544" y="10016"/>
                          </a:lnTo>
                          <a:lnTo>
                            <a:pt x="560" y="10383"/>
                          </a:lnTo>
                          <a:lnTo>
                            <a:pt x="576" y="11744"/>
                          </a:lnTo>
                          <a:lnTo>
                            <a:pt x="592" y="12368"/>
                          </a:lnTo>
                          <a:lnTo>
                            <a:pt x="608" y="13104"/>
                          </a:lnTo>
                          <a:lnTo>
                            <a:pt x="624" y="14352"/>
                          </a:lnTo>
                          <a:lnTo>
                            <a:pt x="560" y="14351"/>
                          </a:lnTo>
                          <a:lnTo>
                            <a:pt x="576" y="13903"/>
                          </a:lnTo>
                          <a:lnTo>
                            <a:pt x="608" y="12704"/>
                          </a:lnTo>
                          <a:cubicBezTo>
                            <a:pt x="609" y="12686"/>
                            <a:pt x="623" y="12672"/>
                            <a:pt x="641" y="12672"/>
                          </a:cubicBezTo>
                          <a:cubicBezTo>
                            <a:pt x="658" y="12673"/>
                            <a:pt x="672" y="12687"/>
                            <a:pt x="672" y="12704"/>
                          </a:cubicBezTo>
                          <a:lnTo>
                            <a:pt x="688" y="14256"/>
                          </a:lnTo>
                          <a:lnTo>
                            <a:pt x="624" y="14256"/>
                          </a:lnTo>
                          <a:lnTo>
                            <a:pt x="640" y="13520"/>
                          </a:lnTo>
                          <a:cubicBezTo>
                            <a:pt x="641" y="13502"/>
                            <a:pt x="655" y="13488"/>
                            <a:pt x="673" y="13488"/>
                          </a:cubicBezTo>
                          <a:cubicBezTo>
                            <a:pt x="690" y="13489"/>
                            <a:pt x="704" y="13503"/>
                            <a:pt x="704" y="13520"/>
                          </a:cubicBezTo>
                          <a:lnTo>
                            <a:pt x="720" y="14672"/>
                          </a:lnTo>
                          <a:lnTo>
                            <a:pt x="736" y="14796"/>
                          </a:lnTo>
                          <a:lnTo>
                            <a:pt x="752" y="16032"/>
                          </a:lnTo>
                          <a:lnTo>
                            <a:pt x="688" y="16032"/>
                          </a:lnTo>
                          <a:lnTo>
                            <a:pt x="704" y="13136"/>
                          </a:lnTo>
                          <a:cubicBezTo>
                            <a:pt x="705" y="13119"/>
                            <a:pt x="719" y="13104"/>
                            <a:pt x="736" y="13104"/>
                          </a:cubicBezTo>
                          <a:cubicBezTo>
                            <a:pt x="754" y="13104"/>
                            <a:pt x="768" y="13119"/>
                            <a:pt x="768" y="13136"/>
                          </a:cubicBezTo>
                          <a:lnTo>
                            <a:pt x="784" y="16720"/>
                          </a:lnTo>
                          <a:lnTo>
                            <a:pt x="720" y="16720"/>
                          </a:lnTo>
                          <a:lnTo>
                            <a:pt x="736" y="14896"/>
                          </a:lnTo>
                          <a:cubicBezTo>
                            <a:pt x="737" y="14879"/>
                            <a:pt x="751" y="14864"/>
                            <a:pt x="768" y="14864"/>
                          </a:cubicBezTo>
                          <a:cubicBezTo>
                            <a:pt x="786" y="14864"/>
                            <a:pt x="800" y="14879"/>
                            <a:pt x="800" y="14896"/>
                          </a:cubicBezTo>
                          <a:lnTo>
                            <a:pt x="816" y="16448"/>
                          </a:lnTo>
                          <a:lnTo>
                            <a:pt x="752" y="16448"/>
                          </a:lnTo>
                          <a:lnTo>
                            <a:pt x="768" y="15728"/>
                          </a:lnTo>
                          <a:lnTo>
                            <a:pt x="784" y="13840"/>
                          </a:lnTo>
                          <a:cubicBezTo>
                            <a:pt x="785" y="13823"/>
                            <a:pt x="799" y="13808"/>
                            <a:pt x="817" y="13808"/>
                          </a:cubicBezTo>
                          <a:cubicBezTo>
                            <a:pt x="834" y="13808"/>
                            <a:pt x="848" y="13823"/>
                            <a:pt x="848" y="13840"/>
                          </a:cubicBezTo>
                          <a:lnTo>
                            <a:pt x="864" y="16704"/>
                          </a:lnTo>
                          <a:lnTo>
                            <a:pt x="800" y="16704"/>
                          </a:lnTo>
                          <a:lnTo>
                            <a:pt x="816" y="13344"/>
                          </a:lnTo>
                          <a:cubicBezTo>
                            <a:pt x="817" y="13327"/>
                            <a:pt x="831" y="13312"/>
                            <a:pt x="848" y="13312"/>
                          </a:cubicBezTo>
                          <a:cubicBezTo>
                            <a:pt x="866" y="13312"/>
                            <a:pt x="880" y="13327"/>
                            <a:pt x="880" y="13344"/>
                          </a:cubicBezTo>
                          <a:lnTo>
                            <a:pt x="896" y="16432"/>
                          </a:lnTo>
                          <a:lnTo>
                            <a:pt x="832" y="16432"/>
                          </a:lnTo>
                          <a:lnTo>
                            <a:pt x="848" y="15312"/>
                          </a:lnTo>
                          <a:cubicBezTo>
                            <a:pt x="849" y="15295"/>
                            <a:pt x="863" y="15281"/>
                            <a:pt x="880" y="15280"/>
                          </a:cubicBezTo>
                          <a:cubicBezTo>
                            <a:pt x="898" y="15280"/>
                            <a:pt x="912" y="15294"/>
                            <a:pt x="912" y="15311"/>
                          </a:cubicBezTo>
                          <a:lnTo>
                            <a:pt x="928" y="15775"/>
                          </a:lnTo>
                          <a:lnTo>
                            <a:pt x="865" y="15775"/>
                          </a:lnTo>
                          <a:lnTo>
                            <a:pt x="881" y="15455"/>
                          </a:lnTo>
                          <a:lnTo>
                            <a:pt x="896" y="14943"/>
                          </a:lnTo>
                          <a:lnTo>
                            <a:pt x="912" y="13392"/>
                          </a:lnTo>
                          <a:cubicBezTo>
                            <a:pt x="913" y="13375"/>
                            <a:pt x="927" y="13360"/>
                            <a:pt x="944" y="13360"/>
                          </a:cubicBezTo>
                          <a:cubicBezTo>
                            <a:pt x="962" y="13360"/>
                            <a:pt x="976" y="13375"/>
                            <a:pt x="976" y="13392"/>
                          </a:cubicBezTo>
                          <a:lnTo>
                            <a:pt x="992" y="15088"/>
                          </a:lnTo>
                          <a:lnTo>
                            <a:pt x="928" y="15088"/>
                          </a:lnTo>
                          <a:lnTo>
                            <a:pt x="944" y="13568"/>
                          </a:lnTo>
                          <a:cubicBezTo>
                            <a:pt x="945" y="13551"/>
                            <a:pt x="959" y="13536"/>
                            <a:pt x="977" y="13536"/>
                          </a:cubicBezTo>
                          <a:cubicBezTo>
                            <a:pt x="994" y="13537"/>
                            <a:pt x="1008" y="13551"/>
                            <a:pt x="1008" y="13568"/>
                          </a:cubicBezTo>
                          <a:lnTo>
                            <a:pt x="1024" y="18240"/>
                          </a:lnTo>
                          <a:lnTo>
                            <a:pt x="960" y="18240"/>
                          </a:lnTo>
                          <a:lnTo>
                            <a:pt x="976" y="16048"/>
                          </a:lnTo>
                          <a:lnTo>
                            <a:pt x="1008" y="12384"/>
                          </a:lnTo>
                          <a:cubicBezTo>
                            <a:pt x="1009" y="12367"/>
                            <a:pt x="1023" y="12352"/>
                            <a:pt x="1041" y="12352"/>
                          </a:cubicBezTo>
                          <a:cubicBezTo>
                            <a:pt x="1058" y="12353"/>
                            <a:pt x="1072" y="12367"/>
                            <a:pt x="1072" y="12384"/>
                          </a:cubicBezTo>
                          <a:lnTo>
                            <a:pt x="1088" y="16560"/>
                          </a:lnTo>
                          <a:lnTo>
                            <a:pt x="1104" y="16734"/>
                          </a:lnTo>
                          <a:lnTo>
                            <a:pt x="1040" y="16736"/>
                          </a:lnTo>
                          <a:lnTo>
                            <a:pt x="1056" y="14064"/>
                          </a:lnTo>
                          <a:cubicBezTo>
                            <a:pt x="1057" y="14047"/>
                            <a:pt x="1071" y="14032"/>
                            <a:pt x="1088" y="14032"/>
                          </a:cubicBezTo>
                          <a:cubicBezTo>
                            <a:pt x="1106" y="14032"/>
                            <a:pt x="1120" y="14047"/>
                            <a:pt x="1120" y="14064"/>
                          </a:cubicBezTo>
                          <a:lnTo>
                            <a:pt x="1136" y="16208"/>
                          </a:lnTo>
                          <a:lnTo>
                            <a:pt x="1072" y="16208"/>
                          </a:lnTo>
                          <a:lnTo>
                            <a:pt x="1088" y="15072"/>
                          </a:lnTo>
                          <a:lnTo>
                            <a:pt x="1104" y="14400"/>
                          </a:lnTo>
                          <a:cubicBezTo>
                            <a:pt x="1105" y="14382"/>
                            <a:pt x="1119" y="14368"/>
                            <a:pt x="1137" y="14368"/>
                          </a:cubicBezTo>
                          <a:cubicBezTo>
                            <a:pt x="1154" y="14369"/>
                            <a:pt x="1168" y="14383"/>
                            <a:pt x="1168" y="14400"/>
                          </a:cubicBezTo>
                          <a:lnTo>
                            <a:pt x="1184" y="15936"/>
                          </a:lnTo>
                          <a:lnTo>
                            <a:pt x="1120" y="15936"/>
                          </a:lnTo>
                          <a:lnTo>
                            <a:pt x="1136" y="14464"/>
                          </a:lnTo>
                          <a:cubicBezTo>
                            <a:pt x="1137" y="14447"/>
                            <a:pt x="1151" y="14432"/>
                            <a:pt x="1169" y="14432"/>
                          </a:cubicBezTo>
                          <a:cubicBezTo>
                            <a:pt x="1186" y="14432"/>
                            <a:pt x="1200" y="14447"/>
                            <a:pt x="1200" y="14464"/>
                          </a:cubicBezTo>
                          <a:lnTo>
                            <a:pt x="1216" y="16336"/>
                          </a:lnTo>
                          <a:lnTo>
                            <a:pt x="1152" y="16336"/>
                          </a:lnTo>
                          <a:lnTo>
                            <a:pt x="1168" y="15248"/>
                          </a:lnTo>
                          <a:cubicBezTo>
                            <a:pt x="1169" y="15231"/>
                            <a:pt x="1183" y="15216"/>
                            <a:pt x="1200" y="15216"/>
                          </a:cubicBezTo>
                          <a:cubicBezTo>
                            <a:pt x="1218" y="15216"/>
                            <a:pt x="1232" y="15230"/>
                            <a:pt x="1232" y="15248"/>
                          </a:cubicBezTo>
                          <a:lnTo>
                            <a:pt x="1248" y="16288"/>
                          </a:lnTo>
                          <a:lnTo>
                            <a:pt x="1184" y="16288"/>
                          </a:lnTo>
                          <a:lnTo>
                            <a:pt x="1200" y="14480"/>
                          </a:lnTo>
                          <a:cubicBezTo>
                            <a:pt x="1201" y="14463"/>
                            <a:pt x="1215" y="14449"/>
                            <a:pt x="1232" y="14448"/>
                          </a:cubicBezTo>
                          <a:cubicBezTo>
                            <a:pt x="1249" y="14448"/>
                            <a:pt x="1264" y="14462"/>
                            <a:pt x="1264" y="14479"/>
                          </a:cubicBezTo>
                          <a:lnTo>
                            <a:pt x="1280" y="14815"/>
                          </a:lnTo>
                          <a:lnTo>
                            <a:pt x="1296" y="17392"/>
                          </a:lnTo>
                          <a:lnTo>
                            <a:pt x="1232" y="17392"/>
                          </a:lnTo>
                          <a:lnTo>
                            <a:pt x="1248" y="15248"/>
                          </a:lnTo>
                          <a:lnTo>
                            <a:pt x="1264" y="14432"/>
                          </a:lnTo>
                          <a:cubicBezTo>
                            <a:pt x="1265" y="14414"/>
                            <a:pt x="1279" y="14400"/>
                            <a:pt x="1296" y="14400"/>
                          </a:cubicBezTo>
                          <a:cubicBezTo>
                            <a:pt x="1314" y="14400"/>
                            <a:pt x="1328" y="14414"/>
                            <a:pt x="1328" y="14432"/>
                          </a:cubicBezTo>
                          <a:lnTo>
                            <a:pt x="1344" y="15280"/>
                          </a:lnTo>
                          <a:lnTo>
                            <a:pt x="1360" y="15502"/>
                          </a:lnTo>
                          <a:lnTo>
                            <a:pt x="1296" y="15504"/>
                          </a:lnTo>
                          <a:lnTo>
                            <a:pt x="1312" y="14928"/>
                          </a:lnTo>
                          <a:cubicBezTo>
                            <a:pt x="1313" y="14910"/>
                            <a:pt x="1327" y="14896"/>
                            <a:pt x="1345" y="14896"/>
                          </a:cubicBezTo>
                          <a:cubicBezTo>
                            <a:pt x="1362" y="14897"/>
                            <a:pt x="1376" y="14910"/>
                            <a:pt x="1376" y="14928"/>
                          </a:cubicBezTo>
                          <a:lnTo>
                            <a:pt x="1392" y="15728"/>
                          </a:lnTo>
                          <a:lnTo>
                            <a:pt x="1328" y="15727"/>
                          </a:lnTo>
                          <a:lnTo>
                            <a:pt x="1344" y="15311"/>
                          </a:lnTo>
                          <a:lnTo>
                            <a:pt x="1360" y="13952"/>
                          </a:lnTo>
                          <a:cubicBezTo>
                            <a:pt x="1361" y="13937"/>
                            <a:pt x="1372" y="13924"/>
                            <a:pt x="1387" y="13921"/>
                          </a:cubicBezTo>
                          <a:cubicBezTo>
                            <a:pt x="1402" y="13918"/>
                            <a:pt x="1417" y="13926"/>
                            <a:pt x="1422" y="13941"/>
                          </a:cubicBezTo>
                          <a:lnTo>
                            <a:pt x="1454" y="14021"/>
                          </a:lnTo>
                          <a:cubicBezTo>
                            <a:pt x="1456" y="14024"/>
                            <a:pt x="1456" y="14028"/>
                            <a:pt x="1456" y="14032"/>
                          </a:cubicBezTo>
                          <a:lnTo>
                            <a:pt x="1472" y="16400"/>
                          </a:lnTo>
                          <a:lnTo>
                            <a:pt x="1408" y="16400"/>
                          </a:lnTo>
                          <a:lnTo>
                            <a:pt x="1424" y="15648"/>
                          </a:lnTo>
                          <a:lnTo>
                            <a:pt x="1440" y="13520"/>
                          </a:lnTo>
                          <a:lnTo>
                            <a:pt x="1457" y="13326"/>
                          </a:lnTo>
                          <a:cubicBezTo>
                            <a:pt x="1458" y="13309"/>
                            <a:pt x="1473" y="13296"/>
                            <a:pt x="1490" y="13296"/>
                          </a:cubicBezTo>
                          <a:cubicBezTo>
                            <a:pt x="1507" y="13297"/>
                            <a:pt x="1520" y="13311"/>
                            <a:pt x="1520" y="13328"/>
                          </a:cubicBezTo>
                          <a:lnTo>
                            <a:pt x="1536" y="15920"/>
                          </a:lnTo>
                          <a:lnTo>
                            <a:pt x="1552" y="17312"/>
                          </a:lnTo>
                          <a:lnTo>
                            <a:pt x="1488" y="17312"/>
                          </a:lnTo>
                          <a:lnTo>
                            <a:pt x="1504" y="14112"/>
                          </a:lnTo>
                          <a:cubicBezTo>
                            <a:pt x="1505" y="14095"/>
                            <a:pt x="1519" y="14081"/>
                            <a:pt x="1536" y="14080"/>
                          </a:cubicBezTo>
                          <a:cubicBezTo>
                            <a:pt x="1554" y="14080"/>
                            <a:pt x="1568" y="14094"/>
                            <a:pt x="1568" y="14112"/>
                          </a:cubicBezTo>
                          <a:lnTo>
                            <a:pt x="1584" y="15040"/>
                          </a:lnTo>
                          <a:lnTo>
                            <a:pt x="1520" y="15040"/>
                          </a:lnTo>
                          <a:lnTo>
                            <a:pt x="1536" y="14480"/>
                          </a:lnTo>
                          <a:cubicBezTo>
                            <a:pt x="1537" y="14462"/>
                            <a:pt x="1551" y="14448"/>
                            <a:pt x="1569" y="14448"/>
                          </a:cubicBezTo>
                          <a:cubicBezTo>
                            <a:pt x="1586" y="14449"/>
                            <a:pt x="1600" y="14463"/>
                            <a:pt x="1600" y="14480"/>
                          </a:cubicBezTo>
                          <a:lnTo>
                            <a:pt x="1616" y="15632"/>
                          </a:lnTo>
                          <a:lnTo>
                            <a:pt x="1552" y="15632"/>
                          </a:lnTo>
                          <a:lnTo>
                            <a:pt x="1568" y="14896"/>
                          </a:lnTo>
                          <a:cubicBezTo>
                            <a:pt x="1569" y="14893"/>
                            <a:pt x="1569" y="14889"/>
                            <a:pt x="1570" y="14886"/>
                          </a:cubicBezTo>
                          <a:lnTo>
                            <a:pt x="1586" y="14838"/>
                          </a:lnTo>
                          <a:cubicBezTo>
                            <a:pt x="1591" y="14824"/>
                            <a:pt x="1606" y="14814"/>
                            <a:pt x="1621" y="14817"/>
                          </a:cubicBezTo>
                          <a:cubicBezTo>
                            <a:pt x="1637" y="14819"/>
                            <a:pt x="1648" y="14832"/>
                            <a:pt x="1648" y="14848"/>
                          </a:cubicBezTo>
                          <a:lnTo>
                            <a:pt x="1664" y="15968"/>
                          </a:lnTo>
                          <a:lnTo>
                            <a:pt x="1600" y="15967"/>
                          </a:lnTo>
                          <a:lnTo>
                            <a:pt x="1616" y="15439"/>
                          </a:lnTo>
                          <a:cubicBezTo>
                            <a:pt x="1617" y="15424"/>
                            <a:pt x="1629" y="15410"/>
                            <a:pt x="1645" y="15409"/>
                          </a:cubicBezTo>
                          <a:cubicBezTo>
                            <a:pt x="1661" y="15407"/>
                            <a:pt x="1676" y="15417"/>
                            <a:pt x="1680" y="15433"/>
                          </a:cubicBezTo>
                          <a:lnTo>
                            <a:pt x="1696" y="15497"/>
                          </a:lnTo>
                          <a:lnTo>
                            <a:pt x="1632" y="15503"/>
                          </a:lnTo>
                          <a:lnTo>
                            <a:pt x="1648" y="14975"/>
                          </a:lnTo>
                          <a:lnTo>
                            <a:pt x="1665" y="14829"/>
                          </a:lnTo>
                          <a:cubicBezTo>
                            <a:pt x="1667" y="14812"/>
                            <a:pt x="1681" y="14800"/>
                            <a:pt x="1698" y="14801"/>
                          </a:cubicBezTo>
                          <a:cubicBezTo>
                            <a:pt x="1715" y="14801"/>
                            <a:pt x="1728" y="14815"/>
                            <a:pt x="1728" y="14832"/>
                          </a:cubicBezTo>
                          <a:lnTo>
                            <a:pt x="1744" y="16816"/>
                          </a:lnTo>
                          <a:lnTo>
                            <a:pt x="1680" y="16816"/>
                          </a:lnTo>
                          <a:lnTo>
                            <a:pt x="1696" y="15088"/>
                          </a:lnTo>
                          <a:cubicBezTo>
                            <a:pt x="1697" y="15071"/>
                            <a:pt x="1711" y="15057"/>
                            <a:pt x="1728" y="15056"/>
                          </a:cubicBezTo>
                          <a:cubicBezTo>
                            <a:pt x="1746" y="15056"/>
                            <a:pt x="1760" y="15070"/>
                            <a:pt x="1760" y="15088"/>
                          </a:cubicBezTo>
                          <a:lnTo>
                            <a:pt x="1776" y="15696"/>
                          </a:lnTo>
                          <a:lnTo>
                            <a:pt x="1776" y="15690"/>
                          </a:lnTo>
                          <a:lnTo>
                            <a:pt x="1792" y="15770"/>
                          </a:lnTo>
                          <a:lnTo>
                            <a:pt x="1728" y="15776"/>
                          </a:lnTo>
                          <a:lnTo>
                            <a:pt x="1744" y="14976"/>
                          </a:lnTo>
                          <a:cubicBezTo>
                            <a:pt x="1745" y="14959"/>
                            <a:pt x="1759" y="14945"/>
                            <a:pt x="1776" y="14944"/>
                          </a:cubicBezTo>
                          <a:cubicBezTo>
                            <a:pt x="1794" y="14944"/>
                            <a:pt x="1808" y="14958"/>
                            <a:pt x="1808" y="14975"/>
                          </a:cubicBezTo>
                          <a:lnTo>
                            <a:pt x="1824" y="15407"/>
                          </a:lnTo>
                          <a:lnTo>
                            <a:pt x="1760" y="15408"/>
                          </a:lnTo>
                          <a:lnTo>
                            <a:pt x="1792" y="13328"/>
                          </a:lnTo>
                          <a:cubicBezTo>
                            <a:pt x="1793" y="13311"/>
                            <a:pt x="1807" y="13297"/>
                            <a:pt x="1824" y="13296"/>
                          </a:cubicBezTo>
                          <a:cubicBezTo>
                            <a:pt x="1842" y="13296"/>
                            <a:pt x="1856" y="13310"/>
                            <a:pt x="1856" y="13327"/>
                          </a:cubicBezTo>
                          <a:lnTo>
                            <a:pt x="1872" y="13839"/>
                          </a:lnTo>
                          <a:lnTo>
                            <a:pt x="1808" y="13840"/>
                          </a:lnTo>
                          <a:lnTo>
                            <a:pt x="1824" y="13184"/>
                          </a:lnTo>
                          <a:cubicBezTo>
                            <a:pt x="1825" y="13166"/>
                            <a:pt x="1839" y="13152"/>
                            <a:pt x="1857" y="13152"/>
                          </a:cubicBezTo>
                          <a:cubicBezTo>
                            <a:pt x="1874" y="13153"/>
                            <a:pt x="1888" y="13167"/>
                            <a:pt x="1888" y="13184"/>
                          </a:cubicBezTo>
                          <a:lnTo>
                            <a:pt x="1904" y="16112"/>
                          </a:lnTo>
                          <a:lnTo>
                            <a:pt x="1840" y="16112"/>
                          </a:lnTo>
                          <a:lnTo>
                            <a:pt x="1856" y="14480"/>
                          </a:lnTo>
                          <a:cubicBezTo>
                            <a:pt x="1857" y="14463"/>
                            <a:pt x="1871" y="14449"/>
                            <a:pt x="1888" y="14448"/>
                          </a:cubicBezTo>
                          <a:cubicBezTo>
                            <a:pt x="1905" y="14448"/>
                            <a:pt x="1920" y="14462"/>
                            <a:pt x="1920" y="14479"/>
                          </a:cubicBezTo>
                          <a:lnTo>
                            <a:pt x="1936" y="14879"/>
                          </a:lnTo>
                          <a:lnTo>
                            <a:pt x="1952" y="15472"/>
                          </a:lnTo>
                          <a:lnTo>
                            <a:pt x="1888" y="15472"/>
                          </a:lnTo>
                          <a:lnTo>
                            <a:pt x="1904" y="14896"/>
                          </a:lnTo>
                          <a:lnTo>
                            <a:pt x="1921" y="14654"/>
                          </a:lnTo>
                          <a:lnTo>
                            <a:pt x="1937" y="14446"/>
                          </a:lnTo>
                          <a:cubicBezTo>
                            <a:pt x="1938" y="14429"/>
                            <a:pt x="1952" y="14416"/>
                            <a:pt x="1970" y="14416"/>
                          </a:cubicBezTo>
                          <a:cubicBezTo>
                            <a:pt x="1987" y="14417"/>
                            <a:pt x="2000" y="14431"/>
                            <a:pt x="2000" y="14448"/>
                          </a:cubicBezTo>
                          <a:lnTo>
                            <a:pt x="2016" y="15808"/>
                          </a:lnTo>
                          <a:lnTo>
                            <a:pt x="1952" y="15808"/>
                          </a:lnTo>
                          <a:lnTo>
                            <a:pt x="1968" y="15248"/>
                          </a:lnTo>
                          <a:cubicBezTo>
                            <a:pt x="1969" y="15230"/>
                            <a:pt x="1983" y="15217"/>
                            <a:pt x="2000" y="15216"/>
                          </a:cubicBezTo>
                          <a:cubicBezTo>
                            <a:pt x="2017" y="15216"/>
                            <a:pt x="2032" y="15230"/>
                            <a:pt x="2032" y="15247"/>
                          </a:cubicBezTo>
                          <a:lnTo>
                            <a:pt x="2048" y="15583"/>
                          </a:lnTo>
                          <a:lnTo>
                            <a:pt x="2064" y="15935"/>
                          </a:lnTo>
                          <a:lnTo>
                            <a:pt x="2000" y="15936"/>
                          </a:lnTo>
                          <a:lnTo>
                            <a:pt x="2016" y="15232"/>
                          </a:lnTo>
                          <a:lnTo>
                            <a:pt x="2032" y="14544"/>
                          </a:lnTo>
                          <a:cubicBezTo>
                            <a:pt x="2033" y="14526"/>
                            <a:pt x="2047" y="14513"/>
                            <a:pt x="2064" y="14512"/>
                          </a:cubicBezTo>
                          <a:cubicBezTo>
                            <a:pt x="2081" y="14512"/>
                            <a:pt x="2096" y="14526"/>
                            <a:pt x="2096" y="14543"/>
                          </a:cubicBezTo>
                          <a:lnTo>
                            <a:pt x="2112" y="14927"/>
                          </a:lnTo>
                          <a:lnTo>
                            <a:pt x="2128" y="18096"/>
                          </a:lnTo>
                          <a:lnTo>
                            <a:pt x="2064" y="18096"/>
                          </a:lnTo>
                          <a:lnTo>
                            <a:pt x="2080" y="16560"/>
                          </a:lnTo>
                          <a:lnTo>
                            <a:pt x="2096" y="14736"/>
                          </a:lnTo>
                          <a:lnTo>
                            <a:pt x="2112" y="14032"/>
                          </a:lnTo>
                          <a:cubicBezTo>
                            <a:pt x="2113" y="14014"/>
                            <a:pt x="2127" y="14000"/>
                            <a:pt x="2144" y="14000"/>
                          </a:cubicBezTo>
                          <a:cubicBezTo>
                            <a:pt x="2162" y="14000"/>
                            <a:pt x="2176" y="14014"/>
                            <a:pt x="2176" y="14032"/>
                          </a:cubicBezTo>
                          <a:lnTo>
                            <a:pt x="2192" y="14720"/>
                          </a:lnTo>
                          <a:lnTo>
                            <a:pt x="2128" y="14720"/>
                          </a:lnTo>
                          <a:lnTo>
                            <a:pt x="2144" y="14112"/>
                          </a:lnTo>
                          <a:cubicBezTo>
                            <a:pt x="2145" y="14094"/>
                            <a:pt x="2159" y="14080"/>
                            <a:pt x="2177" y="14080"/>
                          </a:cubicBezTo>
                          <a:cubicBezTo>
                            <a:pt x="2194" y="14081"/>
                            <a:pt x="2208" y="14095"/>
                            <a:pt x="2208" y="14112"/>
                          </a:cubicBezTo>
                          <a:lnTo>
                            <a:pt x="2224" y="15536"/>
                          </a:lnTo>
                          <a:lnTo>
                            <a:pt x="2160" y="15535"/>
                          </a:lnTo>
                          <a:lnTo>
                            <a:pt x="2192" y="14751"/>
                          </a:lnTo>
                          <a:cubicBezTo>
                            <a:pt x="2193" y="14734"/>
                            <a:pt x="2208" y="14720"/>
                            <a:pt x="2225" y="14720"/>
                          </a:cubicBezTo>
                          <a:cubicBezTo>
                            <a:pt x="2242" y="14721"/>
                            <a:pt x="2256" y="14735"/>
                            <a:pt x="2256" y="14752"/>
                          </a:cubicBezTo>
                          <a:lnTo>
                            <a:pt x="2272" y="16992"/>
                          </a:lnTo>
                          <a:lnTo>
                            <a:pt x="2208" y="16992"/>
                          </a:lnTo>
                          <a:lnTo>
                            <a:pt x="2224" y="14880"/>
                          </a:lnTo>
                          <a:cubicBezTo>
                            <a:pt x="2225" y="14863"/>
                            <a:pt x="2239" y="14849"/>
                            <a:pt x="2256" y="14848"/>
                          </a:cubicBezTo>
                          <a:cubicBezTo>
                            <a:pt x="2274" y="14848"/>
                            <a:pt x="2288" y="14862"/>
                            <a:pt x="2288" y="14880"/>
                          </a:cubicBezTo>
                          <a:lnTo>
                            <a:pt x="2304" y="15504"/>
                          </a:lnTo>
                          <a:lnTo>
                            <a:pt x="2240" y="15504"/>
                          </a:lnTo>
                          <a:lnTo>
                            <a:pt x="2256" y="14592"/>
                          </a:lnTo>
                          <a:cubicBezTo>
                            <a:pt x="2257" y="14574"/>
                            <a:pt x="2271" y="14560"/>
                            <a:pt x="2289" y="14560"/>
                          </a:cubicBezTo>
                          <a:cubicBezTo>
                            <a:pt x="2306" y="14561"/>
                            <a:pt x="2320" y="14575"/>
                            <a:pt x="2320" y="14592"/>
                          </a:cubicBezTo>
                          <a:lnTo>
                            <a:pt x="2336" y="18160"/>
                          </a:lnTo>
                          <a:lnTo>
                            <a:pt x="2272" y="18160"/>
                          </a:lnTo>
                          <a:lnTo>
                            <a:pt x="2288" y="15744"/>
                          </a:lnTo>
                          <a:cubicBezTo>
                            <a:pt x="2289" y="15727"/>
                            <a:pt x="2302" y="15713"/>
                            <a:pt x="2319" y="15712"/>
                          </a:cubicBezTo>
                          <a:cubicBezTo>
                            <a:pt x="2336" y="15712"/>
                            <a:pt x="2351" y="15725"/>
                            <a:pt x="2352" y="15742"/>
                          </a:cubicBezTo>
                          <a:lnTo>
                            <a:pt x="2368" y="15950"/>
                          </a:lnTo>
                          <a:lnTo>
                            <a:pt x="2304" y="15952"/>
                          </a:lnTo>
                          <a:lnTo>
                            <a:pt x="2320" y="13280"/>
                          </a:lnTo>
                          <a:cubicBezTo>
                            <a:pt x="2321" y="13263"/>
                            <a:pt x="2335" y="13249"/>
                            <a:pt x="2352" y="13248"/>
                          </a:cubicBezTo>
                          <a:cubicBezTo>
                            <a:pt x="2370" y="13248"/>
                            <a:pt x="2384" y="13263"/>
                            <a:pt x="2384" y="13280"/>
                          </a:cubicBezTo>
                          <a:lnTo>
                            <a:pt x="2400" y="14896"/>
                          </a:lnTo>
                          <a:lnTo>
                            <a:pt x="2416" y="16640"/>
                          </a:lnTo>
                          <a:lnTo>
                            <a:pt x="2352" y="16640"/>
                          </a:lnTo>
                          <a:lnTo>
                            <a:pt x="2368" y="15824"/>
                          </a:lnTo>
                          <a:lnTo>
                            <a:pt x="2384" y="13824"/>
                          </a:lnTo>
                          <a:cubicBezTo>
                            <a:pt x="2385" y="13807"/>
                            <a:pt x="2399" y="13792"/>
                            <a:pt x="2417" y="13792"/>
                          </a:cubicBezTo>
                          <a:cubicBezTo>
                            <a:pt x="2434" y="13792"/>
                            <a:pt x="2448" y="13807"/>
                            <a:pt x="2448" y="13824"/>
                          </a:cubicBezTo>
                          <a:lnTo>
                            <a:pt x="2464" y="16928"/>
                          </a:lnTo>
                          <a:lnTo>
                            <a:pt x="2400" y="16928"/>
                          </a:lnTo>
                          <a:lnTo>
                            <a:pt x="2416" y="15200"/>
                          </a:lnTo>
                          <a:cubicBezTo>
                            <a:pt x="2417" y="15183"/>
                            <a:pt x="2431" y="15168"/>
                            <a:pt x="2448" y="15168"/>
                          </a:cubicBezTo>
                          <a:cubicBezTo>
                            <a:pt x="2466" y="15168"/>
                            <a:pt x="2480" y="15183"/>
                            <a:pt x="2480" y="15200"/>
                          </a:cubicBezTo>
                          <a:lnTo>
                            <a:pt x="2496" y="17392"/>
                          </a:lnTo>
                          <a:lnTo>
                            <a:pt x="2432" y="17392"/>
                          </a:lnTo>
                          <a:lnTo>
                            <a:pt x="2448" y="16768"/>
                          </a:lnTo>
                          <a:lnTo>
                            <a:pt x="2464" y="15392"/>
                          </a:lnTo>
                          <a:lnTo>
                            <a:pt x="2480" y="13760"/>
                          </a:lnTo>
                          <a:cubicBezTo>
                            <a:pt x="2481" y="13743"/>
                            <a:pt x="2495" y="13729"/>
                            <a:pt x="2512" y="13728"/>
                          </a:cubicBezTo>
                          <a:cubicBezTo>
                            <a:pt x="2530" y="13728"/>
                            <a:pt x="2544" y="13742"/>
                            <a:pt x="2544" y="13760"/>
                          </a:cubicBezTo>
                          <a:lnTo>
                            <a:pt x="2560" y="14752"/>
                          </a:lnTo>
                          <a:lnTo>
                            <a:pt x="2576" y="16064"/>
                          </a:lnTo>
                          <a:lnTo>
                            <a:pt x="2592" y="16270"/>
                          </a:lnTo>
                          <a:lnTo>
                            <a:pt x="2528" y="16272"/>
                          </a:lnTo>
                          <a:lnTo>
                            <a:pt x="2544" y="14176"/>
                          </a:lnTo>
                          <a:cubicBezTo>
                            <a:pt x="2545" y="14159"/>
                            <a:pt x="2559" y="14145"/>
                            <a:pt x="2576" y="14144"/>
                          </a:cubicBezTo>
                          <a:cubicBezTo>
                            <a:pt x="2594" y="14144"/>
                            <a:pt x="2608" y="14158"/>
                            <a:pt x="2608" y="14176"/>
                          </a:cubicBezTo>
                          <a:lnTo>
                            <a:pt x="2624" y="14976"/>
                          </a:lnTo>
                          <a:lnTo>
                            <a:pt x="2656" y="16672"/>
                          </a:lnTo>
                          <a:lnTo>
                            <a:pt x="2592" y="16672"/>
                          </a:lnTo>
                          <a:lnTo>
                            <a:pt x="2608" y="15152"/>
                          </a:lnTo>
                          <a:cubicBezTo>
                            <a:pt x="2609" y="15135"/>
                            <a:pt x="2623" y="15121"/>
                            <a:pt x="2640" y="15120"/>
                          </a:cubicBezTo>
                          <a:cubicBezTo>
                            <a:pt x="2658" y="15120"/>
                            <a:pt x="2672" y="15134"/>
                            <a:pt x="2672" y="15152"/>
                          </a:cubicBezTo>
                          <a:lnTo>
                            <a:pt x="2688" y="15808"/>
                          </a:lnTo>
                          <a:lnTo>
                            <a:pt x="2625" y="15807"/>
                          </a:lnTo>
                          <a:lnTo>
                            <a:pt x="2641" y="15455"/>
                          </a:lnTo>
                          <a:lnTo>
                            <a:pt x="2656" y="14576"/>
                          </a:lnTo>
                          <a:cubicBezTo>
                            <a:pt x="2657" y="14558"/>
                            <a:pt x="2671" y="14544"/>
                            <a:pt x="2689" y="14544"/>
                          </a:cubicBezTo>
                          <a:cubicBezTo>
                            <a:pt x="2706" y="14545"/>
                            <a:pt x="2720" y="14559"/>
                            <a:pt x="2720" y="14576"/>
                          </a:cubicBezTo>
                          <a:lnTo>
                            <a:pt x="2736" y="16288"/>
                          </a:lnTo>
                          <a:lnTo>
                            <a:pt x="2672" y="16288"/>
                          </a:lnTo>
                          <a:lnTo>
                            <a:pt x="2688" y="14464"/>
                          </a:lnTo>
                          <a:cubicBezTo>
                            <a:pt x="2689" y="14447"/>
                            <a:pt x="2703" y="14433"/>
                            <a:pt x="2720" y="14432"/>
                          </a:cubicBezTo>
                          <a:cubicBezTo>
                            <a:pt x="2738" y="14432"/>
                            <a:pt x="2752" y="14447"/>
                            <a:pt x="2752" y="14464"/>
                          </a:cubicBezTo>
                          <a:lnTo>
                            <a:pt x="2768" y="15664"/>
                          </a:lnTo>
                          <a:lnTo>
                            <a:pt x="2784" y="16240"/>
                          </a:lnTo>
                          <a:lnTo>
                            <a:pt x="2720" y="16239"/>
                          </a:lnTo>
                          <a:lnTo>
                            <a:pt x="2736" y="15743"/>
                          </a:lnTo>
                          <a:lnTo>
                            <a:pt x="2752" y="15327"/>
                          </a:lnTo>
                          <a:lnTo>
                            <a:pt x="2768" y="14656"/>
                          </a:lnTo>
                          <a:cubicBezTo>
                            <a:pt x="2769" y="14638"/>
                            <a:pt x="2783" y="14624"/>
                            <a:pt x="2801" y="14624"/>
                          </a:cubicBezTo>
                          <a:cubicBezTo>
                            <a:pt x="2818" y="14625"/>
                            <a:pt x="2832" y="14639"/>
                            <a:pt x="2832" y="14656"/>
                          </a:cubicBezTo>
                          <a:lnTo>
                            <a:pt x="2848" y="15872"/>
                          </a:lnTo>
                          <a:lnTo>
                            <a:pt x="2864" y="16335"/>
                          </a:lnTo>
                          <a:lnTo>
                            <a:pt x="2800" y="16336"/>
                          </a:lnTo>
                          <a:lnTo>
                            <a:pt x="2816" y="15664"/>
                          </a:lnTo>
                          <a:lnTo>
                            <a:pt x="2832" y="15072"/>
                          </a:lnTo>
                          <a:lnTo>
                            <a:pt x="2848" y="14320"/>
                          </a:lnTo>
                          <a:cubicBezTo>
                            <a:pt x="2849" y="14303"/>
                            <a:pt x="2862" y="14290"/>
                            <a:pt x="2878" y="14289"/>
                          </a:cubicBezTo>
                          <a:cubicBezTo>
                            <a:pt x="2895" y="14287"/>
                            <a:pt x="2909" y="14299"/>
                            <a:pt x="2912" y="14315"/>
                          </a:cubicBezTo>
                          <a:lnTo>
                            <a:pt x="2928" y="14411"/>
                          </a:lnTo>
                          <a:cubicBezTo>
                            <a:pt x="2928" y="14413"/>
                            <a:pt x="2928" y="14415"/>
                            <a:pt x="2928" y="14416"/>
                          </a:cubicBezTo>
                          <a:lnTo>
                            <a:pt x="2944" y="16480"/>
                          </a:lnTo>
                          <a:lnTo>
                            <a:pt x="2960" y="16670"/>
                          </a:lnTo>
                          <a:lnTo>
                            <a:pt x="2897" y="16670"/>
                          </a:lnTo>
                          <a:lnTo>
                            <a:pt x="2913" y="16462"/>
                          </a:lnTo>
                          <a:lnTo>
                            <a:pt x="2928" y="15680"/>
                          </a:lnTo>
                          <a:cubicBezTo>
                            <a:pt x="2929" y="15663"/>
                            <a:pt x="2943" y="15649"/>
                            <a:pt x="2960" y="15648"/>
                          </a:cubicBezTo>
                          <a:cubicBezTo>
                            <a:pt x="2977" y="15648"/>
                            <a:pt x="2991" y="15661"/>
                            <a:pt x="2992" y="15678"/>
                          </a:cubicBezTo>
                          <a:lnTo>
                            <a:pt x="3008" y="15886"/>
                          </a:lnTo>
                          <a:lnTo>
                            <a:pt x="3024" y="16816"/>
                          </a:lnTo>
                          <a:lnTo>
                            <a:pt x="2960" y="16816"/>
                          </a:lnTo>
                          <a:lnTo>
                            <a:pt x="2992" y="14736"/>
                          </a:lnTo>
                          <a:cubicBezTo>
                            <a:pt x="2993" y="14718"/>
                            <a:pt x="3007" y="14704"/>
                            <a:pt x="3025" y="14704"/>
                          </a:cubicBezTo>
                          <a:cubicBezTo>
                            <a:pt x="3042" y="14705"/>
                            <a:pt x="3056" y="14719"/>
                            <a:pt x="3056" y="14736"/>
                          </a:cubicBezTo>
                          <a:lnTo>
                            <a:pt x="3072" y="16816"/>
                          </a:lnTo>
                          <a:lnTo>
                            <a:pt x="3008" y="16816"/>
                          </a:lnTo>
                          <a:lnTo>
                            <a:pt x="3024" y="15328"/>
                          </a:lnTo>
                          <a:lnTo>
                            <a:pt x="3040" y="14831"/>
                          </a:lnTo>
                          <a:cubicBezTo>
                            <a:pt x="3041" y="14814"/>
                            <a:pt x="3055" y="14800"/>
                            <a:pt x="3073" y="14800"/>
                          </a:cubicBezTo>
                          <a:cubicBezTo>
                            <a:pt x="3090" y="14800"/>
                            <a:pt x="3104" y="14814"/>
                            <a:pt x="3104" y="14832"/>
                          </a:cubicBezTo>
                          <a:lnTo>
                            <a:pt x="3120" y="15376"/>
                          </a:lnTo>
                          <a:lnTo>
                            <a:pt x="3136" y="15823"/>
                          </a:lnTo>
                          <a:lnTo>
                            <a:pt x="3072" y="15824"/>
                          </a:lnTo>
                          <a:lnTo>
                            <a:pt x="3088" y="14624"/>
                          </a:lnTo>
                          <a:cubicBezTo>
                            <a:pt x="3089" y="14607"/>
                            <a:pt x="3103" y="14593"/>
                            <a:pt x="3120" y="14592"/>
                          </a:cubicBezTo>
                          <a:cubicBezTo>
                            <a:pt x="3138" y="14592"/>
                            <a:pt x="3152" y="14606"/>
                            <a:pt x="3152" y="14624"/>
                          </a:cubicBezTo>
                          <a:lnTo>
                            <a:pt x="3168" y="15504"/>
                          </a:lnTo>
                          <a:lnTo>
                            <a:pt x="3104" y="15503"/>
                          </a:lnTo>
                          <a:lnTo>
                            <a:pt x="3120" y="15071"/>
                          </a:lnTo>
                          <a:cubicBezTo>
                            <a:pt x="3121" y="15054"/>
                            <a:pt x="3135" y="15040"/>
                            <a:pt x="3153" y="15040"/>
                          </a:cubicBezTo>
                          <a:cubicBezTo>
                            <a:pt x="3170" y="15041"/>
                            <a:pt x="3184" y="15054"/>
                            <a:pt x="3184" y="15072"/>
                          </a:cubicBezTo>
                          <a:lnTo>
                            <a:pt x="3200" y="15728"/>
                          </a:lnTo>
                          <a:lnTo>
                            <a:pt x="3216" y="17856"/>
                          </a:lnTo>
                          <a:lnTo>
                            <a:pt x="3152" y="17856"/>
                          </a:lnTo>
                          <a:lnTo>
                            <a:pt x="3168" y="15232"/>
                          </a:lnTo>
                          <a:cubicBezTo>
                            <a:pt x="3169" y="15215"/>
                            <a:pt x="3182" y="15201"/>
                            <a:pt x="3200" y="15200"/>
                          </a:cubicBezTo>
                          <a:cubicBezTo>
                            <a:pt x="3217" y="15200"/>
                            <a:pt x="3231" y="15213"/>
                            <a:pt x="3232" y="15231"/>
                          </a:cubicBezTo>
                          <a:lnTo>
                            <a:pt x="3248" y="15503"/>
                          </a:lnTo>
                          <a:lnTo>
                            <a:pt x="3185" y="15503"/>
                          </a:lnTo>
                          <a:lnTo>
                            <a:pt x="3201" y="15167"/>
                          </a:lnTo>
                          <a:cubicBezTo>
                            <a:pt x="3201" y="15150"/>
                            <a:pt x="3216" y="15136"/>
                            <a:pt x="3233" y="15136"/>
                          </a:cubicBezTo>
                          <a:cubicBezTo>
                            <a:pt x="3250" y="15137"/>
                            <a:pt x="3264" y="15151"/>
                            <a:pt x="3264" y="15168"/>
                          </a:cubicBezTo>
                          <a:lnTo>
                            <a:pt x="3280" y="16304"/>
                          </a:lnTo>
                          <a:lnTo>
                            <a:pt x="3296" y="16655"/>
                          </a:lnTo>
                          <a:lnTo>
                            <a:pt x="3232" y="16656"/>
                          </a:lnTo>
                          <a:lnTo>
                            <a:pt x="3248" y="14864"/>
                          </a:lnTo>
                          <a:cubicBezTo>
                            <a:pt x="3249" y="14847"/>
                            <a:pt x="3263" y="14833"/>
                            <a:pt x="3280" y="14832"/>
                          </a:cubicBezTo>
                          <a:cubicBezTo>
                            <a:pt x="3297" y="14832"/>
                            <a:pt x="3312" y="14846"/>
                            <a:pt x="3312" y="14863"/>
                          </a:cubicBezTo>
                          <a:lnTo>
                            <a:pt x="3328" y="15183"/>
                          </a:lnTo>
                          <a:lnTo>
                            <a:pt x="3265" y="15183"/>
                          </a:lnTo>
                          <a:lnTo>
                            <a:pt x="3281" y="14895"/>
                          </a:lnTo>
                          <a:cubicBezTo>
                            <a:pt x="3281" y="14877"/>
                            <a:pt x="3296" y="14864"/>
                            <a:pt x="3313" y="14864"/>
                          </a:cubicBezTo>
                          <a:cubicBezTo>
                            <a:pt x="3330" y="14865"/>
                            <a:pt x="3344" y="14879"/>
                            <a:pt x="3344" y="14896"/>
                          </a:cubicBezTo>
                          <a:lnTo>
                            <a:pt x="3360" y="15840"/>
                          </a:lnTo>
                          <a:lnTo>
                            <a:pt x="3376" y="17120"/>
                          </a:lnTo>
                          <a:lnTo>
                            <a:pt x="3312" y="17120"/>
                          </a:lnTo>
                          <a:lnTo>
                            <a:pt x="3328" y="14992"/>
                          </a:lnTo>
                          <a:cubicBezTo>
                            <a:pt x="3329" y="14975"/>
                            <a:pt x="3343" y="14960"/>
                            <a:pt x="3361" y="14960"/>
                          </a:cubicBezTo>
                          <a:cubicBezTo>
                            <a:pt x="3378" y="14961"/>
                            <a:pt x="3393" y="14975"/>
                            <a:pt x="3392" y="14993"/>
                          </a:cubicBezTo>
                          <a:lnTo>
                            <a:pt x="3376" y="17121"/>
                          </a:lnTo>
                          <a:cubicBezTo>
                            <a:pt x="3376" y="17138"/>
                            <a:pt x="3362" y="17152"/>
                            <a:pt x="3345" y="17152"/>
                          </a:cubicBezTo>
                          <a:cubicBezTo>
                            <a:pt x="3327" y="17153"/>
                            <a:pt x="3313" y="17138"/>
                            <a:pt x="3312" y="17121"/>
                          </a:cubicBezTo>
                          <a:lnTo>
                            <a:pt x="3296" y="15841"/>
                          </a:lnTo>
                          <a:lnTo>
                            <a:pt x="3280" y="14897"/>
                          </a:lnTo>
                          <a:lnTo>
                            <a:pt x="3344" y="14898"/>
                          </a:lnTo>
                          <a:lnTo>
                            <a:pt x="3328" y="15186"/>
                          </a:lnTo>
                          <a:cubicBezTo>
                            <a:pt x="3327" y="15203"/>
                            <a:pt x="3313" y="15217"/>
                            <a:pt x="3296" y="15216"/>
                          </a:cubicBezTo>
                          <a:cubicBezTo>
                            <a:pt x="3279" y="15216"/>
                            <a:pt x="3265" y="15203"/>
                            <a:pt x="3265" y="15186"/>
                          </a:cubicBezTo>
                          <a:lnTo>
                            <a:pt x="3249" y="14866"/>
                          </a:lnTo>
                          <a:lnTo>
                            <a:pt x="3312" y="14865"/>
                          </a:lnTo>
                          <a:lnTo>
                            <a:pt x="3296" y="16657"/>
                          </a:lnTo>
                          <a:cubicBezTo>
                            <a:pt x="3296" y="16674"/>
                            <a:pt x="3282" y="16688"/>
                            <a:pt x="3265" y="16688"/>
                          </a:cubicBezTo>
                          <a:cubicBezTo>
                            <a:pt x="3248" y="16689"/>
                            <a:pt x="3233" y="16675"/>
                            <a:pt x="3233" y="16658"/>
                          </a:cubicBezTo>
                          <a:lnTo>
                            <a:pt x="3216" y="16305"/>
                          </a:lnTo>
                          <a:lnTo>
                            <a:pt x="3200" y="15169"/>
                          </a:lnTo>
                          <a:lnTo>
                            <a:pt x="3264" y="15170"/>
                          </a:lnTo>
                          <a:lnTo>
                            <a:pt x="3248" y="15506"/>
                          </a:lnTo>
                          <a:cubicBezTo>
                            <a:pt x="3248" y="15523"/>
                            <a:pt x="3234" y="15536"/>
                            <a:pt x="3217" y="15536"/>
                          </a:cubicBezTo>
                          <a:cubicBezTo>
                            <a:pt x="3200" y="15537"/>
                            <a:pt x="3186" y="15523"/>
                            <a:pt x="3185" y="15506"/>
                          </a:cubicBezTo>
                          <a:lnTo>
                            <a:pt x="3169" y="15234"/>
                          </a:lnTo>
                          <a:lnTo>
                            <a:pt x="3232" y="15233"/>
                          </a:lnTo>
                          <a:lnTo>
                            <a:pt x="3216" y="17857"/>
                          </a:lnTo>
                          <a:cubicBezTo>
                            <a:pt x="3216" y="17874"/>
                            <a:pt x="3202" y="17888"/>
                            <a:pt x="3184" y="17888"/>
                          </a:cubicBezTo>
                          <a:cubicBezTo>
                            <a:pt x="3167" y="17888"/>
                            <a:pt x="3153" y="17874"/>
                            <a:pt x="3152" y="17857"/>
                          </a:cubicBezTo>
                          <a:lnTo>
                            <a:pt x="3136" y="15729"/>
                          </a:lnTo>
                          <a:lnTo>
                            <a:pt x="3120" y="15073"/>
                          </a:lnTo>
                          <a:lnTo>
                            <a:pt x="3184" y="15074"/>
                          </a:lnTo>
                          <a:lnTo>
                            <a:pt x="3168" y="15506"/>
                          </a:lnTo>
                          <a:cubicBezTo>
                            <a:pt x="3168" y="15523"/>
                            <a:pt x="3153" y="15537"/>
                            <a:pt x="3136" y="15536"/>
                          </a:cubicBezTo>
                          <a:cubicBezTo>
                            <a:pt x="3119" y="15536"/>
                            <a:pt x="3105" y="15522"/>
                            <a:pt x="3104" y="15505"/>
                          </a:cubicBezTo>
                          <a:lnTo>
                            <a:pt x="3088" y="14625"/>
                          </a:lnTo>
                          <a:lnTo>
                            <a:pt x="3152" y="14625"/>
                          </a:lnTo>
                          <a:lnTo>
                            <a:pt x="3136" y="15825"/>
                          </a:lnTo>
                          <a:cubicBezTo>
                            <a:pt x="3136" y="15842"/>
                            <a:pt x="3122" y="15856"/>
                            <a:pt x="3105" y="15856"/>
                          </a:cubicBezTo>
                          <a:cubicBezTo>
                            <a:pt x="3087" y="15857"/>
                            <a:pt x="3073" y="15843"/>
                            <a:pt x="3072" y="15826"/>
                          </a:cubicBezTo>
                          <a:lnTo>
                            <a:pt x="3056" y="15377"/>
                          </a:lnTo>
                          <a:lnTo>
                            <a:pt x="3040" y="14833"/>
                          </a:lnTo>
                          <a:lnTo>
                            <a:pt x="3104" y="14834"/>
                          </a:lnTo>
                          <a:lnTo>
                            <a:pt x="3088" y="15329"/>
                          </a:lnTo>
                          <a:lnTo>
                            <a:pt x="3072" y="16817"/>
                          </a:lnTo>
                          <a:cubicBezTo>
                            <a:pt x="3072" y="16834"/>
                            <a:pt x="3058" y="16848"/>
                            <a:pt x="3040" y="16848"/>
                          </a:cubicBezTo>
                          <a:cubicBezTo>
                            <a:pt x="3023" y="16848"/>
                            <a:pt x="3009" y="16834"/>
                            <a:pt x="3008" y="16817"/>
                          </a:cubicBezTo>
                          <a:lnTo>
                            <a:pt x="2992" y="14737"/>
                          </a:lnTo>
                          <a:lnTo>
                            <a:pt x="3056" y="14737"/>
                          </a:lnTo>
                          <a:lnTo>
                            <a:pt x="3024" y="16817"/>
                          </a:lnTo>
                          <a:cubicBezTo>
                            <a:pt x="3024" y="16834"/>
                            <a:pt x="3010" y="16848"/>
                            <a:pt x="2992" y="16848"/>
                          </a:cubicBezTo>
                          <a:cubicBezTo>
                            <a:pt x="2975" y="16848"/>
                            <a:pt x="2961" y="16834"/>
                            <a:pt x="2960" y="16817"/>
                          </a:cubicBezTo>
                          <a:lnTo>
                            <a:pt x="2945" y="15891"/>
                          </a:lnTo>
                          <a:lnTo>
                            <a:pt x="2929" y="15683"/>
                          </a:lnTo>
                          <a:lnTo>
                            <a:pt x="2992" y="15681"/>
                          </a:lnTo>
                          <a:lnTo>
                            <a:pt x="2976" y="16467"/>
                          </a:lnTo>
                          <a:lnTo>
                            <a:pt x="2960" y="16675"/>
                          </a:lnTo>
                          <a:cubicBezTo>
                            <a:pt x="2959" y="16692"/>
                            <a:pt x="2945" y="16704"/>
                            <a:pt x="2929" y="16704"/>
                          </a:cubicBezTo>
                          <a:cubicBezTo>
                            <a:pt x="2912" y="16705"/>
                            <a:pt x="2898" y="16692"/>
                            <a:pt x="2897" y="16675"/>
                          </a:cubicBezTo>
                          <a:lnTo>
                            <a:pt x="2880" y="16481"/>
                          </a:lnTo>
                          <a:lnTo>
                            <a:pt x="2864" y="14417"/>
                          </a:lnTo>
                          <a:lnTo>
                            <a:pt x="2865" y="14422"/>
                          </a:lnTo>
                          <a:lnTo>
                            <a:pt x="2849" y="14326"/>
                          </a:lnTo>
                          <a:lnTo>
                            <a:pt x="2912" y="14321"/>
                          </a:lnTo>
                          <a:lnTo>
                            <a:pt x="2896" y="15073"/>
                          </a:lnTo>
                          <a:lnTo>
                            <a:pt x="2880" y="15665"/>
                          </a:lnTo>
                          <a:lnTo>
                            <a:pt x="2864" y="16337"/>
                          </a:lnTo>
                          <a:cubicBezTo>
                            <a:pt x="2864" y="16355"/>
                            <a:pt x="2850" y="16368"/>
                            <a:pt x="2833" y="16368"/>
                          </a:cubicBezTo>
                          <a:cubicBezTo>
                            <a:pt x="2815" y="16369"/>
                            <a:pt x="2801" y="16355"/>
                            <a:pt x="2800" y="16338"/>
                          </a:cubicBezTo>
                          <a:lnTo>
                            <a:pt x="2784" y="15873"/>
                          </a:lnTo>
                          <a:lnTo>
                            <a:pt x="2768" y="14657"/>
                          </a:lnTo>
                          <a:lnTo>
                            <a:pt x="2832" y="14657"/>
                          </a:lnTo>
                          <a:lnTo>
                            <a:pt x="2816" y="15330"/>
                          </a:lnTo>
                          <a:lnTo>
                            <a:pt x="2800" y="15746"/>
                          </a:lnTo>
                          <a:lnTo>
                            <a:pt x="2784" y="16242"/>
                          </a:lnTo>
                          <a:cubicBezTo>
                            <a:pt x="2784" y="16259"/>
                            <a:pt x="2770" y="16273"/>
                            <a:pt x="2752" y="16272"/>
                          </a:cubicBezTo>
                          <a:cubicBezTo>
                            <a:pt x="2735" y="16272"/>
                            <a:pt x="2721" y="16259"/>
                            <a:pt x="2720" y="16241"/>
                          </a:cubicBezTo>
                          <a:lnTo>
                            <a:pt x="2704" y="15665"/>
                          </a:lnTo>
                          <a:lnTo>
                            <a:pt x="2688" y="14465"/>
                          </a:lnTo>
                          <a:lnTo>
                            <a:pt x="2752" y="14465"/>
                          </a:lnTo>
                          <a:lnTo>
                            <a:pt x="2736" y="16289"/>
                          </a:lnTo>
                          <a:cubicBezTo>
                            <a:pt x="2736" y="16306"/>
                            <a:pt x="2722" y="16320"/>
                            <a:pt x="2704" y="16320"/>
                          </a:cubicBezTo>
                          <a:cubicBezTo>
                            <a:pt x="2687" y="16320"/>
                            <a:pt x="2673" y="16306"/>
                            <a:pt x="2672" y="16289"/>
                          </a:cubicBezTo>
                          <a:lnTo>
                            <a:pt x="2656" y="14577"/>
                          </a:lnTo>
                          <a:lnTo>
                            <a:pt x="2720" y="14577"/>
                          </a:lnTo>
                          <a:lnTo>
                            <a:pt x="2704" y="15458"/>
                          </a:lnTo>
                          <a:lnTo>
                            <a:pt x="2688" y="15810"/>
                          </a:lnTo>
                          <a:cubicBezTo>
                            <a:pt x="2688" y="15827"/>
                            <a:pt x="2673" y="15841"/>
                            <a:pt x="2656" y="15840"/>
                          </a:cubicBezTo>
                          <a:cubicBezTo>
                            <a:pt x="2639" y="15840"/>
                            <a:pt x="2625" y="15826"/>
                            <a:pt x="2624" y="15809"/>
                          </a:cubicBezTo>
                          <a:lnTo>
                            <a:pt x="2608" y="15153"/>
                          </a:lnTo>
                          <a:lnTo>
                            <a:pt x="2672" y="15153"/>
                          </a:lnTo>
                          <a:lnTo>
                            <a:pt x="2656" y="16673"/>
                          </a:lnTo>
                          <a:cubicBezTo>
                            <a:pt x="2656" y="16690"/>
                            <a:pt x="2642" y="16704"/>
                            <a:pt x="2625" y="16704"/>
                          </a:cubicBezTo>
                          <a:cubicBezTo>
                            <a:pt x="2607" y="16705"/>
                            <a:pt x="2593" y="16691"/>
                            <a:pt x="2592" y="16673"/>
                          </a:cubicBezTo>
                          <a:lnTo>
                            <a:pt x="2560" y="14977"/>
                          </a:lnTo>
                          <a:lnTo>
                            <a:pt x="2544" y="14177"/>
                          </a:lnTo>
                          <a:lnTo>
                            <a:pt x="2608" y="14177"/>
                          </a:lnTo>
                          <a:lnTo>
                            <a:pt x="2592" y="16273"/>
                          </a:lnTo>
                          <a:cubicBezTo>
                            <a:pt x="2592" y="16290"/>
                            <a:pt x="2579" y="16304"/>
                            <a:pt x="2562" y="16304"/>
                          </a:cubicBezTo>
                          <a:cubicBezTo>
                            <a:pt x="2544" y="16305"/>
                            <a:pt x="2530" y="16292"/>
                            <a:pt x="2529" y="16275"/>
                          </a:cubicBezTo>
                          <a:lnTo>
                            <a:pt x="2512" y="16065"/>
                          </a:lnTo>
                          <a:lnTo>
                            <a:pt x="2496" y="14753"/>
                          </a:lnTo>
                          <a:lnTo>
                            <a:pt x="2480" y="13761"/>
                          </a:lnTo>
                          <a:lnTo>
                            <a:pt x="2544" y="13761"/>
                          </a:lnTo>
                          <a:lnTo>
                            <a:pt x="2528" y="15393"/>
                          </a:lnTo>
                          <a:lnTo>
                            <a:pt x="2512" y="16769"/>
                          </a:lnTo>
                          <a:lnTo>
                            <a:pt x="2496" y="17393"/>
                          </a:lnTo>
                          <a:cubicBezTo>
                            <a:pt x="2496" y="17411"/>
                            <a:pt x="2482" y="17425"/>
                            <a:pt x="2464" y="17424"/>
                          </a:cubicBezTo>
                          <a:cubicBezTo>
                            <a:pt x="2447" y="17424"/>
                            <a:pt x="2433" y="17410"/>
                            <a:pt x="2432" y="17393"/>
                          </a:cubicBezTo>
                          <a:lnTo>
                            <a:pt x="2416" y="15201"/>
                          </a:lnTo>
                          <a:lnTo>
                            <a:pt x="2480" y="15201"/>
                          </a:lnTo>
                          <a:lnTo>
                            <a:pt x="2464" y="16929"/>
                          </a:lnTo>
                          <a:cubicBezTo>
                            <a:pt x="2464" y="16946"/>
                            <a:pt x="2450" y="16961"/>
                            <a:pt x="2432" y="16960"/>
                          </a:cubicBezTo>
                          <a:cubicBezTo>
                            <a:pt x="2415" y="16960"/>
                            <a:pt x="2401" y="16946"/>
                            <a:pt x="2400" y="16929"/>
                          </a:cubicBezTo>
                          <a:lnTo>
                            <a:pt x="2384" y="13825"/>
                          </a:lnTo>
                          <a:lnTo>
                            <a:pt x="2448" y="13825"/>
                          </a:lnTo>
                          <a:lnTo>
                            <a:pt x="2432" y="15825"/>
                          </a:lnTo>
                          <a:lnTo>
                            <a:pt x="2416" y="16641"/>
                          </a:lnTo>
                          <a:cubicBezTo>
                            <a:pt x="2416" y="16659"/>
                            <a:pt x="2402" y="16673"/>
                            <a:pt x="2384" y="16672"/>
                          </a:cubicBezTo>
                          <a:cubicBezTo>
                            <a:pt x="2367" y="16672"/>
                            <a:pt x="2353" y="16658"/>
                            <a:pt x="2352" y="16641"/>
                          </a:cubicBezTo>
                          <a:lnTo>
                            <a:pt x="2336" y="14897"/>
                          </a:lnTo>
                          <a:lnTo>
                            <a:pt x="2320" y="13281"/>
                          </a:lnTo>
                          <a:lnTo>
                            <a:pt x="2384" y="13281"/>
                          </a:lnTo>
                          <a:lnTo>
                            <a:pt x="2368" y="15953"/>
                          </a:lnTo>
                          <a:cubicBezTo>
                            <a:pt x="2368" y="15970"/>
                            <a:pt x="2355" y="15984"/>
                            <a:pt x="2338" y="15984"/>
                          </a:cubicBezTo>
                          <a:cubicBezTo>
                            <a:pt x="2320" y="15985"/>
                            <a:pt x="2306" y="15972"/>
                            <a:pt x="2305" y="15955"/>
                          </a:cubicBezTo>
                          <a:lnTo>
                            <a:pt x="2289" y="15747"/>
                          </a:lnTo>
                          <a:lnTo>
                            <a:pt x="2352" y="15745"/>
                          </a:lnTo>
                          <a:lnTo>
                            <a:pt x="2336" y="18161"/>
                          </a:lnTo>
                          <a:cubicBezTo>
                            <a:pt x="2336" y="18178"/>
                            <a:pt x="2322" y="18192"/>
                            <a:pt x="2304" y="18192"/>
                          </a:cubicBezTo>
                          <a:cubicBezTo>
                            <a:pt x="2287" y="18192"/>
                            <a:pt x="2273" y="18178"/>
                            <a:pt x="2272" y="18161"/>
                          </a:cubicBezTo>
                          <a:lnTo>
                            <a:pt x="2256" y="14593"/>
                          </a:lnTo>
                          <a:lnTo>
                            <a:pt x="2320" y="14593"/>
                          </a:lnTo>
                          <a:lnTo>
                            <a:pt x="2304" y="15505"/>
                          </a:lnTo>
                          <a:cubicBezTo>
                            <a:pt x="2304" y="15522"/>
                            <a:pt x="2290" y="15536"/>
                            <a:pt x="2273" y="15536"/>
                          </a:cubicBezTo>
                          <a:cubicBezTo>
                            <a:pt x="2255" y="15537"/>
                            <a:pt x="2241" y="15523"/>
                            <a:pt x="2240" y="15505"/>
                          </a:cubicBezTo>
                          <a:lnTo>
                            <a:pt x="2224" y="14881"/>
                          </a:lnTo>
                          <a:lnTo>
                            <a:pt x="2288" y="14881"/>
                          </a:lnTo>
                          <a:lnTo>
                            <a:pt x="2272" y="16993"/>
                          </a:lnTo>
                          <a:cubicBezTo>
                            <a:pt x="2272" y="17010"/>
                            <a:pt x="2258" y="17024"/>
                            <a:pt x="2240" y="17024"/>
                          </a:cubicBezTo>
                          <a:cubicBezTo>
                            <a:pt x="2223" y="17024"/>
                            <a:pt x="2209" y="17010"/>
                            <a:pt x="2208" y="16993"/>
                          </a:cubicBezTo>
                          <a:lnTo>
                            <a:pt x="2192" y="14753"/>
                          </a:lnTo>
                          <a:lnTo>
                            <a:pt x="2256" y="14754"/>
                          </a:lnTo>
                          <a:lnTo>
                            <a:pt x="2224" y="15538"/>
                          </a:lnTo>
                          <a:cubicBezTo>
                            <a:pt x="2224" y="15555"/>
                            <a:pt x="2209" y="15569"/>
                            <a:pt x="2192" y="15568"/>
                          </a:cubicBezTo>
                          <a:cubicBezTo>
                            <a:pt x="2175" y="15568"/>
                            <a:pt x="2161" y="15554"/>
                            <a:pt x="2160" y="15537"/>
                          </a:cubicBezTo>
                          <a:lnTo>
                            <a:pt x="2144" y="14113"/>
                          </a:lnTo>
                          <a:lnTo>
                            <a:pt x="2208" y="14113"/>
                          </a:lnTo>
                          <a:lnTo>
                            <a:pt x="2192" y="14721"/>
                          </a:lnTo>
                          <a:cubicBezTo>
                            <a:pt x="2192" y="14739"/>
                            <a:pt x="2178" y="14752"/>
                            <a:pt x="2160" y="14752"/>
                          </a:cubicBezTo>
                          <a:cubicBezTo>
                            <a:pt x="2143" y="14752"/>
                            <a:pt x="2129" y="14739"/>
                            <a:pt x="2128" y="14721"/>
                          </a:cubicBezTo>
                          <a:lnTo>
                            <a:pt x="2112" y="14033"/>
                          </a:lnTo>
                          <a:lnTo>
                            <a:pt x="2176" y="14033"/>
                          </a:lnTo>
                          <a:lnTo>
                            <a:pt x="2160" y="14737"/>
                          </a:lnTo>
                          <a:lnTo>
                            <a:pt x="2144" y="16561"/>
                          </a:lnTo>
                          <a:lnTo>
                            <a:pt x="2128" y="18097"/>
                          </a:lnTo>
                          <a:cubicBezTo>
                            <a:pt x="2128" y="18114"/>
                            <a:pt x="2114" y="18129"/>
                            <a:pt x="2096" y="18128"/>
                          </a:cubicBezTo>
                          <a:cubicBezTo>
                            <a:pt x="2079" y="18128"/>
                            <a:pt x="2065" y="18114"/>
                            <a:pt x="2064" y="18097"/>
                          </a:cubicBezTo>
                          <a:lnTo>
                            <a:pt x="2048" y="14930"/>
                          </a:lnTo>
                          <a:lnTo>
                            <a:pt x="2032" y="14546"/>
                          </a:lnTo>
                          <a:lnTo>
                            <a:pt x="2096" y="14545"/>
                          </a:lnTo>
                          <a:lnTo>
                            <a:pt x="2080" y="15233"/>
                          </a:lnTo>
                          <a:lnTo>
                            <a:pt x="2064" y="15937"/>
                          </a:lnTo>
                          <a:cubicBezTo>
                            <a:pt x="2064" y="15954"/>
                            <a:pt x="2050" y="15968"/>
                            <a:pt x="2033" y="15968"/>
                          </a:cubicBezTo>
                          <a:cubicBezTo>
                            <a:pt x="2016" y="15969"/>
                            <a:pt x="2001" y="15955"/>
                            <a:pt x="2001" y="15938"/>
                          </a:cubicBezTo>
                          <a:lnTo>
                            <a:pt x="1985" y="15586"/>
                          </a:lnTo>
                          <a:lnTo>
                            <a:pt x="1969" y="15250"/>
                          </a:lnTo>
                          <a:lnTo>
                            <a:pt x="2032" y="15249"/>
                          </a:lnTo>
                          <a:lnTo>
                            <a:pt x="2016" y="15809"/>
                          </a:lnTo>
                          <a:cubicBezTo>
                            <a:pt x="2016" y="15827"/>
                            <a:pt x="2002" y="15841"/>
                            <a:pt x="1984" y="15840"/>
                          </a:cubicBezTo>
                          <a:cubicBezTo>
                            <a:pt x="1967" y="15840"/>
                            <a:pt x="1953" y="15826"/>
                            <a:pt x="1952" y="15809"/>
                          </a:cubicBezTo>
                          <a:lnTo>
                            <a:pt x="1936" y="14449"/>
                          </a:lnTo>
                          <a:lnTo>
                            <a:pt x="2000" y="14451"/>
                          </a:lnTo>
                          <a:lnTo>
                            <a:pt x="1984" y="14659"/>
                          </a:lnTo>
                          <a:lnTo>
                            <a:pt x="1968" y="14897"/>
                          </a:lnTo>
                          <a:lnTo>
                            <a:pt x="1952" y="15473"/>
                          </a:lnTo>
                          <a:cubicBezTo>
                            <a:pt x="1952" y="15491"/>
                            <a:pt x="1938" y="15504"/>
                            <a:pt x="1920" y="15504"/>
                          </a:cubicBezTo>
                          <a:cubicBezTo>
                            <a:pt x="1903" y="15504"/>
                            <a:pt x="1889" y="15491"/>
                            <a:pt x="1888" y="15473"/>
                          </a:cubicBezTo>
                          <a:lnTo>
                            <a:pt x="1872" y="14882"/>
                          </a:lnTo>
                          <a:lnTo>
                            <a:pt x="1856" y="14482"/>
                          </a:lnTo>
                          <a:lnTo>
                            <a:pt x="1920" y="14481"/>
                          </a:lnTo>
                          <a:lnTo>
                            <a:pt x="1904" y="16113"/>
                          </a:lnTo>
                          <a:cubicBezTo>
                            <a:pt x="1904" y="16130"/>
                            <a:pt x="1890" y="16145"/>
                            <a:pt x="1872" y="16144"/>
                          </a:cubicBezTo>
                          <a:cubicBezTo>
                            <a:pt x="1855" y="16144"/>
                            <a:pt x="1841" y="16130"/>
                            <a:pt x="1840" y="16113"/>
                          </a:cubicBezTo>
                          <a:lnTo>
                            <a:pt x="1824" y="13185"/>
                          </a:lnTo>
                          <a:lnTo>
                            <a:pt x="1888" y="13185"/>
                          </a:lnTo>
                          <a:lnTo>
                            <a:pt x="1872" y="13841"/>
                          </a:lnTo>
                          <a:cubicBezTo>
                            <a:pt x="1872" y="13859"/>
                            <a:pt x="1858" y="13872"/>
                            <a:pt x="1841" y="13872"/>
                          </a:cubicBezTo>
                          <a:cubicBezTo>
                            <a:pt x="1823" y="13873"/>
                            <a:pt x="1809" y="13859"/>
                            <a:pt x="1808" y="13841"/>
                          </a:cubicBezTo>
                          <a:lnTo>
                            <a:pt x="1792" y="13329"/>
                          </a:lnTo>
                          <a:lnTo>
                            <a:pt x="1856" y="13329"/>
                          </a:lnTo>
                          <a:lnTo>
                            <a:pt x="1824" y="15409"/>
                          </a:lnTo>
                          <a:cubicBezTo>
                            <a:pt x="1824" y="15426"/>
                            <a:pt x="1810" y="15440"/>
                            <a:pt x="1793" y="15440"/>
                          </a:cubicBezTo>
                          <a:cubicBezTo>
                            <a:pt x="1775" y="15441"/>
                            <a:pt x="1761" y="15427"/>
                            <a:pt x="1760" y="15410"/>
                          </a:cubicBezTo>
                          <a:lnTo>
                            <a:pt x="1744" y="14978"/>
                          </a:lnTo>
                          <a:lnTo>
                            <a:pt x="1808" y="14977"/>
                          </a:lnTo>
                          <a:lnTo>
                            <a:pt x="1792" y="15777"/>
                          </a:lnTo>
                          <a:cubicBezTo>
                            <a:pt x="1792" y="15793"/>
                            <a:pt x="1780" y="15807"/>
                            <a:pt x="1763" y="15808"/>
                          </a:cubicBezTo>
                          <a:cubicBezTo>
                            <a:pt x="1747" y="15810"/>
                            <a:pt x="1732" y="15799"/>
                            <a:pt x="1729" y="15783"/>
                          </a:cubicBezTo>
                          <a:lnTo>
                            <a:pt x="1713" y="15703"/>
                          </a:lnTo>
                          <a:cubicBezTo>
                            <a:pt x="1713" y="15701"/>
                            <a:pt x="1713" y="15699"/>
                            <a:pt x="1712" y="15697"/>
                          </a:cubicBezTo>
                          <a:lnTo>
                            <a:pt x="1696" y="15089"/>
                          </a:lnTo>
                          <a:lnTo>
                            <a:pt x="1760" y="15089"/>
                          </a:lnTo>
                          <a:lnTo>
                            <a:pt x="1744" y="16817"/>
                          </a:lnTo>
                          <a:cubicBezTo>
                            <a:pt x="1744" y="16834"/>
                            <a:pt x="1730" y="16848"/>
                            <a:pt x="1712" y="16848"/>
                          </a:cubicBezTo>
                          <a:cubicBezTo>
                            <a:pt x="1695" y="16848"/>
                            <a:pt x="1681" y="16834"/>
                            <a:pt x="1680" y="16817"/>
                          </a:cubicBezTo>
                          <a:lnTo>
                            <a:pt x="1664" y="14833"/>
                          </a:lnTo>
                          <a:lnTo>
                            <a:pt x="1728" y="14836"/>
                          </a:lnTo>
                          <a:lnTo>
                            <a:pt x="1712" y="14977"/>
                          </a:lnTo>
                          <a:lnTo>
                            <a:pt x="1696" y="15505"/>
                          </a:lnTo>
                          <a:cubicBezTo>
                            <a:pt x="1696" y="15521"/>
                            <a:pt x="1684" y="15535"/>
                            <a:pt x="1668" y="15536"/>
                          </a:cubicBezTo>
                          <a:cubicBezTo>
                            <a:pt x="1652" y="15538"/>
                            <a:pt x="1637" y="15528"/>
                            <a:pt x="1633" y="15512"/>
                          </a:cubicBezTo>
                          <a:lnTo>
                            <a:pt x="1617" y="15448"/>
                          </a:lnTo>
                          <a:lnTo>
                            <a:pt x="1680" y="15441"/>
                          </a:lnTo>
                          <a:lnTo>
                            <a:pt x="1664" y="15969"/>
                          </a:lnTo>
                          <a:cubicBezTo>
                            <a:pt x="1664" y="15987"/>
                            <a:pt x="1650" y="16001"/>
                            <a:pt x="1632" y="16000"/>
                          </a:cubicBezTo>
                          <a:cubicBezTo>
                            <a:pt x="1615" y="16000"/>
                            <a:pt x="1601" y="15986"/>
                            <a:pt x="1600" y="15969"/>
                          </a:cubicBezTo>
                          <a:lnTo>
                            <a:pt x="1584" y="14849"/>
                          </a:lnTo>
                          <a:lnTo>
                            <a:pt x="1647" y="14859"/>
                          </a:lnTo>
                          <a:lnTo>
                            <a:pt x="1631" y="14907"/>
                          </a:lnTo>
                          <a:lnTo>
                            <a:pt x="1632" y="14897"/>
                          </a:lnTo>
                          <a:lnTo>
                            <a:pt x="1616" y="15633"/>
                          </a:lnTo>
                          <a:cubicBezTo>
                            <a:pt x="1616" y="15651"/>
                            <a:pt x="1602" y="15665"/>
                            <a:pt x="1584" y="15664"/>
                          </a:cubicBezTo>
                          <a:cubicBezTo>
                            <a:pt x="1567" y="15664"/>
                            <a:pt x="1553" y="15650"/>
                            <a:pt x="1552" y="15633"/>
                          </a:cubicBezTo>
                          <a:lnTo>
                            <a:pt x="1536" y="14481"/>
                          </a:lnTo>
                          <a:lnTo>
                            <a:pt x="1600" y="14481"/>
                          </a:lnTo>
                          <a:lnTo>
                            <a:pt x="1584" y="15041"/>
                          </a:lnTo>
                          <a:cubicBezTo>
                            <a:pt x="1584" y="15059"/>
                            <a:pt x="1570" y="15073"/>
                            <a:pt x="1552" y="15072"/>
                          </a:cubicBezTo>
                          <a:cubicBezTo>
                            <a:pt x="1535" y="15072"/>
                            <a:pt x="1521" y="15058"/>
                            <a:pt x="1520" y="15041"/>
                          </a:cubicBezTo>
                          <a:lnTo>
                            <a:pt x="1504" y="14113"/>
                          </a:lnTo>
                          <a:lnTo>
                            <a:pt x="1568" y="14113"/>
                          </a:lnTo>
                          <a:lnTo>
                            <a:pt x="1552" y="17313"/>
                          </a:lnTo>
                          <a:cubicBezTo>
                            <a:pt x="1552" y="17330"/>
                            <a:pt x="1538" y="17344"/>
                            <a:pt x="1521" y="17344"/>
                          </a:cubicBezTo>
                          <a:cubicBezTo>
                            <a:pt x="1503" y="17345"/>
                            <a:pt x="1489" y="17330"/>
                            <a:pt x="1488" y="17313"/>
                          </a:cubicBezTo>
                          <a:lnTo>
                            <a:pt x="1472" y="15921"/>
                          </a:lnTo>
                          <a:lnTo>
                            <a:pt x="1456" y="13329"/>
                          </a:lnTo>
                          <a:lnTo>
                            <a:pt x="1520" y="13331"/>
                          </a:lnTo>
                          <a:lnTo>
                            <a:pt x="1504" y="13521"/>
                          </a:lnTo>
                          <a:lnTo>
                            <a:pt x="1488" y="15649"/>
                          </a:lnTo>
                          <a:lnTo>
                            <a:pt x="1472" y="16401"/>
                          </a:lnTo>
                          <a:cubicBezTo>
                            <a:pt x="1472" y="16419"/>
                            <a:pt x="1458" y="16433"/>
                            <a:pt x="1440" y="16432"/>
                          </a:cubicBezTo>
                          <a:cubicBezTo>
                            <a:pt x="1423" y="16432"/>
                            <a:pt x="1409" y="16418"/>
                            <a:pt x="1408" y="16401"/>
                          </a:cubicBezTo>
                          <a:lnTo>
                            <a:pt x="1392" y="14033"/>
                          </a:lnTo>
                          <a:lnTo>
                            <a:pt x="1395" y="14044"/>
                          </a:lnTo>
                          <a:lnTo>
                            <a:pt x="1363" y="13964"/>
                          </a:lnTo>
                          <a:lnTo>
                            <a:pt x="1424" y="13953"/>
                          </a:lnTo>
                          <a:lnTo>
                            <a:pt x="1408" y="15314"/>
                          </a:lnTo>
                          <a:lnTo>
                            <a:pt x="1392" y="15730"/>
                          </a:lnTo>
                          <a:cubicBezTo>
                            <a:pt x="1392" y="15747"/>
                            <a:pt x="1377" y="15761"/>
                            <a:pt x="1360" y="15760"/>
                          </a:cubicBezTo>
                          <a:cubicBezTo>
                            <a:pt x="1343" y="15760"/>
                            <a:pt x="1329" y="15746"/>
                            <a:pt x="1328" y="15729"/>
                          </a:cubicBezTo>
                          <a:lnTo>
                            <a:pt x="1312" y="14929"/>
                          </a:lnTo>
                          <a:lnTo>
                            <a:pt x="1376" y="14929"/>
                          </a:lnTo>
                          <a:lnTo>
                            <a:pt x="1360" y="15505"/>
                          </a:lnTo>
                          <a:cubicBezTo>
                            <a:pt x="1360" y="15522"/>
                            <a:pt x="1346" y="15536"/>
                            <a:pt x="1329" y="15536"/>
                          </a:cubicBezTo>
                          <a:cubicBezTo>
                            <a:pt x="1312" y="15537"/>
                            <a:pt x="1298" y="15524"/>
                            <a:pt x="1297" y="15507"/>
                          </a:cubicBezTo>
                          <a:lnTo>
                            <a:pt x="1280" y="15281"/>
                          </a:lnTo>
                          <a:lnTo>
                            <a:pt x="1264" y="14433"/>
                          </a:lnTo>
                          <a:lnTo>
                            <a:pt x="1328" y="14433"/>
                          </a:lnTo>
                          <a:lnTo>
                            <a:pt x="1312" y="15249"/>
                          </a:lnTo>
                          <a:lnTo>
                            <a:pt x="1296" y="17393"/>
                          </a:lnTo>
                          <a:cubicBezTo>
                            <a:pt x="1296" y="17410"/>
                            <a:pt x="1282" y="17424"/>
                            <a:pt x="1264" y="17424"/>
                          </a:cubicBezTo>
                          <a:cubicBezTo>
                            <a:pt x="1247" y="17424"/>
                            <a:pt x="1233" y="17410"/>
                            <a:pt x="1232" y="17393"/>
                          </a:cubicBezTo>
                          <a:lnTo>
                            <a:pt x="1217" y="14818"/>
                          </a:lnTo>
                          <a:lnTo>
                            <a:pt x="1201" y="14482"/>
                          </a:lnTo>
                          <a:lnTo>
                            <a:pt x="1264" y="14481"/>
                          </a:lnTo>
                          <a:lnTo>
                            <a:pt x="1248" y="16289"/>
                          </a:lnTo>
                          <a:cubicBezTo>
                            <a:pt x="1248" y="16306"/>
                            <a:pt x="1234" y="16320"/>
                            <a:pt x="1217" y="16320"/>
                          </a:cubicBezTo>
                          <a:cubicBezTo>
                            <a:pt x="1199" y="16321"/>
                            <a:pt x="1185" y="16306"/>
                            <a:pt x="1184" y="16289"/>
                          </a:cubicBezTo>
                          <a:lnTo>
                            <a:pt x="1168" y="15249"/>
                          </a:lnTo>
                          <a:lnTo>
                            <a:pt x="1232" y="15249"/>
                          </a:lnTo>
                          <a:lnTo>
                            <a:pt x="1216" y="16337"/>
                          </a:lnTo>
                          <a:cubicBezTo>
                            <a:pt x="1216" y="16354"/>
                            <a:pt x="1202" y="16369"/>
                            <a:pt x="1184" y="16368"/>
                          </a:cubicBezTo>
                          <a:cubicBezTo>
                            <a:pt x="1167" y="16368"/>
                            <a:pt x="1153" y="16354"/>
                            <a:pt x="1152" y="16337"/>
                          </a:cubicBezTo>
                          <a:lnTo>
                            <a:pt x="1136" y="14465"/>
                          </a:lnTo>
                          <a:lnTo>
                            <a:pt x="1200" y="14465"/>
                          </a:lnTo>
                          <a:lnTo>
                            <a:pt x="1184" y="15937"/>
                          </a:lnTo>
                          <a:cubicBezTo>
                            <a:pt x="1184" y="15954"/>
                            <a:pt x="1170" y="15968"/>
                            <a:pt x="1152" y="15968"/>
                          </a:cubicBezTo>
                          <a:cubicBezTo>
                            <a:pt x="1135" y="15968"/>
                            <a:pt x="1121" y="15954"/>
                            <a:pt x="1120" y="15937"/>
                          </a:cubicBezTo>
                          <a:lnTo>
                            <a:pt x="1104" y="14401"/>
                          </a:lnTo>
                          <a:lnTo>
                            <a:pt x="1168" y="14401"/>
                          </a:lnTo>
                          <a:lnTo>
                            <a:pt x="1152" y="15073"/>
                          </a:lnTo>
                          <a:lnTo>
                            <a:pt x="1136" y="16209"/>
                          </a:lnTo>
                          <a:cubicBezTo>
                            <a:pt x="1136" y="16226"/>
                            <a:pt x="1122" y="16241"/>
                            <a:pt x="1104" y="16240"/>
                          </a:cubicBezTo>
                          <a:cubicBezTo>
                            <a:pt x="1087" y="16240"/>
                            <a:pt x="1073" y="16226"/>
                            <a:pt x="1072" y="16209"/>
                          </a:cubicBezTo>
                          <a:lnTo>
                            <a:pt x="1056" y="14065"/>
                          </a:lnTo>
                          <a:lnTo>
                            <a:pt x="1120" y="14065"/>
                          </a:lnTo>
                          <a:lnTo>
                            <a:pt x="1104" y="16737"/>
                          </a:lnTo>
                          <a:cubicBezTo>
                            <a:pt x="1104" y="16754"/>
                            <a:pt x="1091" y="16768"/>
                            <a:pt x="1074" y="16768"/>
                          </a:cubicBezTo>
                          <a:cubicBezTo>
                            <a:pt x="1057" y="16769"/>
                            <a:pt x="1042" y="16756"/>
                            <a:pt x="1041" y="16739"/>
                          </a:cubicBezTo>
                          <a:lnTo>
                            <a:pt x="1024" y="16561"/>
                          </a:lnTo>
                          <a:lnTo>
                            <a:pt x="1008" y="12385"/>
                          </a:lnTo>
                          <a:lnTo>
                            <a:pt x="1072" y="12385"/>
                          </a:lnTo>
                          <a:lnTo>
                            <a:pt x="1040" y="16049"/>
                          </a:lnTo>
                          <a:lnTo>
                            <a:pt x="1024" y="18241"/>
                          </a:lnTo>
                          <a:cubicBezTo>
                            <a:pt x="1024" y="18258"/>
                            <a:pt x="1010" y="18273"/>
                            <a:pt x="992" y="18272"/>
                          </a:cubicBezTo>
                          <a:cubicBezTo>
                            <a:pt x="975" y="18272"/>
                            <a:pt x="961" y="18258"/>
                            <a:pt x="960" y="18241"/>
                          </a:cubicBezTo>
                          <a:lnTo>
                            <a:pt x="944" y="13569"/>
                          </a:lnTo>
                          <a:lnTo>
                            <a:pt x="1008" y="13569"/>
                          </a:lnTo>
                          <a:lnTo>
                            <a:pt x="992" y="15089"/>
                          </a:lnTo>
                          <a:cubicBezTo>
                            <a:pt x="992" y="15106"/>
                            <a:pt x="978" y="15120"/>
                            <a:pt x="960" y="15120"/>
                          </a:cubicBezTo>
                          <a:cubicBezTo>
                            <a:pt x="943" y="15120"/>
                            <a:pt x="929" y="15106"/>
                            <a:pt x="928" y="15089"/>
                          </a:cubicBezTo>
                          <a:lnTo>
                            <a:pt x="912" y="13393"/>
                          </a:lnTo>
                          <a:lnTo>
                            <a:pt x="976" y="13393"/>
                          </a:lnTo>
                          <a:lnTo>
                            <a:pt x="960" y="14945"/>
                          </a:lnTo>
                          <a:lnTo>
                            <a:pt x="944" y="15458"/>
                          </a:lnTo>
                          <a:lnTo>
                            <a:pt x="928" y="15778"/>
                          </a:lnTo>
                          <a:cubicBezTo>
                            <a:pt x="928" y="15795"/>
                            <a:pt x="913" y="15809"/>
                            <a:pt x="896" y="15808"/>
                          </a:cubicBezTo>
                          <a:cubicBezTo>
                            <a:pt x="879" y="15808"/>
                            <a:pt x="865" y="15795"/>
                            <a:pt x="864" y="15778"/>
                          </a:cubicBezTo>
                          <a:lnTo>
                            <a:pt x="848" y="15314"/>
                          </a:lnTo>
                          <a:lnTo>
                            <a:pt x="912" y="15313"/>
                          </a:lnTo>
                          <a:lnTo>
                            <a:pt x="896" y="16433"/>
                          </a:lnTo>
                          <a:cubicBezTo>
                            <a:pt x="896" y="16450"/>
                            <a:pt x="882" y="16465"/>
                            <a:pt x="864" y="16464"/>
                          </a:cubicBezTo>
                          <a:cubicBezTo>
                            <a:pt x="847" y="16464"/>
                            <a:pt x="833" y="16450"/>
                            <a:pt x="832" y="16433"/>
                          </a:cubicBezTo>
                          <a:lnTo>
                            <a:pt x="816" y="13345"/>
                          </a:lnTo>
                          <a:lnTo>
                            <a:pt x="880" y="13345"/>
                          </a:lnTo>
                          <a:lnTo>
                            <a:pt x="864" y="16705"/>
                          </a:lnTo>
                          <a:cubicBezTo>
                            <a:pt x="864" y="16722"/>
                            <a:pt x="850" y="16736"/>
                            <a:pt x="832" y="16736"/>
                          </a:cubicBezTo>
                          <a:cubicBezTo>
                            <a:pt x="815" y="16736"/>
                            <a:pt x="801" y="16722"/>
                            <a:pt x="800" y="16705"/>
                          </a:cubicBezTo>
                          <a:lnTo>
                            <a:pt x="784" y="13841"/>
                          </a:lnTo>
                          <a:lnTo>
                            <a:pt x="848" y="13841"/>
                          </a:lnTo>
                          <a:lnTo>
                            <a:pt x="832" y="15729"/>
                          </a:lnTo>
                          <a:lnTo>
                            <a:pt x="816" y="16449"/>
                          </a:lnTo>
                          <a:cubicBezTo>
                            <a:pt x="816" y="16467"/>
                            <a:pt x="802" y="16481"/>
                            <a:pt x="784" y="16480"/>
                          </a:cubicBezTo>
                          <a:cubicBezTo>
                            <a:pt x="767" y="16480"/>
                            <a:pt x="753" y="16466"/>
                            <a:pt x="752" y="16449"/>
                          </a:cubicBezTo>
                          <a:lnTo>
                            <a:pt x="736" y="14897"/>
                          </a:lnTo>
                          <a:lnTo>
                            <a:pt x="800" y="14897"/>
                          </a:lnTo>
                          <a:lnTo>
                            <a:pt x="784" y="16721"/>
                          </a:lnTo>
                          <a:cubicBezTo>
                            <a:pt x="784" y="16738"/>
                            <a:pt x="770" y="16753"/>
                            <a:pt x="752" y="16752"/>
                          </a:cubicBezTo>
                          <a:cubicBezTo>
                            <a:pt x="735" y="16752"/>
                            <a:pt x="721" y="16738"/>
                            <a:pt x="720" y="16721"/>
                          </a:cubicBezTo>
                          <a:lnTo>
                            <a:pt x="704" y="13137"/>
                          </a:lnTo>
                          <a:lnTo>
                            <a:pt x="768" y="13137"/>
                          </a:lnTo>
                          <a:lnTo>
                            <a:pt x="752" y="16033"/>
                          </a:lnTo>
                          <a:cubicBezTo>
                            <a:pt x="752" y="16050"/>
                            <a:pt x="738" y="16064"/>
                            <a:pt x="721" y="16064"/>
                          </a:cubicBezTo>
                          <a:cubicBezTo>
                            <a:pt x="703" y="16065"/>
                            <a:pt x="689" y="16050"/>
                            <a:pt x="688" y="16033"/>
                          </a:cubicBezTo>
                          <a:lnTo>
                            <a:pt x="673" y="14804"/>
                          </a:lnTo>
                          <a:lnTo>
                            <a:pt x="656" y="14673"/>
                          </a:lnTo>
                          <a:lnTo>
                            <a:pt x="640" y="13521"/>
                          </a:lnTo>
                          <a:lnTo>
                            <a:pt x="704" y="13521"/>
                          </a:lnTo>
                          <a:lnTo>
                            <a:pt x="688" y="14257"/>
                          </a:lnTo>
                          <a:cubicBezTo>
                            <a:pt x="688" y="14275"/>
                            <a:pt x="674" y="14289"/>
                            <a:pt x="656" y="14288"/>
                          </a:cubicBezTo>
                          <a:cubicBezTo>
                            <a:pt x="639" y="14288"/>
                            <a:pt x="625" y="14274"/>
                            <a:pt x="624" y="14257"/>
                          </a:cubicBezTo>
                          <a:lnTo>
                            <a:pt x="608" y="12705"/>
                          </a:lnTo>
                          <a:lnTo>
                            <a:pt x="672" y="12705"/>
                          </a:lnTo>
                          <a:lnTo>
                            <a:pt x="640" y="13906"/>
                          </a:lnTo>
                          <a:lnTo>
                            <a:pt x="624" y="14354"/>
                          </a:lnTo>
                          <a:cubicBezTo>
                            <a:pt x="624" y="14371"/>
                            <a:pt x="609" y="14385"/>
                            <a:pt x="592" y="14384"/>
                          </a:cubicBezTo>
                          <a:cubicBezTo>
                            <a:pt x="575" y="14384"/>
                            <a:pt x="561" y="14370"/>
                            <a:pt x="560" y="14353"/>
                          </a:cubicBezTo>
                          <a:lnTo>
                            <a:pt x="544" y="13105"/>
                          </a:lnTo>
                          <a:lnTo>
                            <a:pt x="528" y="12369"/>
                          </a:lnTo>
                          <a:lnTo>
                            <a:pt x="512" y="11745"/>
                          </a:lnTo>
                          <a:lnTo>
                            <a:pt x="496" y="10386"/>
                          </a:lnTo>
                          <a:lnTo>
                            <a:pt x="480" y="10017"/>
                          </a:lnTo>
                          <a:lnTo>
                            <a:pt x="464" y="9201"/>
                          </a:lnTo>
                          <a:lnTo>
                            <a:pt x="448" y="7889"/>
                          </a:lnTo>
                          <a:lnTo>
                            <a:pt x="432" y="7217"/>
                          </a:lnTo>
                          <a:lnTo>
                            <a:pt x="416" y="4929"/>
                          </a:lnTo>
                          <a:lnTo>
                            <a:pt x="480" y="4929"/>
                          </a:lnTo>
                          <a:lnTo>
                            <a:pt x="464" y="5633"/>
                          </a:lnTo>
                          <a:cubicBezTo>
                            <a:pt x="464" y="5650"/>
                            <a:pt x="450" y="5664"/>
                            <a:pt x="433" y="5664"/>
                          </a:cubicBezTo>
                          <a:cubicBezTo>
                            <a:pt x="416" y="5665"/>
                            <a:pt x="402" y="5652"/>
                            <a:pt x="401" y="5635"/>
                          </a:cubicBezTo>
                          <a:lnTo>
                            <a:pt x="385" y="5410"/>
                          </a:lnTo>
                          <a:lnTo>
                            <a:pt x="368" y="5057"/>
                          </a:lnTo>
                          <a:lnTo>
                            <a:pt x="352" y="1329"/>
                          </a:lnTo>
                          <a:lnTo>
                            <a:pt x="416" y="1329"/>
                          </a:lnTo>
                          <a:lnTo>
                            <a:pt x="400" y="2913"/>
                          </a:lnTo>
                          <a:cubicBezTo>
                            <a:pt x="400" y="2930"/>
                            <a:pt x="386" y="2944"/>
                            <a:pt x="369" y="2944"/>
                          </a:cubicBezTo>
                          <a:cubicBezTo>
                            <a:pt x="351" y="2945"/>
                            <a:pt x="337" y="2931"/>
                            <a:pt x="336" y="2913"/>
                          </a:cubicBezTo>
                          <a:lnTo>
                            <a:pt x="320" y="2401"/>
                          </a:lnTo>
                          <a:lnTo>
                            <a:pt x="384" y="2401"/>
                          </a:lnTo>
                          <a:lnTo>
                            <a:pt x="368" y="3025"/>
                          </a:lnTo>
                          <a:cubicBezTo>
                            <a:pt x="368" y="3043"/>
                            <a:pt x="354" y="3057"/>
                            <a:pt x="336" y="3056"/>
                          </a:cubicBezTo>
                          <a:cubicBezTo>
                            <a:pt x="319" y="3056"/>
                            <a:pt x="305" y="3042"/>
                            <a:pt x="304" y="3025"/>
                          </a:cubicBezTo>
                          <a:lnTo>
                            <a:pt x="288" y="33"/>
                          </a:lnTo>
                          <a:lnTo>
                            <a:pt x="352" y="33"/>
                          </a:lnTo>
                          <a:lnTo>
                            <a:pt x="336" y="1041"/>
                          </a:lnTo>
                          <a:lnTo>
                            <a:pt x="320" y="2065"/>
                          </a:lnTo>
                          <a:cubicBezTo>
                            <a:pt x="320" y="2081"/>
                            <a:pt x="308" y="2094"/>
                            <a:pt x="292" y="2096"/>
                          </a:cubicBezTo>
                          <a:cubicBezTo>
                            <a:pt x="276" y="2098"/>
                            <a:pt x="261" y="2088"/>
                            <a:pt x="257" y="2072"/>
                          </a:cubicBezTo>
                          <a:lnTo>
                            <a:pt x="241" y="2004"/>
                          </a:lnTo>
                          <a:lnTo>
                            <a:pt x="225" y="1860"/>
                          </a:lnTo>
                          <a:lnTo>
                            <a:pt x="288" y="1857"/>
                          </a:lnTo>
                          <a:lnTo>
                            <a:pt x="272" y="3602"/>
                          </a:lnTo>
                          <a:lnTo>
                            <a:pt x="240" y="4530"/>
                          </a:lnTo>
                          <a:cubicBezTo>
                            <a:pt x="240" y="4544"/>
                            <a:pt x="230" y="4557"/>
                            <a:pt x="215" y="4560"/>
                          </a:cubicBezTo>
                          <a:cubicBezTo>
                            <a:pt x="201" y="4563"/>
                            <a:pt x="186" y="4556"/>
                            <a:pt x="180" y="4543"/>
                          </a:cubicBezTo>
                          <a:lnTo>
                            <a:pt x="164" y="4511"/>
                          </a:lnTo>
                          <a:lnTo>
                            <a:pt x="224" y="4497"/>
                          </a:lnTo>
                          <a:lnTo>
                            <a:pt x="208" y="6657"/>
                          </a:lnTo>
                          <a:cubicBezTo>
                            <a:pt x="208" y="6674"/>
                            <a:pt x="194" y="6688"/>
                            <a:pt x="177" y="6688"/>
                          </a:cubicBezTo>
                          <a:cubicBezTo>
                            <a:pt x="159" y="6689"/>
                            <a:pt x="145" y="6675"/>
                            <a:pt x="144" y="6657"/>
                          </a:cubicBezTo>
                          <a:lnTo>
                            <a:pt x="128" y="5841"/>
                          </a:lnTo>
                          <a:lnTo>
                            <a:pt x="192" y="5841"/>
                          </a:lnTo>
                          <a:lnTo>
                            <a:pt x="176" y="8081"/>
                          </a:lnTo>
                          <a:cubicBezTo>
                            <a:pt x="176" y="8098"/>
                            <a:pt x="162" y="8112"/>
                            <a:pt x="144" y="8112"/>
                          </a:cubicBezTo>
                          <a:cubicBezTo>
                            <a:pt x="127" y="8112"/>
                            <a:pt x="113" y="8098"/>
                            <a:pt x="112" y="8081"/>
                          </a:cubicBezTo>
                          <a:lnTo>
                            <a:pt x="96" y="6193"/>
                          </a:lnTo>
                          <a:lnTo>
                            <a:pt x="160" y="6193"/>
                          </a:lnTo>
                          <a:lnTo>
                            <a:pt x="144" y="8289"/>
                          </a:lnTo>
                          <a:cubicBezTo>
                            <a:pt x="144" y="8306"/>
                            <a:pt x="130" y="8320"/>
                            <a:pt x="113" y="8320"/>
                          </a:cubicBezTo>
                          <a:cubicBezTo>
                            <a:pt x="95" y="8321"/>
                            <a:pt x="81" y="8307"/>
                            <a:pt x="80" y="8289"/>
                          </a:cubicBezTo>
                          <a:lnTo>
                            <a:pt x="64" y="7377"/>
                          </a:lnTo>
                          <a:lnTo>
                            <a:pt x="128" y="7377"/>
                          </a:lnTo>
                          <a:lnTo>
                            <a:pt x="112" y="8513"/>
                          </a:lnTo>
                          <a:lnTo>
                            <a:pt x="96" y="9825"/>
                          </a:lnTo>
                          <a:lnTo>
                            <a:pt x="80" y="11409"/>
                          </a:lnTo>
                          <a:cubicBezTo>
                            <a:pt x="80" y="11426"/>
                            <a:pt x="66" y="11441"/>
                            <a:pt x="48" y="11440"/>
                          </a:cubicBezTo>
                          <a:cubicBezTo>
                            <a:pt x="31" y="11440"/>
                            <a:pt x="17" y="11426"/>
                            <a:pt x="16" y="11409"/>
                          </a:cubicBezTo>
                          <a:lnTo>
                            <a:pt x="0" y="8881"/>
                          </a:lnTo>
                          <a:cubicBezTo>
                            <a:pt x="0" y="8863"/>
                            <a:pt x="15" y="8849"/>
                            <a:pt x="32" y="8848"/>
                          </a:cubicBezTo>
                          <a:cubicBezTo>
                            <a:pt x="50" y="8848"/>
                            <a:pt x="64" y="8863"/>
                            <a:pt x="64" y="8880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6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-3136896" y="1903413"/>
                      <a:ext cx="323850" cy="693738"/>
                    </a:xfrm>
                    <a:custGeom>
                      <a:avLst/>
                      <a:gdLst>
                        <a:gd name="T0" fmla="*/ 144 w 3409"/>
                        <a:gd name="T1" fmla="*/ 3584 h 7281"/>
                        <a:gd name="T2" fmla="*/ 243 w 3409"/>
                        <a:gd name="T3" fmla="*/ 2913 h 7281"/>
                        <a:gd name="T4" fmla="*/ 357 w 3409"/>
                        <a:gd name="T5" fmla="*/ 3921 h 7281"/>
                        <a:gd name="T6" fmla="*/ 512 w 3409"/>
                        <a:gd name="T7" fmla="*/ 4864 h 7281"/>
                        <a:gd name="T8" fmla="*/ 561 w 3409"/>
                        <a:gd name="T9" fmla="*/ 4079 h 7281"/>
                        <a:gd name="T10" fmla="*/ 688 w 3409"/>
                        <a:gd name="T11" fmla="*/ 3535 h 7281"/>
                        <a:gd name="T12" fmla="*/ 816 w 3409"/>
                        <a:gd name="T13" fmla="*/ 1520 h 7281"/>
                        <a:gd name="T14" fmla="*/ 992 w 3409"/>
                        <a:gd name="T15" fmla="*/ 4222 h 7281"/>
                        <a:gd name="T16" fmla="*/ 1040 w 3409"/>
                        <a:gd name="T17" fmla="*/ 3760 h 7281"/>
                        <a:gd name="T18" fmla="*/ 1168 w 3409"/>
                        <a:gd name="T19" fmla="*/ 2864 h 7281"/>
                        <a:gd name="T20" fmla="*/ 1344 w 3409"/>
                        <a:gd name="T21" fmla="*/ 4396 h 7281"/>
                        <a:gd name="T22" fmla="*/ 1408 w 3409"/>
                        <a:gd name="T23" fmla="*/ 2160 h 7281"/>
                        <a:gd name="T24" fmla="*/ 1472 w 3409"/>
                        <a:gd name="T25" fmla="*/ 4720 h 7281"/>
                        <a:gd name="T26" fmla="*/ 1632 w 3409"/>
                        <a:gd name="T27" fmla="*/ 3343 h 7281"/>
                        <a:gd name="T28" fmla="*/ 1696 w 3409"/>
                        <a:gd name="T29" fmla="*/ 4816 h 7281"/>
                        <a:gd name="T30" fmla="*/ 1840 w 3409"/>
                        <a:gd name="T31" fmla="*/ 2560 h 7281"/>
                        <a:gd name="T32" fmla="*/ 1984 w 3409"/>
                        <a:gd name="T33" fmla="*/ 2784 h 7281"/>
                        <a:gd name="T34" fmla="*/ 2048 w 3409"/>
                        <a:gd name="T35" fmla="*/ 4928 h 7281"/>
                        <a:gd name="T36" fmla="*/ 2208 w 3409"/>
                        <a:gd name="T37" fmla="*/ 2912 h 7281"/>
                        <a:gd name="T38" fmla="*/ 2320 w 3409"/>
                        <a:gd name="T39" fmla="*/ 4569 h 7281"/>
                        <a:gd name="T40" fmla="*/ 2416 w 3409"/>
                        <a:gd name="T41" fmla="*/ 4160 h 7281"/>
                        <a:gd name="T42" fmla="*/ 2560 w 3409"/>
                        <a:gd name="T43" fmla="*/ 5504 h 7281"/>
                        <a:gd name="T44" fmla="*/ 2640 w 3409"/>
                        <a:gd name="T45" fmla="*/ 2848 h 7281"/>
                        <a:gd name="T46" fmla="*/ 2768 w 3409"/>
                        <a:gd name="T47" fmla="*/ 6496 h 7281"/>
                        <a:gd name="T48" fmla="*/ 2848 w 3409"/>
                        <a:gd name="T49" fmla="*/ 3968 h 7281"/>
                        <a:gd name="T50" fmla="*/ 2976 w 3409"/>
                        <a:gd name="T51" fmla="*/ 4009 h 7281"/>
                        <a:gd name="T52" fmla="*/ 3040 w 3409"/>
                        <a:gd name="T53" fmla="*/ 3680 h 7281"/>
                        <a:gd name="T54" fmla="*/ 3104 w 3409"/>
                        <a:gd name="T55" fmla="*/ 4896 h 7281"/>
                        <a:gd name="T56" fmla="*/ 3248 w 3409"/>
                        <a:gd name="T57" fmla="*/ 2720 h 7281"/>
                        <a:gd name="T58" fmla="*/ 3408 w 3409"/>
                        <a:gd name="T59" fmla="*/ 4160 h 7281"/>
                        <a:gd name="T60" fmla="*/ 3248 w 3409"/>
                        <a:gd name="T61" fmla="*/ 2721 h 7281"/>
                        <a:gd name="T62" fmla="*/ 3184 w 3409"/>
                        <a:gd name="T63" fmla="*/ 4241 h 7281"/>
                        <a:gd name="T64" fmla="*/ 3024 w 3409"/>
                        <a:gd name="T65" fmla="*/ 4929 h 7281"/>
                        <a:gd name="T66" fmla="*/ 2976 w 3409"/>
                        <a:gd name="T67" fmla="*/ 4017 h 7281"/>
                        <a:gd name="T68" fmla="*/ 2801 w 3409"/>
                        <a:gd name="T69" fmla="*/ 4758 h 7281"/>
                        <a:gd name="T70" fmla="*/ 2768 w 3409"/>
                        <a:gd name="T71" fmla="*/ 6497 h 7281"/>
                        <a:gd name="T72" fmla="*/ 2625 w 3409"/>
                        <a:gd name="T73" fmla="*/ 4368 h 7281"/>
                        <a:gd name="T74" fmla="*/ 2560 w 3409"/>
                        <a:gd name="T75" fmla="*/ 5505 h 7281"/>
                        <a:gd name="T76" fmla="*/ 2400 w 3409"/>
                        <a:gd name="T77" fmla="*/ 5808 h 7281"/>
                        <a:gd name="T78" fmla="*/ 2320 w 3409"/>
                        <a:gd name="T79" fmla="*/ 4577 h 7281"/>
                        <a:gd name="T80" fmla="*/ 2192 w 3409"/>
                        <a:gd name="T81" fmla="*/ 4400 h 7281"/>
                        <a:gd name="T82" fmla="*/ 2128 w 3409"/>
                        <a:gd name="T83" fmla="*/ 3377 h 7281"/>
                        <a:gd name="T84" fmla="*/ 1968 w 3409"/>
                        <a:gd name="T85" fmla="*/ 5552 h 7281"/>
                        <a:gd name="T86" fmla="*/ 1824 w 3409"/>
                        <a:gd name="T87" fmla="*/ 3937 h 7281"/>
                        <a:gd name="T88" fmla="*/ 1776 w 3409"/>
                        <a:gd name="T89" fmla="*/ 2833 h 7281"/>
                        <a:gd name="T90" fmla="*/ 1600 w 3409"/>
                        <a:gd name="T91" fmla="*/ 5121 h 7281"/>
                        <a:gd name="T92" fmla="*/ 1552 w 3409"/>
                        <a:gd name="T93" fmla="*/ 33 h 7281"/>
                        <a:gd name="T94" fmla="*/ 1392 w 3409"/>
                        <a:gd name="T95" fmla="*/ 3681 h 7281"/>
                        <a:gd name="T96" fmla="*/ 1330 w 3409"/>
                        <a:gd name="T97" fmla="*/ 4544 h 7281"/>
                        <a:gd name="T98" fmla="*/ 1169 w 3409"/>
                        <a:gd name="T99" fmla="*/ 2866 h 7281"/>
                        <a:gd name="T100" fmla="*/ 1040 w 3409"/>
                        <a:gd name="T101" fmla="*/ 3761 h 7281"/>
                        <a:gd name="T102" fmla="*/ 992 w 3409"/>
                        <a:gd name="T103" fmla="*/ 4225 h 7281"/>
                        <a:gd name="T104" fmla="*/ 816 w 3409"/>
                        <a:gd name="T105" fmla="*/ 1521 h 7281"/>
                        <a:gd name="T106" fmla="*/ 688 w 3409"/>
                        <a:gd name="T107" fmla="*/ 3537 h 7281"/>
                        <a:gd name="T108" fmla="*/ 640 w 3409"/>
                        <a:gd name="T109" fmla="*/ 3730 h 7281"/>
                        <a:gd name="T110" fmla="*/ 512 w 3409"/>
                        <a:gd name="T111" fmla="*/ 4865 h 7281"/>
                        <a:gd name="T112" fmla="*/ 336 w 3409"/>
                        <a:gd name="T113" fmla="*/ 5313 h 7281"/>
                        <a:gd name="T114" fmla="*/ 224 w 3409"/>
                        <a:gd name="T115" fmla="*/ 4753 h 7281"/>
                        <a:gd name="T116" fmla="*/ 128 w 3409"/>
                        <a:gd name="T117" fmla="*/ 4449 h 7281"/>
                        <a:gd name="T118" fmla="*/ 64 w 3409"/>
                        <a:gd name="T119" fmla="*/ 3825 h 72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3409" h="7281">
                          <a:moveTo>
                            <a:pt x="0" y="3824"/>
                          </a:moveTo>
                          <a:lnTo>
                            <a:pt x="16" y="2992"/>
                          </a:lnTo>
                          <a:lnTo>
                            <a:pt x="49" y="2622"/>
                          </a:lnTo>
                          <a:cubicBezTo>
                            <a:pt x="50" y="2605"/>
                            <a:pt x="65" y="2592"/>
                            <a:pt x="82" y="2592"/>
                          </a:cubicBezTo>
                          <a:cubicBezTo>
                            <a:pt x="99" y="2593"/>
                            <a:pt x="112" y="2607"/>
                            <a:pt x="112" y="2624"/>
                          </a:cubicBezTo>
                          <a:lnTo>
                            <a:pt x="128" y="4752"/>
                          </a:lnTo>
                          <a:lnTo>
                            <a:pt x="64" y="4752"/>
                          </a:lnTo>
                          <a:lnTo>
                            <a:pt x="80" y="3136"/>
                          </a:lnTo>
                          <a:cubicBezTo>
                            <a:pt x="81" y="3119"/>
                            <a:pt x="95" y="3104"/>
                            <a:pt x="113" y="3104"/>
                          </a:cubicBezTo>
                          <a:cubicBezTo>
                            <a:pt x="130" y="3104"/>
                            <a:pt x="144" y="3119"/>
                            <a:pt x="144" y="3136"/>
                          </a:cubicBezTo>
                          <a:lnTo>
                            <a:pt x="160" y="5648"/>
                          </a:lnTo>
                          <a:lnTo>
                            <a:pt x="96" y="5648"/>
                          </a:lnTo>
                          <a:lnTo>
                            <a:pt x="112" y="3616"/>
                          </a:lnTo>
                          <a:cubicBezTo>
                            <a:pt x="113" y="3599"/>
                            <a:pt x="127" y="3585"/>
                            <a:pt x="144" y="3584"/>
                          </a:cubicBezTo>
                          <a:cubicBezTo>
                            <a:pt x="162" y="3584"/>
                            <a:pt x="176" y="3598"/>
                            <a:pt x="176" y="3616"/>
                          </a:cubicBezTo>
                          <a:lnTo>
                            <a:pt x="192" y="4448"/>
                          </a:lnTo>
                          <a:lnTo>
                            <a:pt x="129" y="4447"/>
                          </a:lnTo>
                          <a:lnTo>
                            <a:pt x="145" y="4175"/>
                          </a:lnTo>
                          <a:cubicBezTo>
                            <a:pt x="145" y="4160"/>
                            <a:pt x="156" y="4148"/>
                            <a:pt x="170" y="4145"/>
                          </a:cubicBezTo>
                          <a:cubicBezTo>
                            <a:pt x="184" y="4142"/>
                            <a:pt x="199" y="4149"/>
                            <a:pt x="205" y="4162"/>
                          </a:cubicBezTo>
                          <a:lnTo>
                            <a:pt x="221" y="4194"/>
                          </a:lnTo>
                          <a:cubicBezTo>
                            <a:pt x="223" y="4198"/>
                            <a:pt x="224" y="4203"/>
                            <a:pt x="224" y="4208"/>
                          </a:cubicBezTo>
                          <a:lnTo>
                            <a:pt x="240" y="4896"/>
                          </a:lnTo>
                          <a:lnTo>
                            <a:pt x="176" y="4896"/>
                          </a:lnTo>
                          <a:lnTo>
                            <a:pt x="192" y="3024"/>
                          </a:lnTo>
                          <a:cubicBezTo>
                            <a:pt x="192" y="3022"/>
                            <a:pt x="193" y="3020"/>
                            <a:pt x="193" y="3018"/>
                          </a:cubicBezTo>
                          <a:lnTo>
                            <a:pt x="209" y="2938"/>
                          </a:lnTo>
                          <a:cubicBezTo>
                            <a:pt x="212" y="2922"/>
                            <a:pt x="227" y="2911"/>
                            <a:pt x="243" y="2913"/>
                          </a:cubicBezTo>
                          <a:cubicBezTo>
                            <a:pt x="260" y="2914"/>
                            <a:pt x="272" y="2928"/>
                            <a:pt x="272" y="2944"/>
                          </a:cubicBezTo>
                          <a:lnTo>
                            <a:pt x="288" y="4752"/>
                          </a:lnTo>
                          <a:lnTo>
                            <a:pt x="224" y="4752"/>
                          </a:lnTo>
                          <a:lnTo>
                            <a:pt x="240" y="4144"/>
                          </a:lnTo>
                          <a:lnTo>
                            <a:pt x="257" y="4043"/>
                          </a:lnTo>
                          <a:lnTo>
                            <a:pt x="273" y="3854"/>
                          </a:lnTo>
                          <a:cubicBezTo>
                            <a:pt x="274" y="3839"/>
                            <a:pt x="286" y="3827"/>
                            <a:pt x="301" y="3825"/>
                          </a:cubicBezTo>
                          <a:cubicBezTo>
                            <a:pt x="316" y="3823"/>
                            <a:pt x="330" y="3832"/>
                            <a:pt x="335" y="3846"/>
                          </a:cubicBezTo>
                          <a:lnTo>
                            <a:pt x="351" y="3894"/>
                          </a:lnTo>
                          <a:cubicBezTo>
                            <a:pt x="351" y="3896"/>
                            <a:pt x="352" y="3898"/>
                            <a:pt x="352" y="3899"/>
                          </a:cubicBezTo>
                          <a:lnTo>
                            <a:pt x="368" y="3995"/>
                          </a:lnTo>
                          <a:lnTo>
                            <a:pt x="306" y="3990"/>
                          </a:lnTo>
                          <a:lnTo>
                            <a:pt x="322" y="3942"/>
                          </a:lnTo>
                          <a:cubicBezTo>
                            <a:pt x="327" y="3928"/>
                            <a:pt x="342" y="3918"/>
                            <a:pt x="357" y="3921"/>
                          </a:cubicBezTo>
                          <a:cubicBezTo>
                            <a:pt x="373" y="3923"/>
                            <a:pt x="384" y="3936"/>
                            <a:pt x="384" y="3952"/>
                          </a:cubicBezTo>
                          <a:lnTo>
                            <a:pt x="400" y="5312"/>
                          </a:lnTo>
                          <a:lnTo>
                            <a:pt x="336" y="5312"/>
                          </a:lnTo>
                          <a:lnTo>
                            <a:pt x="352" y="4000"/>
                          </a:lnTo>
                          <a:lnTo>
                            <a:pt x="368" y="3615"/>
                          </a:lnTo>
                          <a:lnTo>
                            <a:pt x="384" y="2288"/>
                          </a:lnTo>
                          <a:cubicBezTo>
                            <a:pt x="385" y="2271"/>
                            <a:pt x="399" y="2256"/>
                            <a:pt x="417" y="2256"/>
                          </a:cubicBezTo>
                          <a:cubicBezTo>
                            <a:pt x="434" y="2257"/>
                            <a:pt x="448" y="2271"/>
                            <a:pt x="448" y="2288"/>
                          </a:cubicBezTo>
                          <a:lnTo>
                            <a:pt x="464" y="5376"/>
                          </a:lnTo>
                          <a:lnTo>
                            <a:pt x="400" y="5376"/>
                          </a:lnTo>
                          <a:lnTo>
                            <a:pt x="416" y="3184"/>
                          </a:lnTo>
                          <a:cubicBezTo>
                            <a:pt x="417" y="3167"/>
                            <a:pt x="431" y="3153"/>
                            <a:pt x="448" y="3152"/>
                          </a:cubicBezTo>
                          <a:cubicBezTo>
                            <a:pt x="466" y="3152"/>
                            <a:pt x="480" y="3166"/>
                            <a:pt x="480" y="3184"/>
                          </a:cubicBezTo>
                          <a:lnTo>
                            <a:pt x="512" y="4864"/>
                          </a:lnTo>
                          <a:lnTo>
                            <a:pt x="448" y="4864"/>
                          </a:lnTo>
                          <a:lnTo>
                            <a:pt x="464" y="3664"/>
                          </a:lnTo>
                          <a:cubicBezTo>
                            <a:pt x="465" y="3647"/>
                            <a:pt x="479" y="3632"/>
                            <a:pt x="496" y="3632"/>
                          </a:cubicBezTo>
                          <a:cubicBezTo>
                            <a:pt x="514" y="3632"/>
                            <a:pt x="528" y="3647"/>
                            <a:pt x="528" y="3664"/>
                          </a:cubicBezTo>
                          <a:lnTo>
                            <a:pt x="544" y="4800"/>
                          </a:lnTo>
                          <a:lnTo>
                            <a:pt x="560" y="6080"/>
                          </a:lnTo>
                          <a:lnTo>
                            <a:pt x="497" y="6079"/>
                          </a:lnTo>
                          <a:lnTo>
                            <a:pt x="513" y="5807"/>
                          </a:lnTo>
                          <a:lnTo>
                            <a:pt x="528" y="4304"/>
                          </a:lnTo>
                          <a:lnTo>
                            <a:pt x="544" y="3456"/>
                          </a:lnTo>
                          <a:cubicBezTo>
                            <a:pt x="545" y="3438"/>
                            <a:pt x="559" y="3425"/>
                            <a:pt x="576" y="3424"/>
                          </a:cubicBezTo>
                          <a:cubicBezTo>
                            <a:pt x="594" y="3424"/>
                            <a:pt x="608" y="3438"/>
                            <a:pt x="608" y="3456"/>
                          </a:cubicBezTo>
                          <a:lnTo>
                            <a:pt x="624" y="4080"/>
                          </a:lnTo>
                          <a:lnTo>
                            <a:pt x="561" y="4079"/>
                          </a:lnTo>
                          <a:lnTo>
                            <a:pt x="577" y="3727"/>
                          </a:lnTo>
                          <a:lnTo>
                            <a:pt x="593" y="3423"/>
                          </a:lnTo>
                          <a:cubicBezTo>
                            <a:pt x="593" y="3406"/>
                            <a:pt x="607" y="3393"/>
                            <a:pt x="624" y="3392"/>
                          </a:cubicBezTo>
                          <a:cubicBezTo>
                            <a:pt x="640" y="3392"/>
                            <a:pt x="655" y="3405"/>
                            <a:pt x="656" y="3421"/>
                          </a:cubicBezTo>
                          <a:lnTo>
                            <a:pt x="672" y="3581"/>
                          </a:lnTo>
                          <a:lnTo>
                            <a:pt x="688" y="3806"/>
                          </a:lnTo>
                          <a:lnTo>
                            <a:pt x="624" y="3808"/>
                          </a:lnTo>
                          <a:lnTo>
                            <a:pt x="640" y="2704"/>
                          </a:lnTo>
                          <a:cubicBezTo>
                            <a:pt x="641" y="2686"/>
                            <a:pt x="655" y="2672"/>
                            <a:pt x="673" y="2672"/>
                          </a:cubicBezTo>
                          <a:cubicBezTo>
                            <a:pt x="690" y="2673"/>
                            <a:pt x="704" y="2687"/>
                            <a:pt x="704" y="2704"/>
                          </a:cubicBezTo>
                          <a:lnTo>
                            <a:pt x="720" y="4176"/>
                          </a:lnTo>
                          <a:lnTo>
                            <a:pt x="657" y="4173"/>
                          </a:lnTo>
                          <a:lnTo>
                            <a:pt x="673" y="4013"/>
                          </a:lnTo>
                          <a:lnTo>
                            <a:pt x="688" y="3535"/>
                          </a:lnTo>
                          <a:cubicBezTo>
                            <a:pt x="689" y="3518"/>
                            <a:pt x="703" y="3504"/>
                            <a:pt x="721" y="3504"/>
                          </a:cubicBezTo>
                          <a:cubicBezTo>
                            <a:pt x="738" y="3505"/>
                            <a:pt x="752" y="3518"/>
                            <a:pt x="752" y="3536"/>
                          </a:cubicBezTo>
                          <a:lnTo>
                            <a:pt x="768" y="4096"/>
                          </a:lnTo>
                          <a:lnTo>
                            <a:pt x="704" y="4096"/>
                          </a:lnTo>
                          <a:lnTo>
                            <a:pt x="720" y="2672"/>
                          </a:lnTo>
                          <a:cubicBezTo>
                            <a:pt x="721" y="2655"/>
                            <a:pt x="735" y="2640"/>
                            <a:pt x="752" y="2640"/>
                          </a:cubicBezTo>
                          <a:cubicBezTo>
                            <a:pt x="770" y="2640"/>
                            <a:pt x="784" y="2655"/>
                            <a:pt x="784" y="2672"/>
                          </a:cubicBezTo>
                          <a:lnTo>
                            <a:pt x="800" y="4160"/>
                          </a:lnTo>
                          <a:lnTo>
                            <a:pt x="816" y="4334"/>
                          </a:lnTo>
                          <a:lnTo>
                            <a:pt x="832" y="5856"/>
                          </a:lnTo>
                          <a:lnTo>
                            <a:pt x="848" y="7248"/>
                          </a:lnTo>
                          <a:lnTo>
                            <a:pt x="784" y="7248"/>
                          </a:lnTo>
                          <a:lnTo>
                            <a:pt x="800" y="4512"/>
                          </a:lnTo>
                          <a:lnTo>
                            <a:pt x="816" y="1520"/>
                          </a:lnTo>
                          <a:cubicBezTo>
                            <a:pt x="817" y="1503"/>
                            <a:pt x="831" y="1489"/>
                            <a:pt x="848" y="1488"/>
                          </a:cubicBezTo>
                          <a:cubicBezTo>
                            <a:pt x="866" y="1488"/>
                            <a:pt x="880" y="1502"/>
                            <a:pt x="880" y="1520"/>
                          </a:cubicBezTo>
                          <a:lnTo>
                            <a:pt x="912" y="3968"/>
                          </a:lnTo>
                          <a:lnTo>
                            <a:pt x="928" y="5248"/>
                          </a:lnTo>
                          <a:lnTo>
                            <a:pt x="864" y="5248"/>
                          </a:lnTo>
                          <a:lnTo>
                            <a:pt x="880" y="3952"/>
                          </a:lnTo>
                          <a:cubicBezTo>
                            <a:pt x="881" y="3935"/>
                            <a:pt x="895" y="3921"/>
                            <a:pt x="912" y="3920"/>
                          </a:cubicBezTo>
                          <a:cubicBezTo>
                            <a:pt x="930" y="3920"/>
                            <a:pt x="944" y="3934"/>
                            <a:pt x="944" y="3952"/>
                          </a:cubicBezTo>
                          <a:lnTo>
                            <a:pt x="960" y="4752"/>
                          </a:lnTo>
                          <a:lnTo>
                            <a:pt x="896" y="4752"/>
                          </a:lnTo>
                          <a:lnTo>
                            <a:pt x="912" y="4016"/>
                          </a:lnTo>
                          <a:cubicBezTo>
                            <a:pt x="913" y="3999"/>
                            <a:pt x="927" y="3985"/>
                            <a:pt x="944" y="3984"/>
                          </a:cubicBezTo>
                          <a:cubicBezTo>
                            <a:pt x="961" y="3984"/>
                            <a:pt x="975" y="3997"/>
                            <a:pt x="976" y="4014"/>
                          </a:cubicBezTo>
                          <a:lnTo>
                            <a:pt x="992" y="4222"/>
                          </a:lnTo>
                          <a:lnTo>
                            <a:pt x="928" y="4224"/>
                          </a:lnTo>
                          <a:lnTo>
                            <a:pt x="944" y="3456"/>
                          </a:lnTo>
                          <a:lnTo>
                            <a:pt x="961" y="3167"/>
                          </a:lnTo>
                          <a:cubicBezTo>
                            <a:pt x="961" y="3150"/>
                            <a:pt x="976" y="3136"/>
                            <a:pt x="993" y="3136"/>
                          </a:cubicBezTo>
                          <a:cubicBezTo>
                            <a:pt x="1010" y="3137"/>
                            <a:pt x="1024" y="3151"/>
                            <a:pt x="1024" y="3168"/>
                          </a:cubicBezTo>
                          <a:lnTo>
                            <a:pt x="1040" y="3936"/>
                          </a:lnTo>
                          <a:lnTo>
                            <a:pt x="1056" y="5360"/>
                          </a:lnTo>
                          <a:lnTo>
                            <a:pt x="992" y="5360"/>
                          </a:lnTo>
                          <a:lnTo>
                            <a:pt x="1008" y="4320"/>
                          </a:lnTo>
                          <a:cubicBezTo>
                            <a:pt x="1009" y="4303"/>
                            <a:pt x="1023" y="4289"/>
                            <a:pt x="1040" y="4288"/>
                          </a:cubicBezTo>
                          <a:cubicBezTo>
                            <a:pt x="1058" y="4288"/>
                            <a:pt x="1072" y="4302"/>
                            <a:pt x="1072" y="4320"/>
                          </a:cubicBezTo>
                          <a:lnTo>
                            <a:pt x="1088" y="5120"/>
                          </a:lnTo>
                          <a:lnTo>
                            <a:pt x="1024" y="5120"/>
                          </a:lnTo>
                          <a:lnTo>
                            <a:pt x="1040" y="3760"/>
                          </a:lnTo>
                          <a:cubicBezTo>
                            <a:pt x="1041" y="3743"/>
                            <a:pt x="1055" y="3728"/>
                            <a:pt x="1072" y="3728"/>
                          </a:cubicBezTo>
                          <a:cubicBezTo>
                            <a:pt x="1090" y="3728"/>
                            <a:pt x="1104" y="3743"/>
                            <a:pt x="1104" y="3760"/>
                          </a:cubicBezTo>
                          <a:lnTo>
                            <a:pt x="1120" y="5312"/>
                          </a:lnTo>
                          <a:lnTo>
                            <a:pt x="1136" y="5502"/>
                          </a:lnTo>
                          <a:lnTo>
                            <a:pt x="1073" y="5501"/>
                          </a:lnTo>
                          <a:lnTo>
                            <a:pt x="1089" y="5357"/>
                          </a:lnTo>
                          <a:lnTo>
                            <a:pt x="1104" y="3008"/>
                          </a:lnTo>
                          <a:cubicBezTo>
                            <a:pt x="1105" y="2991"/>
                            <a:pt x="1119" y="2977"/>
                            <a:pt x="1136" y="2976"/>
                          </a:cubicBezTo>
                          <a:cubicBezTo>
                            <a:pt x="1154" y="2976"/>
                            <a:pt x="1168" y="2991"/>
                            <a:pt x="1168" y="3008"/>
                          </a:cubicBezTo>
                          <a:lnTo>
                            <a:pt x="1184" y="4384"/>
                          </a:lnTo>
                          <a:lnTo>
                            <a:pt x="1200" y="4638"/>
                          </a:lnTo>
                          <a:lnTo>
                            <a:pt x="1216" y="4911"/>
                          </a:lnTo>
                          <a:lnTo>
                            <a:pt x="1152" y="4912"/>
                          </a:lnTo>
                          <a:lnTo>
                            <a:pt x="1168" y="2864"/>
                          </a:lnTo>
                          <a:cubicBezTo>
                            <a:pt x="1169" y="2847"/>
                            <a:pt x="1183" y="2833"/>
                            <a:pt x="1200" y="2832"/>
                          </a:cubicBezTo>
                          <a:cubicBezTo>
                            <a:pt x="1217" y="2832"/>
                            <a:pt x="1232" y="2846"/>
                            <a:pt x="1232" y="2863"/>
                          </a:cubicBezTo>
                          <a:lnTo>
                            <a:pt x="1248" y="3215"/>
                          </a:lnTo>
                          <a:lnTo>
                            <a:pt x="1264" y="5520"/>
                          </a:lnTo>
                          <a:lnTo>
                            <a:pt x="1200" y="5520"/>
                          </a:lnTo>
                          <a:lnTo>
                            <a:pt x="1216" y="3904"/>
                          </a:lnTo>
                          <a:cubicBezTo>
                            <a:pt x="1217" y="3887"/>
                            <a:pt x="1231" y="3873"/>
                            <a:pt x="1248" y="3872"/>
                          </a:cubicBezTo>
                          <a:cubicBezTo>
                            <a:pt x="1266" y="3872"/>
                            <a:pt x="1280" y="3886"/>
                            <a:pt x="1280" y="3904"/>
                          </a:cubicBezTo>
                          <a:lnTo>
                            <a:pt x="1312" y="5280"/>
                          </a:lnTo>
                          <a:lnTo>
                            <a:pt x="1328" y="6384"/>
                          </a:lnTo>
                          <a:lnTo>
                            <a:pt x="1264" y="6384"/>
                          </a:lnTo>
                          <a:lnTo>
                            <a:pt x="1280" y="4400"/>
                          </a:lnTo>
                          <a:cubicBezTo>
                            <a:pt x="1281" y="4383"/>
                            <a:pt x="1294" y="4370"/>
                            <a:pt x="1310" y="4369"/>
                          </a:cubicBezTo>
                          <a:cubicBezTo>
                            <a:pt x="1327" y="4367"/>
                            <a:pt x="1342" y="4379"/>
                            <a:pt x="1344" y="4396"/>
                          </a:cubicBezTo>
                          <a:lnTo>
                            <a:pt x="1360" y="4508"/>
                          </a:lnTo>
                          <a:lnTo>
                            <a:pt x="1296" y="4512"/>
                          </a:lnTo>
                          <a:lnTo>
                            <a:pt x="1312" y="3824"/>
                          </a:lnTo>
                          <a:cubicBezTo>
                            <a:pt x="1313" y="3806"/>
                            <a:pt x="1327" y="3792"/>
                            <a:pt x="1345" y="3792"/>
                          </a:cubicBezTo>
                          <a:cubicBezTo>
                            <a:pt x="1362" y="3793"/>
                            <a:pt x="1376" y="3807"/>
                            <a:pt x="1376" y="3824"/>
                          </a:cubicBezTo>
                          <a:lnTo>
                            <a:pt x="1392" y="4960"/>
                          </a:lnTo>
                          <a:lnTo>
                            <a:pt x="1328" y="4960"/>
                          </a:lnTo>
                          <a:lnTo>
                            <a:pt x="1344" y="3120"/>
                          </a:lnTo>
                          <a:cubicBezTo>
                            <a:pt x="1345" y="3103"/>
                            <a:pt x="1359" y="3088"/>
                            <a:pt x="1376" y="3088"/>
                          </a:cubicBezTo>
                          <a:cubicBezTo>
                            <a:pt x="1394" y="3088"/>
                            <a:pt x="1408" y="3103"/>
                            <a:pt x="1408" y="3120"/>
                          </a:cubicBezTo>
                          <a:lnTo>
                            <a:pt x="1424" y="5152"/>
                          </a:lnTo>
                          <a:lnTo>
                            <a:pt x="1360" y="5152"/>
                          </a:lnTo>
                          <a:lnTo>
                            <a:pt x="1376" y="2192"/>
                          </a:lnTo>
                          <a:cubicBezTo>
                            <a:pt x="1377" y="2175"/>
                            <a:pt x="1391" y="2161"/>
                            <a:pt x="1408" y="2160"/>
                          </a:cubicBezTo>
                          <a:cubicBezTo>
                            <a:pt x="1426" y="2160"/>
                            <a:pt x="1440" y="2175"/>
                            <a:pt x="1440" y="2192"/>
                          </a:cubicBezTo>
                          <a:lnTo>
                            <a:pt x="1456" y="3680"/>
                          </a:lnTo>
                          <a:lnTo>
                            <a:pt x="1392" y="3680"/>
                          </a:lnTo>
                          <a:lnTo>
                            <a:pt x="1408" y="2592"/>
                          </a:lnTo>
                          <a:cubicBezTo>
                            <a:pt x="1409" y="2575"/>
                            <a:pt x="1423" y="2560"/>
                            <a:pt x="1440" y="2560"/>
                          </a:cubicBezTo>
                          <a:cubicBezTo>
                            <a:pt x="1458" y="2560"/>
                            <a:pt x="1472" y="2574"/>
                            <a:pt x="1472" y="2592"/>
                          </a:cubicBezTo>
                          <a:lnTo>
                            <a:pt x="1488" y="3568"/>
                          </a:lnTo>
                          <a:lnTo>
                            <a:pt x="1425" y="3567"/>
                          </a:lnTo>
                          <a:lnTo>
                            <a:pt x="1441" y="3279"/>
                          </a:lnTo>
                          <a:cubicBezTo>
                            <a:pt x="1441" y="3262"/>
                            <a:pt x="1456" y="3248"/>
                            <a:pt x="1473" y="3248"/>
                          </a:cubicBezTo>
                          <a:cubicBezTo>
                            <a:pt x="1490" y="3249"/>
                            <a:pt x="1504" y="3262"/>
                            <a:pt x="1504" y="3279"/>
                          </a:cubicBezTo>
                          <a:lnTo>
                            <a:pt x="1520" y="3599"/>
                          </a:lnTo>
                          <a:lnTo>
                            <a:pt x="1536" y="4720"/>
                          </a:lnTo>
                          <a:lnTo>
                            <a:pt x="1472" y="4720"/>
                          </a:lnTo>
                          <a:lnTo>
                            <a:pt x="1488" y="32"/>
                          </a:lnTo>
                          <a:cubicBezTo>
                            <a:pt x="1489" y="15"/>
                            <a:pt x="1503" y="0"/>
                            <a:pt x="1520" y="0"/>
                          </a:cubicBezTo>
                          <a:cubicBezTo>
                            <a:pt x="1538" y="0"/>
                            <a:pt x="1552" y="15"/>
                            <a:pt x="1552" y="32"/>
                          </a:cubicBezTo>
                          <a:lnTo>
                            <a:pt x="1568" y="2736"/>
                          </a:lnTo>
                          <a:lnTo>
                            <a:pt x="1584" y="5200"/>
                          </a:lnTo>
                          <a:lnTo>
                            <a:pt x="1520" y="5200"/>
                          </a:lnTo>
                          <a:lnTo>
                            <a:pt x="1536" y="3600"/>
                          </a:lnTo>
                          <a:cubicBezTo>
                            <a:pt x="1537" y="3583"/>
                            <a:pt x="1551" y="3568"/>
                            <a:pt x="1568" y="3568"/>
                          </a:cubicBezTo>
                          <a:cubicBezTo>
                            <a:pt x="1586" y="3568"/>
                            <a:pt x="1600" y="3583"/>
                            <a:pt x="1600" y="3600"/>
                          </a:cubicBezTo>
                          <a:lnTo>
                            <a:pt x="1616" y="5040"/>
                          </a:lnTo>
                          <a:lnTo>
                            <a:pt x="1552" y="5040"/>
                          </a:lnTo>
                          <a:lnTo>
                            <a:pt x="1568" y="3344"/>
                          </a:lnTo>
                          <a:cubicBezTo>
                            <a:pt x="1569" y="3327"/>
                            <a:pt x="1583" y="3313"/>
                            <a:pt x="1600" y="3312"/>
                          </a:cubicBezTo>
                          <a:cubicBezTo>
                            <a:pt x="1617" y="3312"/>
                            <a:pt x="1632" y="3326"/>
                            <a:pt x="1632" y="3343"/>
                          </a:cubicBezTo>
                          <a:lnTo>
                            <a:pt x="1648" y="3695"/>
                          </a:lnTo>
                          <a:lnTo>
                            <a:pt x="1664" y="5120"/>
                          </a:lnTo>
                          <a:lnTo>
                            <a:pt x="1600" y="5120"/>
                          </a:lnTo>
                          <a:lnTo>
                            <a:pt x="1616" y="4496"/>
                          </a:lnTo>
                          <a:cubicBezTo>
                            <a:pt x="1617" y="4478"/>
                            <a:pt x="1631" y="4465"/>
                            <a:pt x="1648" y="4464"/>
                          </a:cubicBezTo>
                          <a:cubicBezTo>
                            <a:pt x="1666" y="4464"/>
                            <a:pt x="1680" y="4478"/>
                            <a:pt x="1680" y="4495"/>
                          </a:cubicBezTo>
                          <a:lnTo>
                            <a:pt x="1712" y="5359"/>
                          </a:lnTo>
                          <a:lnTo>
                            <a:pt x="1649" y="5359"/>
                          </a:lnTo>
                          <a:lnTo>
                            <a:pt x="1665" y="5055"/>
                          </a:lnTo>
                          <a:cubicBezTo>
                            <a:pt x="1665" y="5038"/>
                            <a:pt x="1680" y="5024"/>
                            <a:pt x="1697" y="5024"/>
                          </a:cubicBezTo>
                          <a:cubicBezTo>
                            <a:pt x="1714" y="5025"/>
                            <a:pt x="1728" y="5039"/>
                            <a:pt x="1728" y="5056"/>
                          </a:cubicBezTo>
                          <a:lnTo>
                            <a:pt x="1744" y="5872"/>
                          </a:lnTo>
                          <a:lnTo>
                            <a:pt x="1680" y="5872"/>
                          </a:lnTo>
                          <a:lnTo>
                            <a:pt x="1696" y="4816"/>
                          </a:lnTo>
                          <a:lnTo>
                            <a:pt x="1712" y="2832"/>
                          </a:lnTo>
                          <a:cubicBezTo>
                            <a:pt x="1713" y="2815"/>
                            <a:pt x="1727" y="2800"/>
                            <a:pt x="1744" y="2800"/>
                          </a:cubicBezTo>
                          <a:cubicBezTo>
                            <a:pt x="1762" y="2800"/>
                            <a:pt x="1776" y="2815"/>
                            <a:pt x="1776" y="2832"/>
                          </a:cubicBezTo>
                          <a:lnTo>
                            <a:pt x="1792" y="4960"/>
                          </a:lnTo>
                          <a:lnTo>
                            <a:pt x="1729" y="4959"/>
                          </a:lnTo>
                          <a:lnTo>
                            <a:pt x="1745" y="4655"/>
                          </a:lnTo>
                          <a:lnTo>
                            <a:pt x="1761" y="4335"/>
                          </a:lnTo>
                          <a:lnTo>
                            <a:pt x="1777" y="4047"/>
                          </a:lnTo>
                          <a:cubicBezTo>
                            <a:pt x="1777" y="4029"/>
                            <a:pt x="1792" y="4016"/>
                            <a:pt x="1809" y="4016"/>
                          </a:cubicBezTo>
                          <a:cubicBezTo>
                            <a:pt x="1827" y="4017"/>
                            <a:pt x="1840" y="4031"/>
                            <a:pt x="1840" y="4048"/>
                          </a:cubicBezTo>
                          <a:lnTo>
                            <a:pt x="1856" y="6672"/>
                          </a:lnTo>
                          <a:lnTo>
                            <a:pt x="1792" y="6672"/>
                          </a:lnTo>
                          <a:lnTo>
                            <a:pt x="1808" y="2592"/>
                          </a:lnTo>
                          <a:cubicBezTo>
                            <a:pt x="1809" y="2575"/>
                            <a:pt x="1823" y="2561"/>
                            <a:pt x="1840" y="2560"/>
                          </a:cubicBezTo>
                          <a:cubicBezTo>
                            <a:pt x="1858" y="2560"/>
                            <a:pt x="1872" y="2575"/>
                            <a:pt x="1872" y="2592"/>
                          </a:cubicBezTo>
                          <a:lnTo>
                            <a:pt x="1888" y="3936"/>
                          </a:lnTo>
                          <a:lnTo>
                            <a:pt x="1904" y="4431"/>
                          </a:lnTo>
                          <a:lnTo>
                            <a:pt x="1840" y="4432"/>
                          </a:lnTo>
                          <a:lnTo>
                            <a:pt x="1856" y="2688"/>
                          </a:lnTo>
                          <a:cubicBezTo>
                            <a:pt x="1857" y="2671"/>
                            <a:pt x="1871" y="2656"/>
                            <a:pt x="1889" y="2656"/>
                          </a:cubicBezTo>
                          <a:cubicBezTo>
                            <a:pt x="1906" y="2656"/>
                            <a:pt x="1920" y="2671"/>
                            <a:pt x="1920" y="2688"/>
                          </a:cubicBezTo>
                          <a:lnTo>
                            <a:pt x="1936" y="5072"/>
                          </a:lnTo>
                          <a:lnTo>
                            <a:pt x="1872" y="5071"/>
                          </a:lnTo>
                          <a:lnTo>
                            <a:pt x="1888" y="4639"/>
                          </a:lnTo>
                          <a:lnTo>
                            <a:pt x="1904" y="2128"/>
                          </a:lnTo>
                          <a:cubicBezTo>
                            <a:pt x="1905" y="2111"/>
                            <a:pt x="1919" y="2097"/>
                            <a:pt x="1936" y="2096"/>
                          </a:cubicBezTo>
                          <a:cubicBezTo>
                            <a:pt x="1954" y="2096"/>
                            <a:pt x="1968" y="2110"/>
                            <a:pt x="1968" y="2128"/>
                          </a:cubicBezTo>
                          <a:lnTo>
                            <a:pt x="1984" y="2784"/>
                          </a:lnTo>
                          <a:lnTo>
                            <a:pt x="2000" y="5520"/>
                          </a:lnTo>
                          <a:lnTo>
                            <a:pt x="1936" y="5519"/>
                          </a:lnTo>
                          <a:lnTo>
                            <a:pt x="1952" y="5087"/>
                          </a:lnTo>
                          <a:cubicBezTo>
                            <a:pt x="1953" y="5070"/>
                            <a:pt x="1967" y="5057"/>
                            <a:pt x="1984" y="5056"/>
                          </a:cubicBezTo>
                          <a:cubicBezTo>
                            <a:pt x="2002" y="5056"/>
                            <a:pt x="2016" y="5070"/>
                            <a:pt x="2016" y="5087"/>
                          </a:cubicBezTo>
                          <a:lnTo>
                            <a:pt x="2032" y="5471"/>
                          </a:lnTo>
                          <a:lnTo>
                            <a:pt x="1968" y="5471"/>
                          </a:lnTo>
                          <a:lnTo>
                            <a:pt x="1984" y="5055"/>
                          </a:lnTo>
                          <a:lnTo>
                            <a:pt x="2000" y="3184"/>
                          </a:lnTo>
                          <a:cubicBezTo>
                            <a:pt x="2001" y="3167"/>
                            <a:pt x="2015" y="3152"/>
                            <a:pt x="2032" y="3152"/>
                          </a:cubicBezTo>
                          <a:cubicBezTo>
                            <a:pt x="2050" y="3152"/>
                            <a:pt x="2064" y="3167"/>
                            <a:pt x="2064" y="3184"/>
                          </a:cubicBezTo>
                          <a:lnTo>
                            <a:pt x="2080" y="4512"/>
                          </a:lnTo>
                          <a:lnTo>
                            <a:pt x="2112" y="4926"/>
                          </a:lnTo>
                          <a:lnTo>
                            <a:pt x="2048" y="4928"/>
                          </a:lnTo>
                          <a:lnTo>
                            <a:pt x="2064" y="3376"/>
                          </a:lnTo>
                          <a:cubicBezTo>
                            <a:pt x="2065" y="3359"/>
                            <a:pt x="2079" y="3345"/>
                            <a:pt x="2096" y="3344"/>
                          </a:cubicBezTo>
                          <a:cubicBezTo>
                            <a:pt x="2113" y="3344"/>
                            <a:pt x="2128" y="3358"/>
                            <a:pt x="2128" y="3375"/>
                          </a:cubicBezTo>
                          <a:lnTo>
                            <a:pt x="2144" y="3791"/>
                          </a:lnTo>
                          <a:lnTo>
                            <a:pt x="2080" y="3791"/>
                          </a:lnTo>
                          <a:lnTo>
                            <a:pt x="2096" y="3327"/>
                          </a:lnTo>
                          <a:cubicBezTo>
                            <a:pt x="2097" y="3310"/>
                            <a:pt x="2111" y="3296"/>
                            <a:pt x="2129" y="3296"/>
                          </a:cubicBezTo>
                          <a:cubicBezTo>
                            <a:pt x="2146" y="3297"/>
                            <a:pt x="2160" y="3311"/>
                            <a:pt x="2160" y="3328"/>
                          </a:cubicBezTo>
                          <a:lnTo>
                            <a:pt x="2176" y="4928"/>
                          </a:lnTo>
                          <a:lnTo>
                            <a:pt x="2112" y="4928"/>
                          </a:lnTo>
                          <a:lnTo>
                            <a:pt x="2128" y="3088"/>
                          </a:lnTo>
                          <a:lnTo>
                            <a:pt x="2145" y="2910"/>
                          </a:lnTo>
                          <a:cubicBezTo>
                            <a:pt x="2146" y="2893"/>
                            <a:pt x="2161" y="2880"/>
                            <a:pt x="2178" y="2880"/>
                          </a:cubicBezTo>
                          <a:cubicBezTo>
                            <a:pt x="2195" y="2881"/>
                            <a:pt x="2208" y="2895"/>
                            <a:pt x="2208" y="2912"/>
                          </a:cubicBezTo>
                          <a:lnTo>
                            <a:pt x="2224" y="4368"/>
                          </a:lnTo>
                          <a:lnTo>
                            <a:pt x="2160" y="4368"/>
                          </a:lnTo>
                          <a:lnTo>
                            <a:pt x="2176" y="3024"/>
                          </a:lnTo>
                          <a:cubicBezTo>
                            <a:pt x="2177" y="3007"/>
                            <a:pt x="2191" y="2993"/>
                            <a:pt x="2208" y="2992"/>
                          </a:cubicBezTo>
                          <a:cubicBezTo>
                            <a:pt x="2226" y="2992"/>
                            <a:pt x="2240" y="3006"/>
                            <a:pt x="2240" y="3024"/>
                          </a:cubicBezTo>
                          <a:lnTo>
                            <a:pt x="2256" y="4032"/>
                          </a:lnTo>
                          <a:lnTo>
                            <a:pt x="2272" y="5088"/>
                          </a:lnTo>
                          <a:lnTo>
                            <a:pt x="2208" y="5088"/>
                          </a:lnTo>
                          <a:lnTo>
                            <a:pt x="2224" y="3312"/>
                          </a:lnTo>
                          <a:cubicBezTo>
                            <a:pt x="2225" y="3295"/>
                            <a:pt x="2239" y="3281"/>
                            <a:pt x="2256" y="3280"/>
                          </a:cubicBezTo>
                          <a:cubicBezTo>
                            <a:pt x="2274" y="3280"/>
                            <a:pt x="2288" y="3295"/>
                            <a:pt x="2288" y="3312"/>
                          </a:cubicBezTo>
                          <a:lnTo>
                            <a:pt x="2304" y="4512"/>
                          </a:lnTo>
                          <a:lnTo>
                            <a:pt x="2304" y="4505"/>
                          </a:lnTo>
                          <a:lnTo>
                            <a:pt x="2320" y="4569"/>
                          </a:lnTo>
                          <a:lnTo>
                            <a:pt x="2256" y="4576"/>
                          </a:lnTo>
                          <a:lnTo>
                            <a:pt x="2272" y="3328"/>
                          </a:lnTo>
                          <a:cubicBezTo>
                            <a:pt x="2273" y="3311"/>
                            <a:pt x="2287" y="3296"/>
                            <a:pt x="2304" y="3296"/>
                          </a:cubicBezTo>
                          <a:cubicBezTo>
                            <a:pt x="2322" y="3296"/>
                            <a:pt x="2336" y="3310"/>
                            <a:pt x="2336" y="3328"/>
                          </a:cubicBezTo>
                          <a:lnTo>
                            <a:pt x="2352" y="4384"/>
                          </a:lnTo>
                          <a:lnTo>
                            <a:pt x="2368" y="5136"/>
                          </a:lnTo>
                          <a:lnTo>
                            <a:pt x="2304" y="5135"/>
                          </a:lnTo>
                          <a:lnTo>
                            <a:pt x="2320" y="4735"/>
                          </a:lnTo>
                          <a:cubicBezTo>
                            <a:pt x="2321" y="4733"/>
                            <a:pt x="2321" y="4731"/>
                            <a:pt x="2321" y="4729"/>
                          </a:cubicBezTo>
                          <a:lnTo>
                            <a:pt x="2337" y="4665"/>
                          </a:lnTo>
                          <a:lnTo>
                            <a:pt x="2336" y="4671"/>
                          </a:lnTo>
                          <a:lnTo>
                            <a:pt x="2352" y="4159"/>
                          </a:lnTo>
                          <a:cubicBezTo>
                            <a:pt x="2353" y="4142"/>
                            <a:pt x="2367" y="4128"/>
                            <a:pt x="2385" y="4128"/>
                          </a:cubicBezTo>
                          <a:cubicBezTo>
                            <a:pt x="2402" y="4129"/>
                            <a:pt x="2416" y="4143"/>
                            <a:pt x="2416" y="4160"/>
                          </a:cubicBezTo>
                          <a:lnTo>
                            <a:pt x="2432" y="5776"/>
                          </a:lnTo>
                          <a:lnTo>
                            <a:pt x="2368" y="5776"/>
                          </a:lnTo>
                          <a:lnTo>
                            <a:pt x="2384" y="4880"/>
                          </a:lnTo>
                          <a:lnTo>
                            <a:pt x="2400" y="3104"/>
                          </a:lnTo>
                          <a:cubicBezTo>
                            <a:pt x="2401" y="3087"/>
                            <a:pt x="2415" y="3073"/>
                            <a:pt x="2432" y="3072"/>
                          </a:cubicBezTo>
                          <a:cubicBezTo>
                            <a:pt x="2450" y="3072"/>
                            <a:pt x="2464" y="3086"/>
                            <a:pt x="2464" y="3104"/>
                          </a:cubicBezTo>
                          <a:lnTo>
                            <a:pt x="2496" y="4384"/>
                          </a:lnTo>
                          <a:lnTo>
                            <a:pt x="2512" y="5856"/>
                          </a:lnTo>
                          <a:lnTo>
                            <a:pt x="2448" y="5856"/>
                          </a:lnTo>
                          <a:lnTo>
                            <a:pt x="2464" y="3072"/>
                          </a:lnTo>
                          <a:cubicBezTo>
                            <a:pt x="2465" y="3055"/>
                            <a:pt x="2479" y="3041"/>
                            <a:pt x="2496" y="3040"/>
                          </a:cubicBezTo>
                          <a:cubicBezTo>
                            <a:pt x="2514" y="3040"/>
                            <a:pt x="2528" y="3055"/>
                            <a:pt x="2528" y="3072"/>
                          </a:cubicBezTo>
                          <a:lnTo>
                            <a:pt x="2544" y="4544"/>
                          </a:lnTo>
                          <a:lnTo>
                            <a:pt x="2560" y="5504"/>
                          </a:lnTo>
                          <a:lnTo>
                            <a:pt x="2496" y="5504"/>
                          </a:lnTo>
                          <a:lnTo>
                            <a:pt x="2512" y="2368"/>
                          </a:lnTo>
                          <a:cubicBezTo>
                            <a:pt x="2513" y="2351"/>
                            <a:pt x="2527" y="2336"/>
                            <a:pt x="2544" y="2336"/>
                          </a:cubicBezTo>
                          <a:cubicBezTo>
                            <a:pt x="2562" y="2336"/>
                            <a:pt x="2576" y="2351"/>
                            <a:pt x="2576" y="2368"/>
                          </a:cubicBezTo>
                          <a:lnTo>
                            <a:pt x="2592" y="4384"/>
                          </a:lnTo>
                          <a:lnTo>
                            <a:pt x="2528" y="4384"/>
                          </a:lnTo>
                          <a:lnTo>
                            <a:pt x="2544" y="3456"/>
                          </a:lnTo>
                          <a:cubicBezTo>
                            <a:pt x="2545" y="3438"/>
                            <a:pt x="2559" y="3424"/>
                            <a:pt x="2577" y="3424"/>
                          </a:cubicBezTo>
                          <a:cubicBezTo>
                            <a:pt x="2594" y="3424"/>
                            <a:pt x="2608" y="3439"/>
                            <a:pt x="2608" y="3456"/>
                          </a:cubicBezTo>
                          <a:lnTo>
                            <a:pt x="2624" y="4560"/>
                          </a:lnTo>
                          <a:lnTo>
                            <a:pt x="2560" y="4560"/>
                          </a:lnTo>
                          <a:lnTo>
                            <a:pt x="2576" y="2848"/>
                          </a:lnTo>
                          <a:cubicBezTo>
                            <a:pt x="2577" y="2831"/>
                            <a:pt x="2591" y="2816"/>
                            <a:pt x="2608" y="2816"/>
                          </a:cubicBezTo>
                          <a:cubicBezTo>
                            <a:pt x="2626" y="2816"/>
                            <a:pt x="2640" y="2831"/>
                            <a:pt x="2640" y="2848"/>
                          </a:cubicBezTo>
                          <a:lnTo>
                            <a:pt x="2656" y="4336"/>
                          </a:lnTo>
                          <a:lnTo>
                            <a:pt x="2592" y="4336"/>
                          </a:lnTo>
                          <a:lnTo>
                            <a:pt x="2608" y="2512"/>
                          </a:lnTo>
                          <a:cubicBezTo>
                            <a:pt x="2609" y="2495"/>
                            <a:pt x="2623" y="2480"/>
                            <a:pt x="2640" y="2480"/>
                          </a:cubicBezTo>
                          <a:cubicBezTo>
                            <a:pt x="2658" y="2480"/>
                            <a:pt x="2672" y="2495"/>
                            <a:pt x="2672" y="2512"/>
                          </a:cubicBezTo>
                          <a:lnTo>
                            <a:pt x="2688" y="4048"/>
                          </a:lnTo>
                          <a:lnTo>
                            <a:pt x="2704" y="4608"/>
                          </a:lnTo>
                          <a:lnTo>
                            <a:pt x="2640" y="4608"/>
                          </a:lnTo>
                          <a:lnTo>
                            <a:pt x="2656" y="4000"/>
                          </a:lnTo>
                          <a:cubicBezTo>
                            <a:pt x="2657" y="3982"/>
                            <a:pt x="2671" y="3968"/>
                            <a:pt x="2689" y="3968"/>
                          </a:cubicBezTo>
                          <a:cubicBezTo>
                            <a:pt x="2706" y="3969"/>
                            <a:pt x="2720" y="3983"/>
                            <a:pt x="2720" y="4000"/>
                          </a:cubicBezTo>
                          <a:lnTo>
                            <a:pt x="2736" y="5472"/>
                          </a:lnTo>
                          <a:lnTo>
                            <a:pt x="2752" y="5807"/>
                          </a:lnTo>
                          <a:lnTo>
                            <a:pt x="2768" y="6496"/>
                          </a:lnTo>
                          <a:lnTo>
                            <a:pt x="2704" y="6496"/>
                          </a:lnTo>
                          <a:lnTo>
                            <a:pt x="2720" y="2944"/>
                          </a:lnTo>
                          <a:cubicBezTo>
                            <a:pt x="2721" y="2927"/>
                            <a:pt x="2735" y="2913"/>
                            <a:pt x="2752" y="2912"/>
                          </a:cubicBezTo>
                          <a:cubicBezTo>
                            <a:pt x="2770" y="2912"/>
                            <a:pt x="2784" y="2927"/>
                            <a:pt x="2784" y="2944"/>
                          </a:cubicBezTo>
                          <a:lnTo>
                            <a:pt x="2800" y="4624"/>
                          </a:lnTo>
                          <a:lnTo>
                            <a:pt x="2736" y="4623"/>
                          </a:lnTo>
                          <a:lnTo>
                            <a:pt x="2752" y="4127"/>
                          </a:lnTo>
                          <a:cubicBezTo>
                            <a:pt x="2753" y="4110"/>
                            <a:pt x="2767" y="4096"/>
                            <a:pt x="2785" y="4096"/>
                          </a:cubicBezTo>
                          <a:cubicBezTo>
                            <a:pt x="2802" y="4097"/>
                            <a:pt x="2816" y="4111"/>
                            <a:pt x="2816" y="4128"/>
                          </a:cubicBezTo>
                          <a:lnTo>
                            <a:pt x="2832" y="6000"/>
                          </a:lnTo>
                          <a:lnTo>
                            <a:pt x="2768" y="6000"/>
                          </a:lnTo>
                          <a:lnTo>
                            <a:pt x="2784" y="3968"/>
                          </a:lnTo>
                          <a:cubicBezTo>
                            <a:pt x="2785" y="3951"/>
                            <a:pt x="2799" y="3937"/>
                            <a:pt x="2816" y="3936"/>
                          </a:cubicBezTo>
                          <a:cubicBezTo>
                            <a:pt x="2834" y="3936"/>
                            <a:pt x="2848" y="3950"/>
                            <a:pt x="2848" y="3968"/>
                          </a:cubicBezTo>
                          <a:lnTo>
                            <a:pt x="2864" y="4752"/>
                          </a:lnTo>
                          <a:lnTo>
                            <a:pt x="2864" y="4747"/>
                          </a:lnTo>
                          <a:lnTo>
                            <a:pt x="2896" y="4939"/>
                          </a:lnTo>
                          <a:lnTo>
                            <a:pt x="2832" y="4944"/>
                          </a:lnTo>
                          <a:lnTo>
                            <a:pt x="2848" y="4064"/>
                          </a:lnTo>
                          <a:lnTo>
                            <a:pt x="2864" y="3344"/>
                          </a:lnTo>
                          <a:cubicBezTo>
                            <a:pt x="2865" y="3326"/>
                            <a:pt x="2879" y="3312"/>
                            <a:pt x="2897" y="3312"/>
                          </a:cubicBezTo>
                          <a:cubicBezTo>
                            <a:pt x="2914" y="3313"/>
                            <a:pt x="2928" y="3327"/>
                            <a:pt x="2928" y="3344"/>
                          </a:cubicBezTo>
                          <a:lnTo>
                            <a:pt x="2944" y="5488"/>
                          </a:lnTo>
                          <a:lnTo>
                            <a:pt x="2880" y="5488"/>
                          </a:lnTo>
                          <a:lnTo>
                            <a:pt x="2896" y="3952"/>
                          </a:lnTo>
                          <a:cubicBezTo>
                            <a:pt x="2897" y="3936"/>
                            <a:pt x="2909" y="3923"/>
                            <a:pt x="2925" y="3921"/>
                          </a:cubicBezTo>
                          <a:cubicBezTo>
                            <a:pt x="2941" y="3919"/>
                            <a:pt x="2956" y="3929"/>
                            <a:pt x="2960" y="3945"/>
                          </a:cubicBezTo>
                          <a:lnTo>
                            <a:pt x="2976" y="4009"/>
                          </a:lnTo>
                          <a:lnTo>
                            <a:pt x="2912" y="4016"/>
                          </a:lnTo>
                          <a:lnTo>
                            <a:pt x="2928" y="3216"/>
                          </a:lnTo>
                          <a:cubicBezTo>
                            <a:pt x="2929" y="3198"/>
                            <a:pt x="2943" y="3184"/>
                            <a:pt x="2960" y="3184"/>
                          </a:cubicBezTo>
                          <a:cubicBezTo>
                            <a:pt x="2978" y="3184"/>
                            <a:pt x="2992" y="3198"/>
                            <a:pt x="2992" y="3216"/>
                          </a:cubicBezTo>
                          <a:lnTo>
                            <a:pt x="3008" y="3904"/>
                          </a:lnTo>
                          <a:lnTo>
                            <a:pt x="3024" y="5264"/>
                          </a:lnTo>
                          <a:lnTo>
                            <a:pt x="2960" y="5264"/>
                          </a:lnTo>
                          <a:lnTo>
                            <a:pt x="2976" y="4352"/>
                          </a:lnTo>
                          <a:cubicBezTo>
                            <a:pt x="2977" y="4335"/>
                            <a:pt x="2991" y="4321"/>
                            <a:pt x="3008" y="4320"/>
                          </a:cubicBezTo>
                          <a:cubicBezTo>
                            <a:pt x="3026" y="4320"/>
                            <a:pt x="3040" y="4334"/>
                            <a:pt x="3040" y="4351"/>
                          </a:cubicBezTo>
                          <a:lnTo>
                            <a:pt x="3056" y="4799"/>
                          </a:lnTo>
                          <a:lnTo>
                            <a:pt x="2992" y="4800"/>
                          </a:lnTo>
                          <a:lnTo>
                            <a:pt x="3008" y="3712"/>
                          </a:lnTo>
                          <a:cubicBezTo>
                            <a:pt x="3009" y="3695"/>
                            <a:pt x="3023" y="3680"/>
                            <a:pt x="3040" y="3680"/>
                          </a:cubicBezTo>
                          <a:cubicBezTo>
                            <a:pt x="3058" y="3680"/>
                            <a:pt x="3072" y="3695"/>
                            <a:pt x="3072" y="3712"/>
                          </a:cubicBezTo>
                          <a:lnTo>
                            <a:pt x="3088" y="4928"/>
                          </a:lnTo>
                          <a:lnTo>
                            <a:pt x="3024" y="4928"/>
                          </a:lnTo>
                          <a:lnTo>
                            <a:pt x="3040" y="3376"/>
                          </a:lnTo>
                          <a:cubicBezTo>
                            <a:pt x="3041" y="3359"/>
                            <a:pt x="3055" y="3345"/>
                            <a:pt x="3072" y="3344"/>
                          </a:cubicBezTo>
                          <a:cubicBezTo>
                            <a:pt x="3090" y="3344"/>
                            <a:pt x="3104" y="3358"/>
                            <a:pt x="3104" y="3376"/>
                          </a:cubicBezTo>
                          <a:lnTo>
                            <a:pt x="3120" y="4384"/>
                          </a:lnTo>
                          <a:lnTo>
                            <a:pt x="3136" y="5488"/>
                          </a:lnTo>
                          <a:lnTo>
                            <a:pt x="3072" y="5488"/>
                          </a:lnTo>
                          <a:lnTo>
                            <a:pt x="3088" y="3776"/>
                          </a:lnTo>
                          <a:cubicBezTo>
                            <a:pt x="3089" y="3759"/>
                            <a:pt x="3103" y="3745"/>
                            <a:pt x="3120" y="3744"/>
                          </a:cubicBezTo>
                          <a:cubicBezTo>
                            <a:pt x="3138" y="3744"/>
                            <a:pt x="3152" y="3758"/>
                            <a:pt x="3152" y="3776"/>
                          </a:cubicBezTo>
                          <a:lnTo>
                            <a:pt x="3168" y="4896"/>
                          </a:lnTo>
                          <a:lnTo>
                            <a:pt x="3104" y="4896"/>
                          </a:lnTo>
                          <a:lnTo>
                            <a:pt x="3120" y="4240"/>
                          </a:lnTo>
                          <a:lnTo>
                            <a:pt x="3136" y="3200"/>
                          </a:lnTo>
                          <a:cubicBezTo>
                            <a:pt x="3137" y="3182"/>
                            <a:pt x="3151" y="3168"/>
                            <a:pt x="3169" y="3168"/>
                          </a:cubicBezTo>
                          <a:cubicBezTo>
                            <a:pt x="3186" y="3169"/>
                            <a:pt x="3200" y="3183"/>
                            <a:pt x="3200" y="3200"/>
                          </a:cubicBezTo>
                          <a:lnTo>
                            <a:pt x="3216" y="4656"/>
                          </a:lnTo>
                          <a:lnTo>
                            <a:pt x="3232" y="4797"/>
                          </a:lnTo>
                          <a:lnTo>
                            <a:pt x="3168" y="4800"/>
                          </a:lnTo>
                          <a:lnTo>
                            <a:pt x="3184" y="2720"/>
                          </a:lnTo>
                          <a:cubicBezTo>
                            <a:pt x="3185" y="2703"/>
                            <a:pt x="3199" y="2688"/>
                            <a:pt x="3216" y="2688"/>
                          </a:cubicBezTo>
                          <a:cubicBezTo>
                            <a:pt x="3234" y="2688"/>
                            <a:pt x="3248" y="2703"/>
                            <a:pt x="3248" y="2720"/>
                          </a:cubicBezTo>
                          <a:lnTo>
                            <a:pt x="3264" y="5328"/>
                          </a:lnTo>
                          <a:lnTo>
                            <a:pt x="3200" y="5328"/>
                          </a:lnTo>
                          <a:lnTo>
                            <a:pt x="3232" y="3776"/>
                          </a:lnTo>
                          <a:lnTo>
                            <a:pt x="3248" y="2720"/>
                          </a:lnTo>
                          <a:cubicBezTo>
                            <a:pt x="3249" y="2702"/>
                            <a:pt x="3263" y="2688"/>
                            <a:pt x="3281" y="2688"/>
                          </a:cubicBezTo>
                          <a:cubicBezTo>
                            <a:pt x="3298" y="2689"/>
                            <a:pt x="3312" y="2703"/>
                            <a:pt x="3312" y="2720"/>
                          </a:cubicBezTo>
                          <a:lnTo>
                            <a:pt x="3328" y="4592"/>
                          </a:lnTo>
                          <a:lnTo>
                            <a:pt x="3264" y="4591"/>
                          </a:lnTo>
                          <a:lnTo>
                            <a:pt x="3280" y="4063"/>
                          </a:lnTo>
                          <a:cubicBezTo>
                            <a:pt x="3281" y="4046"/>
                            <a:pt x="3295" y="4032"/>
                            <a:pt x="3313" y="4032"/>
                          </a:cubicBezTo>
                          <a:cubicBezTo>
                            <a:pt x="3330" y="4033"/>
                            <a:pt x="3344" y="4047"/>
                            <a:pt x="3344" y="4064"/>
                          </a:cubicBezTo>
                          <a:lnTo>
                            <a:pt x="3360" y="5808"/>
                          </a:lnTo>
                          <a:lnTo>
                            <a:pt x="3296" y="5808"/>
                          </a:lnTo>
                          <a:lnTo>
                            <a:pt x="3312" y="3520"/>
                          </a:lnTo>
                          <a:lnTo>
                            <a:pt x="3328" y="2752"/>
                          </a:lnTo>
                          <a:cubicBezTo>
                            <a:pt x="3329" y="2734"/>
                            <a:pt x="3343" y="2720"/>
                            <a:pt x="3361" y="2720"/>
                          </a:cubicBezTo>
                          <a:cubicBezTo>
                            <a:pt x="3378" y="2721"/>
                            <a:pt x="3392" y="2735"/>
                            <a:pt x="3392" y="2752"/>
                          </a:cubicBezTo>
                          <a:lnTo>
                            <a:pt x="3408" y="4160"/>
                          </a:lnTo>
                          <a:cubicBezTo>
                            <a:pt x="3409" y="4178"/>
                            <a:pt x="3395" y="4192"/>
                            <a:pt x="3377" y="4192"/>
                          </a:cubicBezTo>
                          <a:cubicBezTo>
                            <a:pt x="3359" y="4193"/>
                            <a:pt x="3345" y="4179"/>
                            <a:pt x="3344" y="4161"/>
                          </a:cubicBezTo>
                          <a:lnTo>
                            <a:pt x="3328" y="2753"/>
                          </a:lnTo>
                          <a:lnTo>
                            <a:pt x="3392" y="2753"/>
                          </a:lnTo>
                          <a:lnTo>
                            <a:pt x="3376" y="3521"/>
                          </a:lnTo>
                          <a:lnTo>
                            <a:pt x="3360" y="5809"/>
                          </a:lnTo>
                          <a:cubicBezTo>
                            <a:pt x="3360" y="5826"/>
                            <a:pt x="3346" y="5840"/>
                            <a:pt x="3329" y="5840"/>
                          </a:cubicBezTo>
                          <a:cubicBezTo>
                            <a:pt x="3311" y="5840"/>
                            <a:pt x="3297" y="5826"/>
                            <a:pt x="3296" y="5809"/>
                          </a:cubicBezTo>
                          <a:lnTo>
                            <a:pt x="3280" y="4065"/>
                          </a:lnTo>
                          <a:lnTo>
                            <a:pt x="3344" y="4065"/>
                          </a:lnTo>
                          <a:lnTo>
                            <a:pt x="3328" y="4593"/>
                          </a:lnTo>
                          <a:cubicBezTo>
                            <a:pt x="3328" y="4611"/>
                            <a:pt x="3314" y="4625"/>
                            <a:pt x="3296" y="4624"/>
                          </a:cubicBezTo>
                          <a:cubicBezTo>
                            <a:pt x="3279" y="4624"/>
                            <a:pt x="3265" y="4610"/>
                            <a:pt x="3264" y="4593"/>
                          </a:cubicBezTo>
                          <a:lnTo>
                            <a:pt x="3248" y="2721"/>
                          </a:lnTo>
                          <a:lnTo>
                            <a:pt x="3312" y="2721"/>
                          </a:lnTo>
                          <a:lnTo>
                            <a:pt x="3296" y="3777"/>
                          </a:lnTo>
                          <a:lnTo>
                            <a:pt x="3264" y="5329"/>
                          </a:lnTo>
                          <a:cubicBezTo>
                            <a:pt x="3264" y="5347"/>
                            <a:pt x="3250" y="5361"/>
                            <a:pt x="3232" y="5360"/>
                          </a:cubicBezTo>
                          <a:cubicBezTo>
                            <a:pt x="3215" y="5360"/>
                            <a:pt x="3201" y="5346"/>
                            <a:pt x="3200" y="5329"/>
                          </a:cubicBezTo>
                          <a:lnTo>
                            <a:pt x="3184" y="2721"/>
                          </a:lnTo>
                          <a:lnTo>
                            <a:pt x="3248" y="2721"/>
                          </a:lnTo>
                          <a:lnTo>
                            <a:pt x="3232" y="4801"/>
                          </a:lnTo>
                          <a:cubicBezTo>
                            <a:pt x="3232" y="4818"/>
                            <a:pt x="3219" y="4832"/>
                            <a:pt x="3202" y="4832"/>
                          </a:cubicBezTo>
                          <a:cubicBezTo>
                            <a:pt x="3185" y="4833"/>
                            <a:pt x="3171" y="4821"/>
                            <a:pt x="3169" y="4804"/>
                          </a:cubicBezTo>
                          <a:lnTo>
                            <a:pt x="3152" y="4657"/>
                          </a:lnTo>
                          <a:lnTo>
                            <a:pt x="3136" y="3201"/>
                          </a:lnTo>
                          <a:lnTo>
                            <a:pt x="3200" y="3201"/>
                          </a:lnTo>
                          <a:lnTo>
                            <a:pt x="3184" y="4241"/>
                          </a:lnTo>
                          <a:lnTo>
                            <a:pt x="3168" y="4897"/>
                          </a:lnTo>
                          <a:cubicBezTo>
                            <a:pt x="3168" y="4915"/>
                            <a:pt x="3154" y="4929"/>
                            <a:pt x="3136" y="4928"/>
                          </a:cubicBezTo>
                          <a:cubicBezTo>
                            <a:pt x="3119" y="4928"/>
                            <a:pt x="3105" y="4914"/>
                            <a:pt x="3104" y="4897"/>
                          </a:cubicBezTo>
                          <a:lnTo>
                            <a:pt x="3088" y="3777"/>
                          </a:lnTo>
                          <a:lnTo>
                            <a:pt x="3152" y="3777"/>
                          </a:lnTo>
                          <a:lnTo>
                            <a:pt x="3136" y="5489"/>
                          </a:lnTo>
                          <a:cubicBezTo>
                            <a:pt x="3136" y="5506"/>
                            <a:pt x="3122" y="5520"/>
                            <a:pt x="3105" y="5520"/>
                          </a:cubicBezTo>
                          <a:cubicBezTo>
                            <a:pt x="3087" y="5521"/>
                            <a:pt x="3073" y="5506"/>
                            <a:pt x="3072" y="5489"/>
                          </a:cubicBezTo>
                          <a:lnTo>
                            <a:pt x="3056" y="4385"/>
                          </a:lnTo>
                          <a:lnTo>
                            <a:pt x="3040" y="3377"/>
                          </a:lnTo>
                          <a:lnTo>
                            <a:pt x="3104" y="3377"/>
                          </a:lnTo>
                          <a:lnTo>
                            <a:pt x="3088" y="4929"/>
                          </a:lnTo>
                          <a:cubicBezTo>
                            <a:pt x="3088" y="4946"/>
                            <a:pt x="3074" y="4960"/>
                            <a:pt x="3057" y="4960"/>
                          </a:cubicBezTo>
                          <a:cubicBezTo>
                            <a:pt x="3039" y="4960"/>
                            <a:pt x="3025" y="4946"/>
                            <a:pt x="3024" y="4929"/>
                          </a:cubicBezTo>
                          <a:lnTo>
                            <a:pt x="3008" y="3713"/>
                          </a:lnTo>
                          <a:lnTo>
                            <a:pt x="3072" y="3713"/>
                          </a:lnTo>
                          <a:lnTo>
                            <a:pt x="3056" y="4801"/>
                          </a:lnTo>
                          <a:cubicBezTo>
                            <a:pt x="3056" y="4818"/>
                            <a:pt x="3042" y="4832"/>
                            <a:pt x="3025" y="4832"/>
                          </a:cubicBezTo>
                          <a:cubicBezTo>
                            <a:pt x="3007" y="4833"/>
                            <a:pt x="2993" y="4819"/>
                            <a:pt x="2992" y="4802"/>
                          </a:cubicBezTo>
                          <a:lnTo>
                            <a:pt x="2976" y="4354"/>
                          </a:lnTo>
                          <a:lnTo>
                            <a:pt x="3040" y="4353"/>
                          </a:lnTo>
                          <a:lnTo>
                            <a:pt x="3024" y="5265"/>
                          </a:lnTo>
                          <a:cubicBezTo>
                            <a:pt x="3024" y="5283"/>
                            <a:pt x="3010" y="5297"/>
                            <a:pt x="2992" y="5296"/>
                          </a:cubicBezTo>
                          <a:cubicBezTo>
                            <a:pt x="2975" y="5296"/>
                            <a:pt x="2961" y="5282"/>
                            <a:pt x="2960" y="5265"/>
                          </a:cubicBezTo>
                          <a:lnTo>
                            <a:pt x="2944" y="3905"/>
                          </a:lnTo>
                          <a:lnTo>
                            <a:pt x="2928" y="3217"/>
                          </a:lnTo>
                          <a:lnTo>
                            <a:pt x="2992" y="3217"/>
                          </a:lnTo>
                          <a:lnTo>
                            <a:pt x="2976" y="4017"/>
                          </a:lnTo>
                          <a:cubicBezTo>
                            <a:pt x="2976" y="4033"/>
                            <a:pt x="2964" y="4046"/>
                            <a:pt x="2948" y="4048"/>
                          </a:cubicBezTo>
                          <a:cubicBezTo>
                            <a:pt x="2932" y="4050"/>
                            <a:pt x="2917" y="4040"/>
                            <a:pt x="2913" y="4024"/>
                          </a:cubicBezTo>
                          <a:lnTo>
                            <a:pt x="2897" y="3960"/>
                          </a:lnTo>
                          <a:lnTo>
                            <a:pt x="2960" y="3953"/>
                          </a:lnTo>
                          <a:lnTo>
                            <a:pt x="2944" y="5489"/>
                          </a:lnTo>
                          <a:cubicBezTo>
                            <a:pt x="2944" y="5506"/>
                            <a:pt x="2930" y="5520"/>
                            <a:pt x="2912" y="5520"/>
                          </a:cubicBezTo>
                          <a:cubicBezTo>
                            <a:pt x="2895" y="5520"/>
                            <a:pt x="2881" y="5506"/>
                            <a:pt x="2880" y="5489"/>
                          </a:cubicBezTo>
                          <a:lnTo>
                            <a:pt x="2864" y="3345"/>
                          </a:lnTo>
                          <a:lnTo>
                            <a:pt x="2928" y="3345"/>
                          </a:lnTo>
                          <a:lnTo>
                            <a:pt x="2912" y="4065"/>
                          </a:lnTo>
                          <a:lnTo>
                            <a:pt x="2896" y="4945"/>
                          </a:lnTo>
                          <a:cubicBezTo>
                            <a:pt x="2896" y="4962"/>
                            <a:pt x="2883" y="4975"/>
                            <a:pt x="2867" y="4976"/>
                          </a:cubicBezTo>
                          <a:cubicBezTo>
                            <a:pt x="2850" y="4978"/>
                            <a:pt x="2836" y="4966"/>
                            <a:pt x="2833" y="4950"/>
                          </a:cubicBezTo>
                          <a:lnTo>
                            <a:pt x="2801" y="4758"/>
                          </a:lnTo>
                          <a:cubicBezTo>
                            <a:pt x="2801" y="4756"/>
                            <a:pt x="2801" y="4755"/>
                            <a:pt x="2800" y="4753"/>
                          </a:cubicBezTo>
                          <a:lnTo>
                            <a:pt x="2784" y="3969"/>
                          </a:lnTo>
                          <a:lnTo>
                            <a:pt x="2848" y="3969"/>
                          </a:lnTo>
                          <a:lnTo>
                            <a:pt x="2832" y="6001"/>
                          </a:lnTo>
                          <a:cubicBezTo>
                            <a:pt x="2832" y="6018"/>
                            <a:pt x="2818" y="6032"/>
                            <a:pt x="2800" y="6032"/>
                          </a:cubicBezTo>
                          <a:cubicBezTo>
                            <a:pt x="2783" y="6032"/>
                            <a:pt x="2769" y="6018"/>
                            <a:pt x="2768" y="6001"/>
                          </a:cubicBezTo>
                          <a:lnTo>
                            <a:pt x="2752" y="4129"/>
                          </a:lnTo>
                          <a:lnTo>
                            <a:pt x="2816" y="4130"/>
                          </a:lnTo>
                          <a:lnTo>
                            <a:pt x="2800" y="4626"/>
                          </a:lnTo>
                          <a:cubicBezTo>
                            <a:pt x="2800" y="4643"/>
                            <a:pt x="2786" y="4657"/>
                            <a:pt x="2768" y="4656"/>
                          </a:cubicBezTo>
                          <a:cubicBezTo>
                            <a:pt x="2751" y="4656"/>
                            <a:pt x="2737" y="4642"/>
                            <a:pt x="2736" y="4625"/>
                          </a:cubicBezTo>
                          <a:lnTo>
                            <a:pt x="2720" y="2945"/>
                          </a:lnTo>
                          <a:lnTo>
                            <a:pt x="2784" y="2945"/>
                          </a:lnTo>
                          <a:lnTo>
                            <a:pt x="2768" y="6497"/>
                          </a:lnTo>
                          <a:cubicBezTo>
                            <a:pt x="2768" y="6514"/>
                            <a:pt x="2754" y="6528"/>
                            <a:pt x="2737" y="6528"/>
                          </a:cubicBezTo>
                          <a:cubicBezTo>
                            <a:pt x="2719" y="6529"/>
                            <a:pt x="2705" y="6515"/>
                            <a:pt x="2704" y="6497"/>
                          </a:cubicBezTo>
                          <a:lnTo>
                            <a:pt x="2689" y="5810"/>
                          </a:lnTo>
                          <a:lnTo>
                            <a:pt x="2672" y="5473"/>
                          </a:lnTo>
                          <a:lnTo>
                            <a:pt x="2656" y="4001"/>
                          </a:lnTo>
                          <a:lnTo>
                            <a:pt x="2720" y="4001"/>
                          </a:lnTo>
                          <a:lnTo>
                            <a:pt x="2704" y="4609"/>
                          </a:lnTo>
                          <a:cubicBezTo>
                            <a:pt x="2704" y="4627"/>
                            <a:pt x="2690" y="4640"/>
                            <a:pt x="2673" y="4640"/>
                          </a:cubicBezTo>
                          <a:cubicBezTo>
                            <a:pt x="2655" y="4640"/>
                            <a:pt x="2641" y="4627"/>
                            <a:pt x="2640" y="4609"/>
                          </a:cubicBezTo>
                          <a:lnTo>
                            <a:pt x="2624" y="4049"/>
                          </a:lnTo>
                          <a:lnTo>
                            <a:pt x="2608" y="2513"/>
                          </a:lnTo>
                          <a:lnTo>
                            <a:pt x="2672" y="2513"/>
                          </a:lnTo>
                          <a:lnTo>
                            <a:pt x="2656" y="4337"/>
                          </a:lnTo>
                          <a:cubicBezTo>
                            <a:pt x="2656" y="4354"/>
                            <a:pt x="2642" y="4368"/>
                            <a:pt x="2625" y="4368"/>
                          </a:cubicBezTo>
                          <a:cubicBezTo>
                            <a:pt x="2607" y="4368"/>
                            <a:pt x="2593" y="4354"/>
                            <a:pt x="2592" y="4337"/>
                          </a:cubicBezTo>
                          <a:lnTo>
                            <a:pt x="2576" y="2849"/>
                          </a:lnTo>
                          <a:lnTo>
                            <a:pt x="2640" y="2849"/>
                          </a:lnTo>
                          <a:lnTo>
                            <a:pt x="2624" y="4561"/>
                          </a:lnTo>
                          <a:cubicBezTo>
                            <a:pt x="2624" y="4578"/>
                            <a:pt x="2610" y="4592"/>
                            <a:pt x="2593" y="4592"/>
                          </a:cubicBezTo>
                          <a:cubicBezTo>
                            <a:pt x="2575" y="4593"/>
                            <a:pt x="2561" y="4578"/>
                            <a:pt x="2560" y="4561"/>
                          </a:cubicBezTo>
                          <a:lnTo>
                            <a:pt x="2544" y="3457"/>
                          </a:lnTo>
                          <a:lnTo>
                            <a:pt x="2608" y="3457"/>
                          </a:lnTo>
                          <a:lnTo>
                            <a:pt x="2592" y="4385"/>
                          </a:lnTo>
                          <a:cubicBezTo>
                            <a:pt x="2592" y="4403"/>
                            <a:pt x="2578" y="4417"/>
                            <a:pt x="2560" y="4416"/>
                          </a:cubicBezTo>
                          <a:cubicBezTo>
                            <a:pt x="2543" y="4416"/>
                            <a:pt x="2529" y="4402"/>
                            <a:pt x="2528" y="4385"/>
                          </a:cubicBezTo>
                          <a:lnTo>
                            <a:pt x="2512" y="2369"/>
                          </a:lnTo>
                          <a:lnTo>
                            <a:pt x="2576" y="2369"/>
                          </a:lnTo>
                          <a:lnTo>
                            <a:pt x="2560" y="5505"/>
                          </a:lnTo>
                          <a:cubicBezTo>
                            <a:pt x="2560" y="5522"/>
                            <a:pt x="2546" y="5536"/>
                            <a:pt x="2529" y="5536"/>
                          </a:cubicBezTo>
                          <a:cubicBezTo>
                            <a:pt x="2511" y="5537"/>
                            <a:pt x="2497" y="5523"/>
                            <a:pt x="2496" y="5505"/>
                          </a:cubicBezTo>
                          <a:lnTo>
                            <a:pt x="2480" y="4545"/>
                          </a:lnTo>
                          <a:lnTo>
                            <a:pt x="2464" y="3073"/>
                          </a:lnTo>
                          <a:lnTo>
                            <a:pt x="2528" y="3073"/>
                          </a:lnTo>
                          <a:lnTo>
                            <a:pt x="2512" y="5857"/>
                          </a:lnTo>
                          <a:cubicBezTo>
                            <a:pt x="2512" y="5874"/>
                            <a:pt x="2498" y="5888"/>
                            <a:pt x="2481" y="5888"/>
                          </a:cubicBezTo>
                          <a:cubicBezTo>
                            <a:pt x="2463" y="5889"/>
                            <a:pt x="2449" y="5874"/>
                            <a:pt x="2448" y="5857"/>
                          </a:cubicBezTo>
                          <a:lnTo>
                            <a:pt x="2432" y="4385"/>
                          </a:lnTo>
                          <a:lnTo>
                            <a:pt x="2400" y="3105"/>
                          </a:lnTo>
                          <a:lnTo>
                            <a:pt x="2464" y="3105"/>
                          </a:lnTo>
                          <a:lnTo>
                            <a:pt x="2448" y="4881"/>
                          </a:lnTo>
                          <a:lnTo>
                            <a:pt x="2432" y="5777"/>
                          </a:lnTo>
                          <a:cubicBezTo>
                            <a:pt x="2432" y="5795"/>
                            <a:pt x="2418" y="5809"/>
                            <a:pt x="2400" y="5808"/>
                          </a:cubicBezTo>
                          <a:cubicBezTo>
                            <a:pt x="2383" y="5808"/>
                            <a:pt x="2369" y="5794"/>
                            <a:pt x="2368" y="5777"/>
                          </a:cubicBezTo>
                          <a:lnTo>
                            <a:pt x="2352" y="4161"/>
                          </a:lnTo>
                          <a:lnTo>
                            <a:pt x="2416" y="4161"/>
                          </a:lnTo>
                          <a:lnTo>
                            <a:pt x="2400" y="4673"/>
                          </a:lnTo>
                          <a:cubicBezTo>
                            <a:pt x="2400" y="4676"/>
                            <a:pt x="2400" y="4678"/>
                            <a:pt x="2400" y="4680"/>
                          </a:cubicBezTo>
                          <a:lnTo>
                            <a:pt x="2384" y="4744"/>
                          </a:lnTo>
                          <a:lnTo>
                            <a:pt x="2384" y="4738"/>
                          </a:lnTo>
                          <a:lnTo>
                            <a:pt x="2368" y="5138"/>
                          </a:lnTo>
                          <a:cubicBezTo>
                            <a:pt x="2368" y="5155"/>
                            <a:pt x="2353" y="5169"/>
                            <a:pt x="2336" y="5168"/>
                          </a:cubicBezTo>
                          <a:cubicBezTo>
                            <a:pt x="2319" y="5168"/>
                            <a:pt x="2305" y="5154"/>
                            <a:pt x="2304" y="5137"/>
                          </a:cubicBezTo>
                          <a:lnTo>
                            <a:pt x="2288" y="4385"/>
                          </a:lnTo>
                          <a:lnTo>
                            <a:pt x="2272" y="3329"/>
                          </a:lnTo>
                          <a:lnTo>
                            <a:pt x="2336" y="3329"/>
                          </a:lnTo>
                          <a:lnTo>
                            <a:pt x="2320" y="4577"/>
                          </a:lnTo>
                          <a:cubicBezTo>
                            <a:pt x="2320" y="4593"/>
                            <a:pt x="2308" y="4606"/>
                            <a:pt x="2292" y="4608"/>
                          </a:cubicBezTo>
                          <a:cubicBezTo>
                            <a:pt x="2276" y="4610"/>
                            <a:pt x="2261" y="4600"/>
                            <a:pt x="2257" y="4584"/>
                          </a:cubicBezTo>
                          <a:lnTo>
                            <a:pt x="2241" y="4520"/>
                          </a:lnTo>
                          <a:cubicBezTo>
                            <a:pt x="2241" y="4518"/>
                            <a:pt x="2241" y="4515"/>
                            <a:pt x="2240" y="4513"/>
                          </a:cubicBezTo>
                          <a:lnTo>
                            <a:pt x="2224" y="3313"/>
                          </a:lnTo>
                          <a:lnTo>
                            <a:pt x="2288" y="3313"/>
                          </a:lnTo>
                          <a:lnTo>
                            <a:pt x="2272" y="5089"/>
                          </a:lnTo>
                          <a:cubicBezTo>
                            <a:pt x="2272" y="5106"/>
                            <a:pt x="2258" y="5120"/>
                            <a:pt x="2241" y="5120"/>
                          </a:cubicBezTo>
                          <a:cubicBezTo>
                            <a:pt x="2223" y="5121"/>
                            <a:pt x="2209" y="5106"/>
                            <a:pt x="2208" y="5089"/>
                          </a:cubicBezTo>
                          <a:lnTo>
                            <a:pt x="2192" y="4033"/>
                          </a:lnTo>
                          <a:lnTo>
                            <a:pt x="2176" y="3025"/>
                          </a:lnTo>
                          <a:lnTo>
                            <a:pt x="2240" y="3025"/>
                          </a:lnTo>
                          <a:lnTo>
                            <a:pt x="2224" y="4369"/>
                          </a:lnTo>
                          <a:cubicBezTo>
                            <a:pt x="2224" y="4386"/>
                            <a:pt x="2210" y="4400"/>
                            <a:pt x="2192" y="4400"/>
                          </a:cubicBezTo>
                          <a:cubicBezTo>
                            <a:pt x="2175" y="4400"/>
                            <a:pt x="2161" y="4386"/>
                            <a:pt x="2160" y="4369"/>
                          </a:cubicBezTo>
                          <a:lnTo>
                            <a:pt x="2144" y="2913"/>
                          </a:lnTo>
                          <a:lnTo>
                            <a:pt x="2208" y="2915"/>
                          </a:lnTo>
                          <a:lnTo>
                            <a:pt x="2192" y="3089"/>
                          </a:lnTo>
                          <a:lnTo>
                            <a:pt x="2176" y="4929"/>
                          </a:lnTo>
                          <a:cubicBezTo>
                            <a:pt x="2176" y="4946"/>
                            <a:pt x="2162" y="4960"/>
                            <a:pt x="2144" y="4960"/>
                          </a:cubicBezTo>
                          <a:cubicBezTo>
                            <a:pt x="2127" y="4960"/>
                            <a:pt x="2113" y="4946"/>
                            <a:pt x="2112" y="4929"/>
                          </a:cubicBezTo>
                          <a:lnTo>
                            <a:pt x="2096" y="3329"/>
                          </a:lnTo>
                          <a:lnTo>
                            <a:pt x="2160" y="3330"/>
                          </a:lnTo>
                          <a:lnTo>
                            <a:pt x="2144" y="3794"/>
                          </a:lnTo>
                          <a:cubicBezTo>
                            <a:pt x="2144" y="3811"/>
                            <a:pt x="2130" y="3824"/>
                            <a:pt x="2113" y="3824"/>
                          </a:cubicBezTo>
                          <a:cubicBezTo>
                            <a:pt x="2095" y="3825"/>
                            <a:pt x="2081" y="3811"/>
                            <a:pt x="2080" y="3794"/>
                          </a:cubicBezTo>
                          <a:lnTo>
                            <a:pt x="2064" y="3378"/>
                          </a:lnTo>
                          <a:lnTo>
                            <a:pt x="2128" y="3377"/>
                          </a:lnTo>
                          <a:lnTo>
                            <a:pt x="2112" y="4929"/>
                          </a:lnTo>
                          <a:cubicBezTo>
                            <a:pt x="2112" y="4946"/>
                            <a:pt x="2099" y="4960"/>
                            <a:pt x="2082" y="4960"/>
                          </a:cubicBezTo>
                          <a:cubicBezTo>
                            <a:pt x="2064" y="4961"/>
                            <a:pt x="2050" y="4948"/>
                            <a:pt x="2049" y="4931"/>
                          </a:cubicBezTo>
                          <a:lnTo>
                            <a:pt x="2016" y="4513"/>
                          </a:lnTo>
                          <a:lnTo>
                            <a:pt x="2000" y="3185"/>
                          </a:lnTo>
                          <a:lnTo>
                            <a:pt x="2064" y="3185"/>
                          </a:lnTo>
                          <a:lnTo>
                            <a:pt x="2048" y="5058"/>
                          </a:lnTo>
                          <a:lnTo>
                            <a:pt x="2032" y="5474"/>
                          </a:lnTo>
                          <a:cubicBezTo>
                            <a:pt x="2032" y="5491"/>
                            <a:pt x="2018" y="5504"/>
                            <a:pt x="2001" y="5504"/>
                          </a:cubicBezTo>
                          <a:cubicBezTo>
                            <a:pt x="1983" y="5504"/>
                            <a:pt x="1969" y="5491"/>
                            <a:pt x="1968" y="5474"/>
                          </a:cubicBezTo>
                          <a:lnTo>
                            <a:pt x="1952" y="5090"/>
                          </a:lnTo>
                          <a:lnTo>
                            <a:pt x="2016" y="5090"/>
                          </a:lnTo>
                          <a:lnTo>
                            <a:pt x="2000" y="5522"/>
                          </a:lnTo>
                          <a:cubicBezTo>
                            <a:pt x="2000" y="5539"/>
                            <a:pt x="1985" y="5553"/>
                            <a:pt x="1968" y="5552"/>
                          </a:cubicBezTo>
                          <a:cubicBezTo>
                            <a:pt x="1951" y="5552"/>
                            <a:pt x="1937" y="5538"/>
                            <a:pt x="1936" y="5521"/>
                          </a:cubicBezTo>
                          <a:lnTo>
                            <a:pt x="1920" y="2785"/>
                          </a:lnTo>
                          <a:lnTo>
                            <a:pt x="1904" y="2129"/>
                          </a:lnTo>
                          <a:lnTo>
                            <a:pt x="1968" y="2129"/>
                          </a:lnTo>
                          <a:lnTo>
                            <a:pt x="1952" y="4642"/>
                          </a:lnTo>
                          <a:lnTo>
                            <a:pt x="1936" y="5074"/>
                          </a:lnTo>
                          <a:cubicBezTo>
                            <a:pt x="1936" y="5091"/>
                            <a:pt x="1921" y="5105"/>
                            <a:pt x="1904" y="5104"/>
                          </a:cubicBezTo>
                          <a:cubicBezTo>
                            <a:pt x="1887" y="5104"/>
                            <a:pt x="1873" y="5090"/>
                            <a:pt x="1872" y="5073"/>
                          </a:cubicBezTo>
                          <a:lnTo>
                            <a:pt x="1856" y="2689"/>
                          </a:lnTo>
                          <a:lnTo>
                            <a:pt x="1920" y="2689"/>
                          </a:lnTo>
                          <a:lnTo>
                            <a:pt x="1904" y="4433"/>
                          </a:lnTo>
                          <a:cubicBezTo>
                            <a:pt x="1904" y="4450"/>
                            <a:pt x="1890" y="4464"/>
                            <a:pt x="1873" y="4464"/>
                          </a:cubicBezTo>
                          <a:cubicBezTo>
                            <a:pt x="1855" y="4465"/>
                            <a:pt x="1841" y="4451"/>
                            <a:pt x="1840" y="4434"/>
                          </a:cubicBezTo>
                          <a:lnTo>
                            <a:pt x="1824" y="3937"/>
                          </a:lnTo>
                          <a:lnTo>
                            <a:pt x="1808" y="2593"/>
                          </a:lnTo>
                          <a:lnTo>
                            <a:pt x="1872" y="2593"/>
                          </a:lnTo>
                          <a:lnTo>
                            <a:pt x="1856" y="6673"/>
                          </a:lnTo>
                          <a:cubicBezTo>
                            <a:pt x="1856" y="6690"/>
                            <a:pt x="1842" y="6704"/>
                            <a:pt x="1825" y="6704"/>
                          </a:cubicBezTo>
                          <a:cubicBezTo>
                            <a:pt x="1807" y="6704"/>
                            <a:pt x="1793" y="6690"/>
                            <a:pt x="1792" y="6673"/>
                          </a:cubicBezTo>
                          <a:lnTo>
                            <a:pt x="1776" y="4049"/>
                          </a:lnTo>
                          <a:lnTo>
                            <a:pt x="1840" y="4050"/>
                          </a:lnTo>
                          <a:lnTo>
                            <a:pt x="1824" y="4338"/>
                          </a:lnTo>
                          <a:lnTo>
                            <a:pt x="1808" y="4658"/>
                          </a:lnTo>
                          <a:lnTo>
                            <a:pt x="1792" y="4962"/>
                          </a:lnTo>
                          <a:cubicBezTo>
                            <a:pt x="1792" y="4979"/>
                            <a:pt x="1777" y="4993"/>
                            <a:pt x="1760" y="4992"/>
                          </a:cubicBezTo>
                          <a:cubicBezTo>
                            <a:pt x="1742" y="4992"/>
                            <a:pt x="1729" y="4978"/>
                            <a:pt x="1728" y="4961"/>
                          </a:cubicBezTo>
                          <a:lnTo>
                            <a:pt x="1712" y="2833"/>
                          </a:lnTo>
                          <a:lnTo>
                            <a:pt x="1776" y="2833"/>
                          </a:lnTo>
                          <a:lnTo>
                            <a:pt x="1760" y="4817"/>
                          </a:lnTo>
                          <a:lnTo>
                            <a:pt x="1744" y="5873"/>
                          </a:lnTo>
                          <a:cubicBezTo>
                            <a:pt x="1744" y="5890"/>
                            <a:pt x="1730" y="5904"/>
                            <a:pt x="1713" y="5904"/>
                          </a:cubicBezTo>
                          <a:cubicBezTo>
                            <a:pt x="1695" y="5905"/>
                            <a:pt x="1681" y="5891"/>
                            <a:pt x="1680" y="5873"/>
                          </a:cubicBezTo>
                          <a:lnTo>
                            <a:pt x="1664" y="5057"/>
                          </a:lnTo>
                          <a:lnTo>
                            <a:pt x="1728" y="5058"/>
                          </a:lnTo>
                          <a:lnTo>
                            <a:pt x="1712" y="5362"/>
                          </a:lnTo>
                          <a:cubicBezTo>
                            <a:pt x="1712" y="5379"/>
                            <a:pt x="1697" y="5393"/>
                            <a:pt x="1680" y="5392"/>
                          </a:cubicBezTo>
                          <a:cubicBezTo>
                            <a:pt x="1663" y="5392"/>
                            <a:pt x="1649" y="5379"/>
                            <a:pt x="1648" y="5362"/>
                          </a:cubicBezTo>
                          <a:lnTo>
                            <a:pt x="1616" y="4498"/>
                          </a:lnTo>
                          <a:lnTo>
                            <a:pt x="1680" y="4497"/>
                          </a:lnTo>
                          <a:lnTo>
                            <a:pt x="1664" y="5121"/>
                          </a:lnTo>
                          <a:cubicBezTo>
                            <a:pt x="1664" y="5139"/>
                            <a:pt x="1650" y="5153"/>
                            <a:pt x="1632" y="5152"/>
                          </a:cubicBezTo>
                          <a:cubicBezTo>
                            <a:pt x="1615" y="5152"/>
                            <a:pt x="1601" y="5138"/>
                            <a:pt x="1600" y="5121"/>
                          </a:cubicBezTo>
                          <a:lnTo>
                            <a:pt x="1585" y="3698"/>
                          </a:lnTo>
                          <a:lnTo>
                            <a:pt x="1569" y="3346"/>
                          </a:lnTo>
                          <a:lnTo>
                            <a:pt x="1632" y="3345"/>
                          </a:lnTo>
                          <a:lnTo>
                            <a:pt x="1616" y="5041"/>
                          </a:lnTo>
                          <a:cubicBezTo>
                            <a:pt x="1616" y="5058"/>
                            <a:pt x="1602" y="5072"/>
                            <a:pt x="1584" y="5072"/>
                          </a:cubicBezTo>
                          <a:cubicBezTo>
                            <a:pt x="1567" y="5072"/>
                            <a:pt x="1553" y="5058"/>
                            <a:pt x="1552" y="5041"/>
                          </a:cubicBezTo>
                          <a:lnTo>
                            <a:pt x="1536" y="3601"/>
                          </a:lnTo>
                          <a:lnTo>
                            <a:pt x="1600" y="3601"/>
                          </a:lnTo>
                          <a:lnTo>
                            <a:pt x="1584" y="5201"/>
                          </a:lnTo>
                          <a:cubicBezTo>
                            <a:pt x="1584" y="5218"/>
                            <a:pt x="1570" y="5232"/>
                            <a:pt x="1552" y="5232"/>
                          </a:cubicBezTo>
                          <a:cubicBezTo>
                            <a:pt x="1535" y="5232"/>
                            <a:pt x="1521" y="5218"/>
                            <a:pt x="1520" y="5201"/>
                          </a:cubicBezTo>
                          <a:lnTo>
                            <a:pt x="1504" y="2737"/>
                          </a:lnTo>
                          <a:lnTo>
                            <a:pt x="1488" y="33"/>
                          </a:lnTo>
                          <a:lnTo>
                            <a:pt x="1552" y="33"/>
                          </a:lnTo>
                          <a:lnTo>
                            <a:pt x="1536" y="4721"/>
                          </a:lnTo>
                          <a:cubicBezTo>
                            <a:pt x="1536" y="4738"/>
                            <a:pt x="1522" y="4752"/>
                            <a:pt x="1505" y="4752"/>
                          </a:cubicBezTo>
                          <a:cubicBezTo>
                            <a:pt x="1487" y="4753"/>
                            <a:pt x="1473" y="4738"/>
                            <a:pt x="1472" y="4721"/>
                          </a:cubicBezTo>
                          <a:lnTo>
                            <a:pt x="1457" y="3602"/>
                          </a:lnTo>
                          <a:lnTo>
                            <a:pt x="1441" y="3282"/>
                          </a:lnTo>
                          <a:lnTo>
                            <a:pt x="1504" y="3282"/>
                          </a:lnTo>
                          <a:lnTo>
                            <a:pt x="1488" y="3570"/>
                          </a:lnTo>
                          <a:cubicBezTo>
                            <a:pt x="1487" y="3587"/>
                            <a:pt x="1473" y="3601"/>
                            <a:pt x="1456" y="3600"/>
                          </a:cubicBezTo>
                          <a:cubicBezTo>
                            <a:pt x="1439" y="3600"/>
                            <a:pt x="1425" y="3586"/>
                            <a:pt x="1424" y="3569"/>
                          </a:cubicBezTo>
                          <a:lnTo>
                            <a:pt x="1408" y="2593"/>
                          </a:lnTo>
                          <a:lnTo>
                            <a:pt x="1472" y="2593"/>
                          </a:lnTo>
                          <a:lnTo>
                            <a:pt x="1456" y="3681"/>
                          </a:lnTo>
                          <a:cubicBezTo>
                            <a:pt x="1456" y="3698"/>
                            <a:pt x="1442" y="3713"/>
                            <a:pt x="1424" y="3712"/>
                          </a:cubicBezTo>
                          <a:cubicBezTo>
                            <a:pt x="1407" y="3712"/>
                            <a:pt x="1393" y="3698"/>
                            <a:pt x="1392" y="3681"/>
                          </a:cubicBezTo>
                          <a:lnTo>
                            <a:pt x="1376" y="2193"/>
                          </a:lnTo>
                          <a:lnTo>
                            <a:pt x="1440" y="2193"/>
                          </a:lnTo>
                          <a:lnTo>
                            <a:pt x="1424" y="5153"/>
                          </a:lnTo>
                          <a:cubicBezTo>
                            <a:pt x="1424" y="5170"/>
                            <a:pt x="1410" y="5184"/>
                            <a:pt x="1393" y="5184"/>
                          </a:cubicBezTo>
                          <a:cubicBezTo>
                            <a:pt x="1375" y="5184"/>
                            <a:pt x="1361" y="5170"/>
                            <a:pt x="1360" y="5153"/>
                          </a:cubicBezTo>
                          <a:lnTo>
                            <a:pt x="1344" y="3121"/>
                          </a:lnTo>
                          <a:lnTo>
                            <a:pt x="1408" y="3121"/>
                          </a:lnTo>
                          <a:lnTo>
                            <a:pt x="1392" y="4961"/>
                          </a:lnTo>
                          <a:cubicBezTo>
                            <a:pt x="1392" y="4978"/>
                            <a:pt x="1378" y="4992"/>
                            <a:pt x="1361" y="4992"/>
                          </a:cubicBezTo>
                          <a:cubicBezTo>
                            <a:pt x="1343" y="4993"/>
                            <a:pt x="1329" y="4978"/>
                            <a:pt x="1328" y="4961"/>
                          </a:cubicBezTo>
                          <a:lnTo>
                            <a:pt x="1312" y="3825"/>
                          </a:lnTo>
                          <a:lnTo>
                            <a:pt x="1376" y="3825"/>
                          </a:lnTo>
                          <a:lnTo>
                            <a:pt x="1360" y="4513"/>
                          </a:lnTo>
                          <a:cubicBezTo>
                            <a:pt x="1360" y="4530"/>
                            <a:pt x="1347" y="4543"/>
                            <a:pt x="1330" y="4544"/>
                          </a:cubicBezTo>
                          <a:cubicBezTo>
                            <a:pt x="1314" y="4545"/>
                            <a:pt x="1299" y="4533"/>
                            <a:pt x="1297" y="4517"/>
                          </a:cubicBezTo>
                          <a:lnTo>
                            <a:pt x="1281" y="4405"/>
                          </a:lnTo>
                          <a:lnTo>
                            <a:pt x="1344" y="4401"/>
                          </a:lnTo>
                          <a:lnTo>
                            <a:pt x="1328" y="6385"/>
                          </a:lnTo>
                          <a:cubicBezTo>
                            <a:pt x="1328" y="6402"/>
                            <a:pt x="1314" y="6416"/>
                            <a:pt x="1297" y="6416"/>
                          </a:cubicBezTo>
                          <a:cubicBezTo>
                            <a:pt x="1279" y="6417"/>
                            <a:pt x="1265" y="6402"/>
                            <a:pt x="1264" y="6385"/>
                          </a:cubicBezTo>
                          <a:lnTo>
                            <a:pt x="1248" y="5281"/>
                          </a:lnTo>
                          <a:lnTo>
                            <a:pt x="1216" y="3905"/>
                          </a:lnTo>
                          <a:lnTo>
                            <a:pt x="1280" y="3905"/>
                          </a:lnTo>
                          <a:lnTo>
                            <a:pt x="1264" y="5521"/>
                          </a:lnTo>
                          <a:cubicBezTo>
                            <a:pt x="1264" y="5538"/>
                            <a:pt x="1250" y="5552"/>
                            <a:pt x="1232" y="5552"/>
                          </a:cubicBezTo>
                          <a:cubicBezTo>
                            <a:pt x="1215" y="5552"/>
                            <a:pt x="1201" y="5538"/>
                            <a:pt x="1200" y="5521"/>
                          </a:cubicBezTo>
                          <a:lnTo>
                            <a:pt x="1185" y="3218"/>
                          </a:lnTo>
                          <a:lnTo>
                            <a:pt x="1169" y="2866"/>
                          </a:lnTo>
                          <a:lnTo>
                            <a:pt x="1232" y="2865"/>
                          </a:lnTo>
                          <a:lnTo>
                            <a:pt x="1216" y="4913"/>
                          </a:lnTo>
                          <a:cubicBezTo>
                            <a:pt x="1216" y="4930"/>
                            <a:pt x="1203" y="4944"/>
                            <a:pt x="1185" y="4944"/>
                          </a:cubicBezTo>
                          <a:cubicBezTo>
                            <a:pt x="1168" y="4945"/>
                            <a:pt x="1154" y="4932"/>
                            <a:pt x="1153" y="4914"/>
                          </a:cubicBezTo>
                          <a:lnTo>
                            <a:pt x="1137" y="4642"/>
                          </a:lnTo>
                          <a:lnTo>
                            <a:pt x="1120" y="4385"/>
                          </a:lnTo>
                          <a:lnTo>
                            <a:pt x="1104" y="3009"/>
                          </a:lnTo>
                          <a:lnTo>
                            <a:pt x="1168" y="3009"/>
                          </a:lnTo>
                          <a:lnTo>
                            <a:pt x="1152" y="5364"/>
                          </a:lnTo>
                          <a:lnTo>
                            <a:pt x="1136" y="5508"/>
                          </a:lnTo>
                          <a:cubicBezTo>
                            <a:pt x="1134" y="5524"/>
                            <a:pt x="1121" y="5537"/>
                            <a:pt x="1104" y="5536"/>
                          </a:cubicBezTo>
                          <a:cubicBezTo>
                            <a:pt x="1088" y="5536"/>
                            <a:pt x="1074" y="5524"/>
                            <a:pt x="1073" y="5507"/>
                          </a:cubicBezTo>
                          <a:lnTo>
                            <a:pt x="1056" y="5313"/>
                          </a:lnTo>
                          <a:lnTo>
                            <a:pt x="1040" y="3761"/>
                          </a:lnTo>
                          <a:lnTo>
                            <a:pt x="1104" y="3761"/>
                          </a:lnTo>
                          <a:lnTo>
                            <a:pt x="1088" y="5121"/>
                          </a:lnTo>
                          <a:cubicBezTo>
                            <a:pt x="1088" y="5138"/>
                            <a:pt x="1074" y="5152"/>
                            <a:pt x="1057" y="5152"/>
                          </a:cubicBezTo>
                          <a:cubicBezTo>
                            <a:pt x="1039" y="5153"/>
                            <a:pt x="1025" y="5139"/>
                            <a:pt x="1024" y="5121"/>
                          </a:cubicBezTo>
                          <a:lnTo>
                            <a:pt x="1008" y="4321"/>
                          </a:lnTo>
                          <a:lnTo>
                            <a:pt x="1072" y="4321"/>
                          </a:lnTo>
                          <a:lnTo>
                            <a:pt x="1056" y="5361"/>
                          </a:lnTo>
                          <a:cubicBezTo>
                            <a:pt x="1056" y="5378"/>
                            <a:pt x="1042" y="5393"/>
                            <a:pt x="1024" y="5392"/>
                          </a:cubicBezTo>
                          <a:cubicBezTo>
                            <a:pt x="1007" y="5392"/>
                            <a:pt x="993" y="5378"/>
                            <a:pt x="992" y="5361"/>
                          </a:cubicBezTo>
                          <a:lnTo>
                            <a:pt x="976" y="3937"/>
                          </a:lnTo>
                          <a:lnTo>
                            <a:pt x="960" y="3169"/>
                          </a:lnTo>
                          <a:lnTo>
                            <a:pt x="1024" y="3170"/>
                          </a:lnTo>
                          <a:lnTo>
                            <a:pt x="1008" y="3457"/>
                          </a:lnTo>
                          <a:lnTo>
                            <a:pt x="992" y="4225"/>
                          </a:lnTo>
                          <a:cubicBezTo>
                            <a:pt x="992" y="4242"/>
                            <a:pt x="978" y="4256"/>
                            <a:pt x="961" y="4256"/>
                          </a:cubicBezTo>
                          <a:cubicBezTo>
                            <a:pt x="944" y="4257"/>
                            <a:pt x="930" y="4244"/>
                            <a:pt x="929" y="4227"/>
                          </a:cubicBezTo>
                          <a:lnTo>
                            <a:pt x="913" y="4019"/>
                          </a:lnTo>
                          <a:lnTo>
                            <a:pt x="976" y="4017"/>
                          </a:lnTo>
                          <a:lnTo>
                            <a:pt x="960" y="4753"/>
                          </a:lnTo>
                          <a:cubicBezTo>
                            <a:pt x="960" y="4771"/>
                            <a:pt x="946" y="4784"/>
                            <a:pt x="928" y="4784"/>
                          </a:cubicBezTo>
                          <a:cubicBezTo>
                            <a:pt x="911" y="4784"/>
                            <a:pt x="897" y="4771"/>
                            <a:pt x="896" y="4753"/>
                          </a:cubicBezTo>
                          <a:lnTo>
                            <a:pt x="880" y="3953"/>
                          </a:lnTo>
                          <a:lnTo>
                            <a:pt x="944" y="3953"/>
                          </a:lnTo>
                          <a:lnTo>
                            <a:pt x="928" y="5249"/>
                          </a:lnTo>
                          <a:cubicBezTo>
                            <a:pt x="928" y="5266"/>
                            <a:pt x="914" y="5280"/>
                            <a:pt x="896" y="5280"/>
                          </a:cubicBezTo>
                          <a:cubicBezTo>
                            <a:pt x="879" y="5280"/>
                            <a:pt x="865" y="5266"/>
                            <a:pt x="864" y="5249"/>
                          </a:cubicBezTo>
                          <a:lnTo>
                            <a:pt x="848" y="3969"/>
                          </a:lnTo>
                          <a:lnTo>
                            <a:pt x="816" y="1521"/>
                          </a:lnTo>
                          <a:lnTo>
                            <a:pt x="880" y="1521"/>
                          </a:lnTo>
                          <a:lnTo>
                            <a:pt x="864" y="4513"/>
                          </a:lnTo>
                          <a:lnTo>
                            <a:pt x="848" y="7249"/>
                          </a:lnTo>
                          <a:cubicBezTo>
                            <a:pt x="848" y="7266"/>
                            <a:pt x="834" y="7280"/>
                            <a:pt x="817" y="7280"/>
                          </a:cubicBezTo>
                          <a:cubicBezTo>
                            <a:pt x="799" y="7281"/>
                            <a:pt x="785" y="7266"/>
                            <a:pt x="784" y="7249"/>
                          </a:cubicBezTo>
                          <a:lnTo>
                            <a:pt x="768" y="5857"/>
                          </a:lnTo>
                          <a:lnTo>
                            <a:pt x="753" y="4339"/>
                          </a:lnTo>
                          <a:lnTo>
                            <a:pt x="736" y="4161"/>
                          </a:lnTo>
                          <a:lnTo>
                            <a:pt x="720" y="2673"/>
                          </a:lnTo>
                          <a:lnTo>
                            <a:pt x="784" y="2673"/>
                          </a:lnTo>
                          <a:lnTo>
                            <a:pt x="768" y="4097"/>
                          </a:lnTo>
                          <a:cubicBezTo>
                            <a:pt x="768" y="4114"/>
                            <a:pt x="754" y="4128"/>
                            <a:pt x="737" y="4128"/>
                          </a:cubicBezTo>
                          <a:cubicBezTo>
                            <a:pt x="719" y="4129"/>
                            <a:pt x="705" y="4115"/>
                            <a:pt x="704" y="4097"/>
                          </a:cubicBezTo>
                          <a:lnTo>
                            <a:pt x="688" y="3537"/>
                          </a:lnTo>
                          <a:lnTo>
                            <a:pt x="752" y="3538"/>
                          </a:lnTo>
                          <a:lnTo>
                            <a:pt x="736" y="4020"/>
                          </a:lnTo>
                          <a:lnTo>
                            <a:pt x="720" y="4180"/>
                          </a:lnTo>
                          <a:cubicBezTo>
                            <a:pt x="719" y="4197"/>
                            <a:pt x="704" y="4209"/>
                            <a:pt x="687" y="4208"/>
                          </a:cubicBezTo>
                          <a:cubicBezTo>
                            <a:pt x="670" y="4208"/>
                            <a:pt x="657" y="4194"/>
                            <a:pt x="656" y="4177"/>
                          </a:cubicBezTo>
                          <a:lnTo>
                            <a:pt x="640" y="2705"/>
                          </a:lnTo>
                          <a:lnTo>
                            <a:pt x="704" y="2705"/>
                          </a:lnTo>
                          <a:lnTo>
                            <a:pt x="688" y="3809"/>
                          </a:lnTo>
                          <a:cubicBezTo>
                            <a:pt x="688" y="3826"/>
                            <a:pt x="675" y="3840"/>
                            <a:pt x="657" y="3840"/>
                          </a:cubicBezTo>
                          <a:cubicBezTo>
                            <a:pt x="640" y="3841"/>
                            <a:pt x="626" y="3828"/>
                            <a:pt x="625" y="3811"/>
                          </a:cubicBezTo>
                          <a:lnTo>
                            <a:pt x="609" y="3588"/>
                          </a:lnTo>
                          <a:lnTo>
                            <a:pt x="593" y="3428"/>
                          </a:lnTo>
                          <a:lnTo>
                            <a:pt x="656" y="3426"/>
                          </a:lnTo>
                          <a:lnTo>
                            <a:pt x="640" y="3730"/>
                          </a:lnTo>
                          <a:lnTo>
                            <a:pt x="624" y="4082"/>
                          </a:lnTo>
                          <a:cubicBezTo>
                            <a:pt x="624" y="4099"/>
                            <a:pt x="609" y="4113"/>
                            <a:pt x="592" y="4112"/>
                          </a:cubicBezTo>
                          <a:cubicBezTo>
                            <a:pt x="575" y="4112"/>
                            <a:pt x="561" y="4099"/>
                            <a:pt x="560" y="4081"/>
                          </a:cubicBezTo>
                          <a:lnTo>
                            <a:pt x="544" y="3457"/>
                          </a:lnTo>
                          <a:lnTo>
                            <a:pt x="608" y="3457"/>
                          </a:lnTo>
                          <a:lnTo>
                            <a:pt x="592" y="4305"/>
                          </a:lnTo>
                          <a:lnTo>
                            <a:pt x="576" y="5810"/>
                          </a:lnTo>
                          <a:lnTo>
                            <a:pt x="560" y="6082"/>
                          </a:lnTo>
                          <a:cubicBezTo>
                            <a:pt x="559" y="6100"/>
                            <a:pt x="545" y="6113"/>
                            <a:pt x="528" y="6112"/>
                          </a:cubicBezTo>
                          <a:cubicBezTo>
                            <a:pt x="511" y="6112"/>
                            <a:pt x="497" y="6098"/>
                            <a:pt x="496" y="6081"/>
                          </a:cubicBezTo>
                          <a:lnTo>
                            <a:pt x="480" y="4801"/>
                          </a:lnTo>
                          <a:lnTo>
                            <a:pt x="464" y="3665"/>
                          </a:lnTo>
                          <a:lnTo>
                            <a:pt x="528" y="3665"/>
                          </a:lnTo>
                          <a:lnTo>
                            <a:pt x="512" y="4865"/>
                          </a:lnTo>
                          <a:cubicBezTo>
                            <a:pt x="512" y="4882"/>
                            <a:pt x="498" y="4896"/>
                            <a:pt x="481" y="4896"/>
                          </a:cubicBezTo>
                          <a:cubicBezTo>
                            <a:pt x="463" y="4897"/>
                            <a:pt x="449" y="4883"/>
                            <a:pt x="448" y="4865"/>
                          </a:cubicBezTo>
                          <a:lnTo>
                            <a:pt x="416" y="3185"/>
                          </a:lnTo>
                          <a:lnTo>
                            <a:pt x="480" y="3185"/>
                          </a:lnTo>
                          <a:lnTo>
                            <a:pt x="464" y="5377"/>
                          </a:lnTo>
                          <a:cubicBezTo>
                            <a:pt x="464" y="5394"/>
                            <a:pt x="450" y="5408"/>
                            <a:pt x="432" y="5408"/>
                          </a:cubicBezTo>
                          <a:cubicBezTo>
                            <a:pt x="415" y="5408"/>
                            <a:pt x="401" y="5394"/>
                            <a:pt x="400" y="5377"/>
                          </a:cubicBezTo>
                          <a:lnTo>
                            <a:pt x="384" y="2289"/>
                          </a:lnTo>
                          <a:lnTo>
                            <a:pt x="448" y="2289"/>
                          </a:lnTo>
                          <a:lnTo>
                            <a:pt x="432" y="3618"/>
                          </a:lnTo>
                          <a:lnTo>
                            <a:pt x="416" y="4001"/>
                          </a:lnTo>
                          <a:lnTo>
                            <a:pt x="400" y="5313"/>
                          </a:lnTo>
                          <a:cubicBezTo>
                            <a:pt x="400" y="5330"/>
                            <a:pt x="386" y="5344"/>
                            <a:pt x="368" y="5344"/>
                          </a:cubicBezTo>
                          <a:cubicBezTo>
                            <a:pt x="351" y="5344"/>
                            <a:pt x="337" y="5330"/>
                            <a:pt x="336" y="5313"/>
                          </a:cubicBezTo>
                          <a:lnTo>
                            <a:pt x="320" y="3953"/>
                          </a:lnTo>
                          <a:lnTo>
                            <a:pt x="383" y="3963"/>
                          </a:lnTo>
                          <a:lnTo>
                            <a:pt x="367" y="4011"/>
                          </a:lnTo>
                          <a:cubicBezTo>
                            <a:pt x="362" y="4025"/>
                            <a:pt x="349" y="4034"/>
                            <a:pt x="334" y="4032"/>
                          </a:cubicBezTo>
                          <a:cubicBezTo>
                            <a:pt x="319" y="4031"/>
                            <a:pt x="307" y="4020"/>
                            <a:pt x="305" y="4006"/>
                          </a:cubicBezTo>
                          <a:lnTo>
                            <a:pt x="289" y="3910"/>
                          </a:lnTo>
                          <a:lnTo>
                            <a:pt x="290" y="3915"/>
                          </a:lnTo>
                          <a:lnTo>
                            <a:pt x="274" y="3867"/>
                          </a:lnTo>
                          <a:lnTo>
                            <a:pt x="336" y="3859"/>
                          </a:lnTo>
                          <a:lnTo>
                            <a:pt x="320" y="4054"/>
                          </a:lnTo>
                          <a:lnTo>
                            <a:pt x="304" y="4145"/>
                          </a:lnTo>
                          <a:lnTo>
                            <a:pt x="288" y="4753"/>
                          </a:lnTo>
                          <a:cubicBezTo>
                            <a:pt x="288" y="4771"/>
                            <a:pt x="274" y="4785"/>
                            <a:pt x="256" y="4784"/>
                          </a:cubicBezTo>
                          <a:cubicBezTo>
                            <a:pt x="239" y="4784"/>
                            <a:pt x="225" y="4770"/>
                            <a:pt x="224" y="4753"/>
                          </a:cubicBezTo>
                          <a:lnTo>
                            <a:pt x="208" y="2945"/>
                          </a:lnTo>
                          <a:lnTo>
                            <a:pt x="272" y="2951"/>
                          </a:lnTo>
                          <a:lnTo>
                            <a:pt x="256" y="3031"/>
                          </a:lnTo>
                          <a:lnTo>
                            <a:pt x="256" y="3025"/>
                          </a:lnTo>
                          <a:lnTo>
                            <a:pt x="240" y="4897"/>
                          </a:lnTo>
                          <a:cubicBezTo>
                            <a:pt x="240" y="4914"/>
                            <a:pt x="226" y="4928"/>
                            <a:pt x="209" y="4928"/>
                          </a:cubicBezTo>
                          <a:cubicBezTo>
                            <a:pt x="191" y="4929"/>
                            <a:pt x="177" y="4915"/>
                            <a:pt x="176" y="4897"/>
                          </a:cubicBezTo>
                          <a:lnTo>
                            <a:pt x="160" y="4209"/>
                          </a:lnTo>
                          <a:lnTo>
                            <a:pt x="164" y="4223"/>
                          </a:lnTo>
                          <a:lnTo>
                            <a:pt x="148" y="4191"/>
                          </a:lnTo>
                          <a:lnTo>
                            <a:pt x="208" y="4178"/>
                          </a:lnTo>
                          <a:lnTo>
                            <a:pt x="192" y="4450"/>
                          </a:lnTo>
                          <a:cubicBezTo>
                            <a:pt x="191" y="4468"/>
                            <a:pt x="177" y="4481"/>
                            <a:pt x="160" y="4480"/>
                          </a:cubicBezTo>
                          <a:cubicBezTo>
                            <a:pt x="143" y="4480"/>
                            <a:pt x="129" y="4466"/>
                            <a:pt x="128" y="4449"/>
                          </a:cubicBezTo>
                          <a:lnTo>
                            <a:pt x="112" y="3617"/>
                          </a:lnTo>
                          <a:lnTo>
                            <a:pt x="176" y="3617"/>
                          </a:lnTo>
                          <a:lnTo>
                            <a:pt x="160" y="5649"/>
                          </a:lnTo>
                          <a:cubicBezTo>
                            <a:pt x="160" y="5666"/>
                            <a:pt x="146" y="5680"/>
                            <a:pt x="128" y="5680"/>
                          </a:cubicBezTo>
                          <a:cubicBezTo>
                            <a:pt x="111" y="5680"/>
                            <a:pt x="97" y="5666"/>
                            <a:pt x="96" y="5649"/>
                          </a:cubicBezTo>
                          <a:lnTo>
                            <a:pt x="80" y="3137"/>
                          </a:lnTo>
                          <a:lnTo>
                            <a:pt x="144" y="3137"/>
                          </a:lnTo>
                          <a:lnTo>
                            <a:pt x="128" y="4753"/>
                          </a:lnTo>
                          <a:cubicBezTo>
                            <a:pt x="128" y="4770"/>
                            <a:pt x="114" y="4784"/>
                            <a:pt x="96" y="4784"/>
                          </a:cubicBezTo>
                          <a:cubicBezTo>
                            <a:pt x="79" y="4784"/>
                            <a:pt x="65" y="4770"/>
                            <a:pt x="64" y="4753"/>
                          </a:cubicBezTo>
                          <a:lnTo>
                            <a:pt x="48" y="2625"/>
                          </a:lnTo>
                          <a:lnTo>
                            <a:pt x="112" y="2627"/>
                          </a:lnTo>
                          <a:lnTo>
                            <a:pt x="80" y="2993"/>
                          </a:lnTo>
                          <a:lnTo>
                            <a:pt x="64" y="3825"/>
                          </a:lnTo>
                          <a:cubicBezTo>
                            <a:pt x="64" y="3843"/>
                            <a:pt x="50" y="3857"/>
                            <a:pt x="32" y="3856"/>
                          </a:cubicBezTo>
                          <a:cubicBezTo>
                            <a:pt x="14" y="3856"/>
                            <a:pt x="0" y="3842"/>
                            <a:pt x="0" y="3824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7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-2819397" y="1941513"/>
                      <a:ext cx="323850" cy="684213"/>
                    </a:xfrm>
                    <a:custGeom>
                      <a:avLst/>
                      <a:gdLst>
                        <a:gd name="T0" fmla="*/ 97 w 3393"/>
                        <a:gd name="T1" fmla="*/ 3662 h 7184"/>
                        <a:gd name="T2" fmla="*/ 256 w 3393"/>
                        <a:gd name="T3" fmla="*/ 3054 h 7184"/>
                        <a:gd name="T4" fmla="*/ 320 w 3393"/>
                        <a:gd name="T5" fmla="*/ 3103 h 7184"/>
                        <a:gd name="T6" fmla="*/ 480 w 3393"/>
                        <a:gd name="T7" fmla="*/ 2128 h 7184"/>
                        <a:gd name="T8" fmla="*/ 592 w 3393"/>
                        <a:gd name="T9" fmla="*/ 5578 h 7184"/>
                        <a:gd name="T10" fmla="*/ 624 w 3393"/>
                        <a:gd name="T11" fmla="*/ 4544 h 7184"/>
                        <a:gd name="T12" fmla="*/ 768 w 3393"/>
                        <a:gd name="T13" fmla="*/ 2464 h 7184"/>
                        <a:gd name="T14" fmla="*/ 928 w 3393"/>
                        <a:gd name="T15" fmla="*/ 6112 h 7184"/>
                        <a:gd name="T16" fmla="*/ 977 w 3393"/>
                        <a:gd name="T17" fmla="*/ 4204 h 7184"/>
                        <a:gd name="T18" fmla="*/ 1120 w 3393"/>
                        <a:gd name="T19" fmla="*/ 1808 h 7184"/>
                        <a:gd name="T20" fmla="*/ 1265 w 3393"/>
                        <a:gd name="T21" fmla="*/ 3344 h 7184"/>
                        <a:gd name="T22" fmla="*/ 1408 w 3393"/>
                        <a:gd name="T23" fmla="*/ 3631 h 7184"/>
                        <a:gd name="T24" fmla="*/ 1472 w 3393"/>
                        <a:gd name="T25" fmla="*/ 5408 h 7184"/>
                        <a:gd name="T26" fmla="*/ 1584 w 3393"/>
                        <a:gd name="T27" fmla="*/ 3488 h 7184"/>
                        <a:gd name="T28" fmla="*/ 1743 w 3393"/>
                        <a:gd name="T29" fmla="*/ 3350 h 7184"/>
                        <a:gd name="T30" fmla="*/ 1856 w 3393"/>
                        <a:gd name="T31" fmla="*/ 4511 h 7184"/>
                        <a:gd name="T32" fmla="*/ 1937 w 3393"/>
                        <a:gd name="T33" fmla="*/ 3456 h 7184"/>
                        <a:gd name="T34" fmla="*/ 2000 w 3393"/>
                        <a:gd name="T35" fmla="*/ 5040 h 7184"/>
                        <a:gd name="T36" fmla="*/ 2097 w 3393"/>
                        <a:gd name="T37" fmla="*/ 3210 h 7184"/>
                        <a:gd name="T38" fmla="*/ 2239 w 3393"/>
                        <a:gd name="T39" fmla="*/ 3521 h 7184"/>
                        <a:gd name="T40" fmla="*/ 2320 w 3393"/>
                        <a:gd name="T41" fmla="*/ 5456 h 7184"/>
                        <a:gd name="T42" fmla="*/ 2464 w 3393"/>
                        <a:gd name="T43" fmla="*/ 3232 h 7184"/>
                        <a:gd name="T44" fmla="*/ 2592 w 3393"/>
                        <a:gd name="T45" fmla="*/ 4895 h 7184"/>
                        <a:gd name="T46" fmla="*/ 2657 w 3393"/>
                        <a:gd name="T47" fmla="*/ 2672 h 7184"/>
                        <a:gd name="T48" fmla="*/ 2736 w 3393"/>
                        <a:gd name="T49" fmla="*/ 2896 h 7184"/>
                        <a:gd name="T50" fmla="*/ 2896 w 3393"/>
                        <a:gd name="T51" fmla="*/ 3936 h 7184"/>
                        <a:gd name="T52" fmla="*/ 3008 w 3393"/>
                        <a:gd name="T53" fmla="*/ 4334 h 7184"/>
                        <a:gd name="T54" fmla="*/ 3088 w 3393"/>
                        <a:gd name="T55" fmla="*/ 4541 h 7184"/>
                        <a:gd name="T56" fmla="*/ 3229 w 3393"/>
                        <a:gd name="T57" fmla="*/ 4034 h 7184"/>
                        <a:gd name="T58" fmla="*/ 3268 w 3393"/>
                        <a:gd name="T59" fmla="*/ 3186 h 7184"/>
                        <a:gd name="T60" fmla="*/ 3280 w 3393"/>
                        <a:gd name="T61" fmla="*/ 3169 h 7184"/>
                        <a:gd name="T62" fmla="*/ 3248 w 3393"/>
                        <a:gd name="T63" fmla="*/ 4081 h 7184"/>
                        <a:gd name="T64" fmla="*/ 3104 w 3393"/>
                        <a:gd name="T65" fmla="*/ 5232 h 7184"/>
                        <a:gd name="T66" fmla="*/ 3024 w 3393"/>
                        <a:gd name="T67" fmla="*/ 3874 h 7184"/>
                        <a:gd name="T68" fmla="*/ 2912 w 3393"/>
                        <a:gd name="T69" fmla="*/ 3863 h 7184"/>
                        <a:gd name="T70" fmla="*/ 2752 w 3393"/>
                        <a:gd name="T71" fmla="*/ 4577 h 7184"/>
                        <a:gd name="T72" fmla="*/ 2672 w 3393"/>
                        <a:gd name="T73" fmla="*/ 5024 h 7184"/>
                        <a:gd name="T74" fmla="*/ 2608 w 3393"/>
                        <a:gd name="T75" fmla="*/ 4740 h 7184"/>
                        <a:gd name="T76" fmla="*/ 2481 w 3393"/>
                        <a:gd name="T77" fmla="*/ 3696 h 7184"/>
                        <a:gd name="T78" fmla="*/ 2336 w 3393"/>
                        <a:gd name="T79" fmla="*/ 3697 h 7184"/>
                        <a:gd name="T80" fmla="*/ 2258 w 3393"/>
                        <a:gd name="T81" fmla="*/ 3712 h 7184"/>
                        <a:gd name="T82" fmla="*/ 2113 w 3393"/>
                        <a:gd name="T83" fmla="*/ 3140 h 7184"/>
                        <a:gd name="T84" fmla="*/ 2016 w 3393"/>
                        <a:gd name="T85" fmla="*/ 2609 h 7184"/>
                        <a:gd name="T86" fmla="*/ 1952 w 3393"/>
                        <a:gd name="T87" fmla="*/ 7184 h 7184"/>
                        <a:gd name="T88" fmla="*/ 1872 w 3393"/>
                        <a:gd name="T89" fmla="*/ 2769 h 7184"/>
                        <a:gd name="T90" fmla="*/ 1712 w 3393"/>
                        <a:gd name="T91" fmla="*/ 5201 h 7184"/>
                        <a:gd name="T92" fmla="*/ 1680 w 3393"/>
                        <a:gd name="T93" fmla="*/ 33 h 7184"/>
                        <a:gd name="T94" fmla="*/ 1552 w 3393"/>
                        <a:gd name="T95" fmla="*/ 2321 h 7184"/>
                        <a:gd name="T96" fmla="*/ 1408 w 3393"/>
                        <a:gd name="T97" fmla="*/ 3633 h 7184"/>
                        <a:gd name="T98" fmla="*/ 1248 w 3393"/>
                        <a:gd name="T99" fmla="*/ 4081 h 7184"/>
                        <a:gd name="T100" fmla="*/ 1120 w 3393"/>
                        <a:gd name="T101" fmla="*/ 1809 h 7184"/>
                        <a:gd name="T102" fmla="*/ 1056 w 3393"/>
                        <a:gd name="T103" fmla="*/ 3217 h 7184"/>
                        <a:gd name="T104" fmla="*/ 928 w 3393"/>
                        <a:gd name="T105" fmla="*/ 6113 h 7184"/>
                        <a:gd name="T106" fmla="*/ 768 w 3393"/>
                        <a:gd name="T107" fmla="*/ 2465 h 7184"/>
                        <a:gd name="T108" fmla="*/ 704 w 3393"/>
                        <a:gd name="T109" fmla="*/ 2161 h 7184"/>
                        <a:gd name="T110" fmla="*/ 548 w 3393"/>
                        <a:gd name="T111" fmla="*/ 5631 h 7184"/>
                        <a:gd name="T112" fmla="*/ 464 w 3393"/>
                        <a:gd name="T113" fmla="*/ 6160 h 7184"/>
                        <a:gd name="T114" fmla="*/ 400 w 3393"/>
                        <a:gd name="T115" fmla="*/ 1985 h 7184"/>
                        <a:gd name="T116" fmla="*/ 240 w 3393"/>
                        <a:gd name="T117" fmla="*/ 5776 h 7184"/>
                        <a:gd name="T118" fmla="*/ 176 w 3393"/>
                        <a:gd name="T119" fmla="*/ 3459 h 7184"/>
                        <a:gd name="T120" fmla="*/ 16 w 3393"/>
                        <a:gd name="T121" fmla="*/ 4673 h 71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3393" h="7184">
                          <a:moveTo>
                            <a:pt x="64" y="3776"/>
                          </a:moveTo>
                          <a:lnTo>
                            <a:pt x="80" y="4672"/>
                          </a:lnTo>
                          <a:lnTo>
                            <a:pt x="16" y="4672"/>
                          </a:lnTo>
                          <a:lnTo>
                            <a:pt x="32" y="3984"/>
                          </a:lnTo>
                          <a:lnTo>
                            <a:pt x="48" y="3248"/>
                          </a:lnTo>
                          <a:cubicBezTo>
                            <a:pt x="49" y="3231"/>
                            <a:pt x="62" y="3217"/>
                            <a:pt x="79" y="3216"/>
                          </a:cubicBezTo>
                          <a:cubicBezTo>
                            <a:pt x="96" y="3216"/>
                            <a:pt x="111" y="3229"/>
                            <a:pt x="112" y="3246"/>
                          </a:cubicBezTo>
                          <a:lnTo>
                            <a:pt x="128" y="3422"/>
                          </a:lnTo>
                          <a:lnTo>
                            <a:pt x="64" y="3423"/>
                          </a:lnTo>
                          <a:lnTo>
                            <a:pt x="80" y="2943"/>
                          </a:lnTo>
                          <a:cubicBezTo>
                            <a:pt x="81" y="2926"/>
                            <a:pt x="95" y="2912"/>
                            <a:pt x="113" y="2912"/>
                          </a:cubicBezTo>
                          <a:cubicBezTo>
                            <a:pt x="130" y="2913"/>
                            <a:pt x="144" y="2926"/>
                            <a:pt x="144" y="2944"/>
                          </a:cubicBezTo>
                          <a:lnTo>
                            <a:pt x="160" y="3664"/>
                          </a:lnTo>
                          <a:lnTo>
                            <a:pt x="97" y="3662"/>
                          </a:lnTo>
                          <a:lnTo>
                            <a:pt x="113" y="3454"/>
                          </a:lnTo>
                          <a:cubicBezTo>
                            <a:pt x="114" y="3437"/>
                            <a:pt x="128" y="3424"/>
                            <a:pt x="145" y="3424"/>
                          </a:cubicBezTo>
                          <a:cubicBezTo>
                            <a:pt x="163" y="3425"/>
                            <a:pt x="176" y="3439"/>
                            <a:pt x="176" y="3456"/>
                          </a:cubicBezTo>
                          <a:lnTo>
                            <a:pt x="192" y="4496"/>
                          </a:lnTo>
                          <a:lnTo>
                            <a:pt x="128" y="4496"/>
                          </a:lnTo>
                          <a:lnTo>
                            <a:pt x="144" y="688"/>
                          </a:lnTo>
                          <a:cubicBezTo>
                            <a:pt x="145" y="671"/>
                            <a:pt x="159" y="656"/>
                            <a:pt x="176" y="656"/>
                          </a:cubicBezTo>
                          <a:cubicBezTo>
                            <a:pt x="194" y="656"/>
                            <a:pt x="208" y="671"/>
                            <a:pt x="208" y="688"/>
                          </a:cubicBezTo>
                          <a:lnTo>
                            <a:pt x="224" y="4992"/>
                          </a:lnTo>
                          <a:lnTo>
                            <a:pt x="160" y="4992"/>
                          </a:lnTo>
                          <a:lnTo>
                            <a:pt x="176" y="2880"/>
                          </a:lnTo>
                          <a:cubicBezTo>
                            <a:pt x="177" y="2863"/>
                            <a:pt x="190" y="2849"/>
                            <a:pt x="207" y="2848"/>
                          </a:cubicBezTo>
                          <a:cubicBezTo>
                            <a:pt x="224" y="2848"/>
                            <a:pt x="239" y="2861"/>
                            <a:pt x="240" y="2878"/>
                          </a:cubicBezTo>
                          <a:lnTo>
                            <a:pt x="256" y="3054"/>
                          </a:lnTo>
                          <a:lnTo>
                            <a:pt x="272" y="5744"/>
                          </a:lnTo>
                          <a:lnTo>
                            <a:pt x="208" y="5744"/>
                          </a:lnTo>
                          <a:lnTo>
                            <a:pt x="224" y="3936"/>
                          </a:lnTo>
                          <a:cubicBezTo>
                            <a:pt x="225" y="3919"/>
                            <a:pt x="239" y="3904"/>
                            <a:pt x="256" y="3904"/>
                          </a:cubicBezTo>
                          <a:cubicBezTo>
                            <a:pt x="274" y="3904"/>
                            <a:pt x="288" y="3919"/>
                            <a:pt x="288" y="3936"/>
                          </a:cubicBezTo>
                          <a:lnTo>
                            <a:pt x="304" y="5232"/>
                          </a:lnTo>
                          <a:lnTo>
                            <a:pt x="240" y="5232"/>
                          </a:lnTo>
                          <a:lnTo>
                            <a:pt x="256" y="2032"/>
                          </a:lnTo>
                          <a:cubicBezTo>
                            <a:pt x="257" y="2015"/>
                            <a:pt x="271" y="2001"/>
                            <a:pt x="288" y="2000"/>
                          </a:cubicBezTo>
                          <a:cubicBezTo>
                            <a:pt x="306" y="2000"/>
                            <a:pt x="320" y="2014"/>
                            <a:pt x="320" y="2032"/>
                          </a:cubicBezTo>
                          <a:lnTo>
                            <a:pt x="352" y="4304"/>
                          </a:lnTo>
                          <a:lnTo>
                            <a:pt x="288" y="4304"/>
                          </a:lnTo>
                          <a:lnTo>
                            <a:pt x="304" y="3536"/>
                          </a:lnTo>
                          <a:lnTo>
                            <a:pt x="320" y="3103"/>
                          </a:lnTo>
                          <a:lnTo>
                            <a:pt x="336" y="1984"/>
                          </a:lnTo>
                          <a:cubicBezTo>
                            <a:pt x="337" y="1967"/>
                            <a:pt x="351" y="1952"/>
                            <a:pt x="368" y="1952"/>
                          </a:cubicBezTo>
                          <a:cubicBezTo>
                            <a:pt x="386" y="1952"/>
                            <a:pt x="400" y="1967"/>
                            <a:pt x="400" y="1984"/>
                          </a:cubicBezTo>
                          <a:lnTo>
                            <a:pt x="416" y="3216"/>
                          </a:lnTo>
                          <a:lnTo>
                            <a:pt x="353" y="3211"/>
                          </a:lnTo>
                          <a:lnTo>
                            <a:pt x="369" y="3115"/>
                          </a:lnTo>
                          <a:cubicBezTo>
                            <a:pt x="372" y="3099"/>
                            <a:pt x="386" y="3088"/>
                            <a:pt x="402" y="3089"/>
                          </a:cubicBezTo>
                          <a:cubicBezTo>
                            <a:pt x="419" y="3089"/>
                            <a:pt x="432" y="3102"/>
                            <a:pt x="432" y="3119"/>
                          </a:cubicBezTo>
                          <a:lnTo>
                            <a:pt x="448" y="3423"/>
                          </a:lnTo>
                          <a:lnTo>
                            <a:pt x="464" y="4864"/>
                          </a:lnTo>
                          <a:lnTo>
                            <a:pt x="400" y="4864"/>
                          </a:lnTo>
                          <a:lnTo>
                            <a:pt x="416" y="2128"/>
                          </a:lnTo>
                          <a:cubicBezTo>
                            <a:pt x="417" y="2111"/>
                            <a:pt x="431" y="2096"/>
                            <a:pt x="448" y="2096"/>
                          </a:cubicBezTo>
                          <a:cubicBezTo>
                            <a:pt x="466" y="2096"/>
                            <a:pt x="480" y="2111"/>
                            <a:pt x="480" y="2128"/>
                          </a:cubicBezTo>
                          <a:lnTo>
                            <a:pt x="496" y="6128"/>
                          </a:lnTo>
                          <a:lnTo>
                            <a:pt x="432" y="6128"/>
                          </a:lnTo>
                          <a:lnTo>
                            <a:pt x="448" y="3536"/>
                          </a:lnTo>
                          <a:cubicBezTo>
                            <a:pt x="449" y="3519"/>
                            <a:pt x="463" y="3505"/>
                            <a:pt x="480" y="3504"/>
                          </a:cubicBezTo>
                          <a:cubicBezTo>
                            <a:pt x="498" y="3504"/>
                            <a:pt x="512" y="3519"/>
                            <a:pt x="512" y="3536"/>
                          </a:cubicBezTo>
                          <a:lnTo>
                            <a:pt x="528" y="4880"/>
                          </a:lnTo>
                          <a:lnTo>
                            <a:pt x="464" y="4880"/>
                          </a:lnTo>
                          <a:lnTo>
                            <a:pt x="480" y="2816"/>
                          </a:lnTo>
                          <a:cubicBezTo>
                            <a:pt x="481" y="2799"/>
                            <a:pt x="495" y="2784"/>
                            <a:pt x="512" y="2784"/>
                          </a:cubicBezTo>
                          <a:cubicBezTo>
                            <a:pt x="530" y="2784"/>
                            <a:pt x="544" y="2799"/>
                            <a:pt x="544" y="2816"/>
                          </a:cubicBezTo>
                          <a:lnTo>
                            <a:pt x="560" y="4672"/>
                          </a:lnTo>
                          <a:lnTo>
                            <a:pt x="576" y="5504"/>
                          </a:lnTo>
                          <a:lnTo>
                            <a:pt x="576" y="5498"/>
                          </a:lnTo>
                          <a:lnTo>
                            <a:pt x="592" y="5578"/>
                          </a:lnTo>
                          <a:lnTo>
                            <a:pt x="589" y="5570"/>
                          </a:lnTo>
                          <a:lnTo>
                            <a:pt x="605" y="5602"/>
                          </a:lnTo>
                          <a:lnTo>
                            <a:pt x="544" y="5616"/>
                          </a:lnTo>
                          <a:lnTo>
                            <a:pt x="560" y="3776"/>
                          </a:lnTo>
                          <a:lnTo>
                            <a:pt x="576" y="2624"/>
                          </a:lnTo>
                          <a:cubicBezTo>
                            <a:pt x="577" y="2606"/>
                            <a:pt x="591" y="2592"/>
                            <a:pt x="609" y="2592"/>
                          </a:cubicBezTo>
                          <a:cubicBezTo>
                            <a:pt x="626" y="2593"/>
                            <a:pt x="640" y="2607"/>
                            <a:pt x="640" y="2624"/>
                          </a:cubicBezTo>
                          <a:lnTo>
                            <a:pt x="656" y="4608"/>
                          </a:lnTo>
                          <a:lnTo>
                            <a:pt x="592" y="4607"/>
                          </a:lnTo>
                          <a:lnTo>
                            <a:pt x="608" y="4175"/>
                          </a:lnTo>
                          <a:cubicBezTo>
                            <a:pt x="609" y="4158"/>
                            <a:pt x="623" y="4145"/>
                            <a:pt x="640" y="4144"/>
                          </a:cubicBezTo>
                          <a:cubicBezTo>
                            <a:pt x="658" y="4144"/>
                            <a:pt x="672" y="4158"/>
                            <a:pt x="672" y="4175"/>
                          </a:cubicBezTo>
                          <a:lnTo>
                            <a:pt x="688" y="4543"/>
                          </a:lnTo>
                          <a:lnTo>
                            <a:pt x="624" y="4544"/>
                          </a:lnTo>
                          <a:lnTo>
                            <a:pt x="640" y="2160"/>
                          </a:lnTo>
                          <a:cubicBezTo>
                            <a:pt x="641" y="2143"/>
                            <a:pt x="655" y="2129"/>
                            <a:pt x="672" y="2128"/>
                          </a:cubicBezTo>
                          <a:cubicBezTo>
                            <a:pt x="690" y="2128"/>
                            <a:pt x="704" y="2142"/>
                            <a:pt x="704" y="2160"/>
                          </a:cubicBezTo>
                          <a:lnTo>
                            <a:pt x="720" y="2784"/>
                          </a:lnTo>
                          <a:lnTo>
                            <a:pt x="752" y="4480"/>
                          </a:lnTo>
                          <a:lnTo>
                            <a:pt x="768" y="6240"/>
                          </a:lnTo>
                          <a:lnTo>
                            <a:pt x="704" y="6240"/>
                          </a:lnTo>
                          <a:lnTo>
                            <a:pt x="720" y="4160"/>
                          </a:lnTo>
                          <a:cubicBezTo>
                            <a:pt x="721" y="4143"/>
                            <a:pt x="735" y="4129"/>
                            <a:pt x="752" y="4128"/>
                          </a:cubicBezTo>
                          <a:cubicBezTo>
                            <a:pt x="770" y="4128"/>
                            <a:pt x="784" y="4142"/>
                            <a:pt x="784" y="4160"/>
                          </a:cubicBezTo>
                          <a:lnTo>
                            <a:pt x="800" y="5232"/>
                          </a:lnTo>
                          <a:lnTo>
                            <a:pt x="736" y="5232"/>
                          </a:lnTo>
                          <a:lnTo>
                            <a:pt x="752" y="3440"/>
                          </a:lnTo>
                          <a:lnTo>
                            <a:pt x="768" y="2464"/>
                          </a:lnTo>
                          <a:cubicBezTo>
                            <a:pt x="769" y="2446"/>
                            <a:pt x="783" y="2432"/>
                            <a:pt x="801" y="2432"/>
                          </a:cubicBezTo>
                          <a:cubicBezTo>
                            <a:pt x="818" y="2433"/>
                            <a:pt x="832" y="2447"/>
                            <a:pt x="832" y="2464"/>
                          </a:cubicBezTo>
                          <a:lnTo>
                            <a:pt x="848" y="3952"/>
                          </a:lnTo>
                          <a:lnTo>
                            <a:pt x="784" y="3952"/>
                          </a:lnTo>
                          <a:lnTo>
                            <a:pt x="800" y="2928"/>
                          </a:lnTo>
                          <a:cubicBezTo>
                            <a:pt x="801" y="2910"/>
                            <a:pt x="815" y="2896"/>
                            <a:pt x="833" y="2896"/>
                          </a:cubicBezTo>
                          <a:cubicBezTo>
                            <a:pt x="850" y="2897"/>
                            <a:pt x="864" y="2911"/>
                            <a:pt x="864" y="2928"/>
                          </a:cubicBezTo>
                          <a:lnTo>
                            <a:pt x="880" y="5952"/>
                          </a:lnTo>
                          <a:lnTo>
                            <a:pt x="816" y="5952"/>
                          </a:lnTo>
                          <a:lnTo>
                            <a:pt x="832" y="3392"/>
                          </a:lnTo>
                          <a:cubicBezTo>
                            <a:pt x="833" y="3375"/>
                            <a:pt x="847" y="3361"/>
                            <a:pt x="864" y="3360"/>
                          </a:cubicBezTo>
                          <a:cubicBezTo>
                            <a:pt x="882" y="3360"/>
                            <a:pt x="896" y="3374"/>
                            <a:pt x="896" y="3392"/>
                          </a:cubicBezTo>
                          <a:lnTo>
                            <a:pt x="912" y="4256"/>
                          </a:lnTo>
                          <a:lnTo>
                            <a:pt x="928" y="6112"/>
                          </a:lnTo>
                          <a:lnTo>
                            <a:pt x="864" y="6112"/>
                          </a:lnTo>
                          <a:lnTo>
                            <a:pt x="880" y="2912"/>
                          </a:lnTo>
                          <a:cubicBezTo>
                            <a:pt x="881" y="2895"/>
                            <a:pt x="895" y="2880"/>
                            <a:pt x="912" y="2880"/>
                          </a:cubicBezTo>
                          <a:cubicBezTo>
                            <a:pt x="930" y="2880"/>
                            <a:pt x="944" y="2895"/>
                            <a:pt x="944" y="2912"/>
                          </a:cubicBezTo>
                          <a:lnTo>
                            <a:pt x="960" y="6880"/>
                          </a:lnTo>
                          <a:lnTo>
                            <a:pt x="896" y="6880"/>
                          </a:lnTo>
                          <a:lnTo>
                            <a:pt x="912" y="5264"/>
                          </a:lnTo>
                          <a:lnTo>
                            <a:pt x="928" y="2176"/>
                          </a:lnTo>
                          <a:cubicBezTo>
                            <a:pt x="929" y="2159"/>
                            <a:pt x="943" y="2145"/>
                            <a:pt x="960" y="2144"/>
                          </a:cubicBezTo>
                          <a:cubicBezTo>
                            <a:pt x="978" y="2144"/>
                            <a:pt x="992" y="2159"/>
                            <a:pt x="992" y="2176"/>
                          </a:cubicBezTo>
                          <a:lnTo>
                            <a:pt x="1008" y="3936"/>
                          </a:lnTo>
                          <a:lnTo>
                            <a:pt x="1024" y="4335"/>
                          </a:lnTo>
                          <a:lnTo>
                            <a:pt x="961" y="4332"/>
                          </a:lnTo>
                          <a:lnTo>
                            <a:pt x="977" y="4204"/>
                          </a:lnTo>
                          <a:lnTo>
                            <a:pt x="992" y="3216"/>
                          </a:lnTo>
                          <a:cubicBezTo>
                            <a:pt x="993" y="3199"/>
                            <a:pt x="1007" y="3185"/>
                            <a:pt x="1024" y="3184"/>
                          </a:cubicBezTo>
                          <a:cubicBezTo>
                            <a:pt x="1041" y="3184"/>
                            <a:pt x="1056" y="3198"/>
                            <a:pt x="1056" y="3215"/>
                          </a:cubicBezTo>
                          <a:lnTo>
                            <a:pt x="1072" y="3519"/>
                          </a:lnTo>
                          <a:lnTo>
                            <a:pt x="1088" y="4304"/>
                          </a:lnTo>
                          <a:lnTo>
                            <a:pt x="1025" y="4300"/>
                          </a:lnTo>
                          <a:lnTo>
                            <a:pt x="1041" y="4172"/>
                          </a:lnTo>
                          <a:lnTo>
                            <a:pt x="1073" y="3837"/>
                          </a:lnTo>
                          <a:cubicBezTo>
                            <a:pt x="1074" y="3821"/>
                            <a:pt x="1089" y="3808"/>
                            <a:pt x="1105" y="3808"/>
                          </a:cubicBezTo>
                          <a:cubicBezTo>
                            <a:pt x="1122" y="3809"/>
                            <a:pt x="1136" y="3822"/>
                            <a:pt x="1136" y="3839"/>
                          </a:cubicBezTo>
                          <a:lnTo>
                            <a:pt x="1152" y="4223"/>
                          </a:lnTo>
                          <a:lnTo>
                            <a:pt x="1088" y="4224"/>
                          </a:lnTo>
                          <a:lnTo>
                            <a:pt x="1104" y="2752"/>
                          </a:lnTo>
                          <a:lnTo>
                            <a:pt x="1120" y="1808"/>
                          </a:lnTo>
                          <a:cubicBezTo>
                            <a:pt x="1121" y="1790"/>
                            <a:pt x="1135" y="1776"/>
                            <a:pt x="1153" y="1776"/>
                          </a:cubicBezTo>
                          <a:cubicBezTo>
                            <a:pt x="1170" y="1777"/>
                            <a:pt x="1184" y="1791"/>
                            <a:pt x="1184" y="1808"/>
                          </a:cubicBezTo>
                          <a:lnTo>
                            <a:pt x="1200" y="3744"/>
                          </a:lnTo>
                          <a:lnTo>
                            <a:pt x="1216" y="4576"/>
                          </a:lnTo>
                          <a:lnTo>
                            <a:pt x="1152" y="4576"/>
                          </a:lnTo>
                          <a:lnTo>
                            <a:pt x="1168" y="2320"/>
                          </a:lnTo>
                          <a:lnTo>
                            <a:pt x="1185" y="2094"/>
                          </a:lnTo>
                          <a:cubicBezTo>
                            <a:pt x="1186" y="2077"/>
                            <a:pt x="1200" y="2064"/>
                            <a:pt x="1217" y="2064"/>
                          </a:cubicBezTo>
                          <a:cubicBezTo>
                            <a:pt x="1235" y="2065"/>
                            <a:pt x="1248" y="2079"/>
                            <a:pt x="1248" y="2096"/>
                          </a:cubicBezTo>
                          <a:lnTo>
                            <a:pt x="1264" y="3552"/>
                          </a:lnTo>
                          <a:lnTo>
                            <a:pt x="1280" y="3726"/>
                          </a:lnTo>
                          <a:lnTo>
                            <a:pt x="1217" y="3727"/>
                          </a:lnTo>
                          <a:lnTo>
                            <a:pt x="1233" y="3375"/>
                          </a:lnTo>
                          <a:cubicBezTo>
                            <a:pt x="1233" y="3358"/>
                            <a:pt x="1248" y="3344"/>
                            <a:pt x="1265" y="3344"/>
                          </a:cubicBezTo>
                          <a:cubicBezTo>
                            <a:pt x="1282" y="3345"/>
                            <a:pt x="1296" y="3358"/>
                            <a:pt x="1296" y="3376"/>
                          </a:cubicBezTo>
                          <a:lnTo>
                            <a:pt x="1312" y="4080"/>
                          </a:lnTo>
                          <a:lnTo>
                            <a:pt x="1248" y="4080"/>
                          </a:lnTo>
                          <a:lnTo>
                            <a:pt x="1264" y="3120"/>
                          </a:lnTo>
                          <a:cubicBezTo>
                            <a:pt x="1265" y="3102"/>
                            <a:pt x="1279" y="3088"/>
                            <a:pt x="1296" y="3088"/>
                          </a:cubicBezTo>
                          <a:cubicBezTo>
                            <a:pt x="1314" y="3088"/>
                            <a:pt x="1328" y="3102"/>
                            <a:pt x="1328" y="3120"/>
                          </a:cubicBezTo>
                          <a:lnTo>
                            <a:pt x="1344" y="3952"/>
                          </a:lnTo>
                          <a:lnTo>
                            <a:pt x="1280" y="3952"/>
                          </a:lnTo>
                          <a:lnTo>
                            <a:pt x="1296" y="3296"/>
                          </a:lnTo>
                          <a:lnTo>
                            <a:pt x="1313" y="2959"/>
                          </a:lnTo>
                          <a:cubicBezTo>
                            <a:pt x="1313" y="2942"/>
                            <a:pt x="1327" y="2929"/>
                            <a:pt x="1344" y="2928"/>
                          </a:cubicBezTo>
                          <a:cubicBezTo>
                            <a:pt x="1361" y="2928"/>
                            <a:pt x="1375" y="2941"/>
                            <a:pt x="1376" y="2958"/>
                          </a:cubicBezTo>
                          <a:lnTo>
                            <a:pt x="1392" y="3134"/>
                          </a:lnTo>
                          <a:lnTo>
                            <a:pt x="1408" y="3631"/>
                          </a:lnTo>
                          <a:lnTo>
                            <a:pt x="1344" y="3632"/>
                          </a:lnTo>
                          <a:lnTo>
                            <a:pt x="1360" y="2816"/>
                          </a:lnTo>
                          <a:cubicBezTo>
                            <a:pt x="1361" y="2798"/>
                            <a:pt x="1375" y="2784"/>
                            <a:pt x="1393" y="2784"/>
                          </a:cubicBezTo>
                          <a:cubicBezTo>
                            <a:pt x="1410" y="2785"/>
                            <a:pt x="1424" y="2799"/>
                            <a:pt x="1424" y="2816"/>
                          </a:cubicBezTo>
                          <a:lnTo>
                            <a:pt x="1440" y="4608"/>
                          </a:lnTo>
                          <a:lnTo>
                            <a:pt x="1376" y="4608"/>
                          </a:lnTo>
                          <a:lnTo>
                            <a:pt x="1392" y="4064"/>
                          </a:lnTo>
                          <a:lnTo>
                            <a:pt x="1408" y="3312"/>
                          </a:lnTo>
                          <a:lnTo>
                            <a:pt x="1424" y="960"/>
                          </a:lnTo>
                          <a:cubicBezTo>
                            <a:pt x="1425" y="943"/>
                            <a:pt x="1439" y="928"/>
                            <a:pt x="1457" y="928"/>
                          </a:cubicBezTo>
                          <a:cubicBezTo>
                            <a:pt x="1474" y="928"/>
                            <a:pt x="1488" y="943"/>
                            <a:pt x="1488" y="960"/>
                          </a:cubicBezTo>
                          <a:lnTo>
                            <a:pt x="1504" y="4560"/>
                          </a:lnTo>
                          <a:lnTo>
                            <a:pt x="1536" y="5407"/>
                          </a:lnTo>
                          <a:lnTo>
                            <a:pt x="1472" y="5408"/>
                          </a:lnTo>
                          <a:lnTo>
                            <a:pt x="1488" y="2320"/>
                          </a:lnTo>
                          <a:cubicBezTo>
                            <a:pt x="1489" y="2303"/>
                            <a:pt x="1503" y="2289"/>
                            <a:pt x="1520" y="2288"/>
                          </a:cubicBezTo>
                          <a:cubicBezTo>
                            <a:pt x="1538" y="2288"/>
                            <a:pt x="1552" y="2302"/>
                            <a:pt x="1552" y="2320"/>
                          </a:cubicBezTo>
                          <a:lnTo>
                            <a:pt x="1568" y="3536"/>
                          </a:lnTo>
                          <a:lnTo>
                            <a:pt x="1536" y="3504"/>
                          </a:lnTo>
                          <a:lnTo>
                            <a:pt x="1552" y="3504"/>
                          </a:lnTo>
                          <a:lnTo>
                            <a:pt x="1520" y="3535"/>
                          </a:lnTo>
                          <a:lnTo>
                            <a:pt x="1536" y="3167"/>
                          </a:lnTo>
                          <a:lnTo>
                            <a:pt x="1552" y="1504"/>
                          </a:lnTo>
                          <a:cubicBezTo>
                            <a:pt x="1553" y="1487"/>
                            <a:pt x="1567" y="1472"/>
                            <a:pt x="1584" y="1472"/>
                          </a:cubicBezTo>
                          <a:cubicBezTo>
                            <a:pt x="1602" y="1472"/>
                            <a:pt x="1616" y="1487"/>
                            <a:pt x="1616" y="1504"/>
                          </a:cubicBezTo>
                          <a:lnTo>
                            <a:pt x="1632" y="3136"/>
                          </a:lnTo>
                          <a:lnTo>
                            <a:pt x="1648" y="3487"/>
                          </a:lnTo>
                          <a:lnTo>
                            <a:pt x="1584" y="3488"/>
                          </a:lnTo>
                          <a:lnTo>
                            <a:pt x="1600" y="2640"/>
                          </a:lnTo>
                          <a:lnTo>
                            <a:pt x="1616" y="32"/>
                          </a:lnTo>
                          <a:cubicBezTo>
                            <a:pt x="1617" y="15"/>
                            <a:pt x="1631" y="0"/>
                            <a:pt x="1649" y="0"/>
                          </a:cubicBezTo>
                          <a:cubicBezTo>
                            <a:pt x="1666" y="0"/>
                            <a:pt x="1680" y="15"/>
                            <a:pt x="1680" y="32"/>
                          </a:cubicBezTo>
                          <a:lnTo>
                            <a:pt x="1696" y="4272"/>
                          </a:lnTo>
                          <a:lnTo>
                            <a:pt x="1632" y="4271"/>
                          </a:lnTo>
                          <a:lnTo>
                            <a:pt x="1648" y="3807"/>
                          </a:lnTo>
                          <a:cubicBezTo>
                            <a:pt x="1649" y="3790"/>
                            <a:pt x="1663" y="3777"/>
                            <a:pt x="1680" y="3776"/>
                          </a:cubicBezTo>
                          <a:cubicBezTo>
                            <a:pt x="1697" y="3776"/>
                            <a:pt x="1711" y="3790"/>
                            <a:pt x="1712" y="3807"/>
                          </a:cubicBezTo>
                          <a:lnTo>
                            <a:pt x="1728" y="4095"/>
                          </a:lnTo>
                          <a:lnTo>
                            <a:pt x="1664" y="4096"/>
                          </a:lnTo>
                          <a:lnTo>
                            <a:pt x="1680" y="3360"/>
                          </a:lnTo>
                          <a:cubicBezTo>
                            <a:pt x="1681" y="3344"/>
                            <a:pt x="1692" y="3331"/>
                            <a:pt x="1708" y="3329"/>
                          </a:cubicBezTo>
                          <a:cubicBezTo>
                            <a:pt x="1723" y="3327"/>
                            <a:pt x="1738" y="3336"/>
                            <a:pt x="1743" y="3350"/>
                          </a:cubicBezTo>
                          <a:lnTo>
                            <a:pt x="1759" y="3398"/>
                          </a:lnTo>
                          <a:cubicBezTo>
                            <a:pt x="1760" y="3402"/>
                            <a:pt x="1760" y="3405"/>
                            <a:pt x="1760" y="3408"/>
                          </a:cubicBezTo>
                          <a:lnTo>
                            <a:pt x="1776" y="5200"/>
                          </a:lnTo>
                          <a:lnTo>
                            <a:pt x="1712" y="5200"/>
                          </a:lnTo>
                          <a:lnTo>
                            <a:pt x="1728" y="3584"/>
                          </a:lnTo>
                          <a:cubicBezTo>
                            <a:pt x="1729" y="3567"/>
                            <a:pt x="1743" y="3553"/>
                            <a:pt x="1760" y="3552"/>
                          </a:cubicBezTo>
                          <a:cubicBezTo>
                            <a:pt x="1777" y="3552"/>
                            <a:pt x="1792" y="3566"/>
                            <a:pt x="1792" y="3583"/>
                          </a:cubicBezTo>
                          <a:lnTo>
                            <a:pt x="1808" y="3903"/>
                          </a:lnTo>
                          <a:lnTo>
                            <a:pt x="1824" y="4736"/>
                          </a:lnTo>
                          <a:lnTo>
                            <a:pt x="1760" y="4736"/>
                          </a:lnTo>
                          <a:lnTo>
                            <a:pt x="1776" y="4144"/>
                          </a:lnTo>
                          <a:cubicBezTo>
                            <a:pt x="1777" y="4126"/>
                            <a:pt x="1791" y="4113"/>
                            <a:pt x="1808" y="4112"/>
                          </a:cubicBezTo>
                          <a:cubicBezTo>
                            <a:pt x="1825" y="4112"/>
                            <a:pt x="1840" y="4126"/>
                            <a:pt x="1840" y="4143"/>
                          </a:cubicBezTo>
                          <a:lnTo>
                            <a:pt x="1856" y="4511"/>
                          </a:lnTo>
                          <a:lnTo>
                            <a:pt x="1792" y="4512"/>
                          </a:lnTo>
                          <a:lnTo>
                            <a:pt x="1808" y="2768"/>
                          </a:lnTo>
                          <a:cubicBezTo>
                            <a:pt x="1809" y="2751"/>
                            <a:pt x="1823" y="2737"/>
                            <a:pt x="1840" y="2736"/>
                          </a:cubicBezTo>
                          <a:cubicBezTo>
                            <a:pt x="1858" y="2736"/>
                            <a:pt x="1872" y="2750"/>
                            <a:pt x="1872" y="2768"/>
                          </a:cubicBezTo>
                          <a:lnTo>
                            <a:pt x="1888" y="3808"/>
                          </a:lnTo>
                          <a:lnTo>
                            <a:pt x="1824" y="3808"/>
                          </a:lnTo>
                          <a:lnTo>
                            <a:pt x="1840" y="2736"/>
                          </a:lnTo>
                          <a:cubicBezTo>
                            <a:pt x="1841" y="2719"/>
                            <a:pt x="1855" y="2704"/>
                            <a:pt x="1872" y="2704"/>
                          </a:cubicBezTo>
                          <a:cubicBezTo>
                            <a:pt x="1890" y="2704"/>
                            <a:pt x="1904" y="2718"/>
                            <a:pt x="1904" y="2736"/>
                          </a:cubicBezTo>
                          <a:lnTo>
                            <a:pt x="1936" y="4720"/>
                          </a:lnTo>
                          <a:lnTo>
                            <a:pt x="1952" y="5215"/>
                          </a:lnTo>
                          <a:lnTo>
                            <a:pt x="1888" y="5216"/>
                          </a:lnTo>
                          <a:lnTo>
                            <a:pt x="1904" y="3488"/>
                          </a:lnTo>
                          <a:cubicBezTo>
                            <a:pt x="1905" y="3471"/>
                            <a:pt x="1919" y="3456"/>
                            <a:pt x="1937" y="3456"/>
                          </a:cubicBezTo>
                          <a:cubicBezTo>
                            <a:pt x="1954" y="3457"/>
                            <a:pt x="1968" y="3471"/>
                            <a:pt x="1968" y="3488"/>
                          </a:cubicBezTo>
                          <a:lnTo>
                            <a:pt x="1984" y="7152"/>
                          </a:lnTo>
                          <a:lnTo>
                            <a:pt x="1920" y="7152"/>
                          </a:lnTo>
                          <a:lnTo>
                            <a:pt x="1936" y="4400"/>
                          </a:lnTo>
                          <a:lnTo>
                            <a:pt x="1952" y="3408"/>
                          </a:lnTo>
                          <a:cubicBezTo>
                            <a:pt x="1953" y="3391"/>
                            <a:pt x="1967" y="3377"/>
                            <a:pt x="1984" y="3376"/>
                          </a:cubicBezTo>
                          <a:cubicBezTo>
                            <a:pt x="2002" y="3376"/>
                            <a:pt x="2016" y="3390"/>
                            <a:pt x="2016" y="3408"/>
                          </a:cubicBezTo>
                          <a:lnTo>
                            <a:pt x="2032" y="4112"/>
                          </a:lnTo>
                          <a:lnTo>
                            <a:pt x="1968" y="4112"/>
                          </a:lnTo>
                          <a:lnTo>
                            <a:pt x="1984" y="1824"/>
                          </a:lnTo>
                          <a:cubicBezTo>
                            <a:pt x="1985" y="1807"/>
                            <a:pt x="1999" y="1792"/>
                            <a:pt x="2017" y="1792"/>
                          </a:cubicBezTo>
                          <a:cubicBezTo>
                            <a:pt x="2034" y="1792"/>
                            <a:pt x="2048" y="1807"/>
                            <a:pt x="2048" y="1824"/>
                          </a:cubicBezTo>
                          <a:lnTo>
                            <a:pt x="2064" y="5040"/>
                          </a:lnTo>
                          <a:lnTo>
                            <a:pt x="2000" y="5040"/>
                          </a:lnTo>
                          <a:lnTo>
                            <a:pt x="2016" y="2608"/>
                          </a:lnTo>
                          <a:cubicBezTo>
                            <a:pt x="2017" y="2591"/>
                            <a:pt x="2031" y="2576"/>
                            <a:pt x="2049" y="2576"/>
                          </a:cubicBezTo>
                          <a:cubicBezTo>
                            <a:pt x="2066" y="2576"/>
                            <a:pt x="2080" y="2591"/>
                            <a:pt x="2080" y="2608"/>
                          </a:cubicBezTo>
                          <a:lnTo>
                            <a:pt x="2096" y="6336"/>
                          </a:lnTo>
                          <a:lnTo>
                            <a:pt x="2032" y="6336"/>
                          </a:lnTo>
                          <a:lnTo>
                            <a:pt x="2048" y="2272"/>
                          </a:lnTo>
                          <a:cubicBezTo>
                            <a:pt x="2049" y="2255"/>
                            <a:pt x="2063" y="2241"/>
                            <a:pt x="2080" y="2240"/>
                          </a:cubicBezTo>
                          <a:cubicBezTo>
                            <a:pt x="2098" y="2240"/>
                            <a:pt x="2112" y="2255"/>
                            <a:pt x="2112" y="2272"/>
                          </a:cubicBezTo>
                          <a:lnTo>
                            <a:pt x="2128" y="3936"/>
                          </a:lnTo>
                          <a:lnTo>
                            <a:pt x="2119" y="3914"/>
                          </a:lnTo>
                          <a:lnTo>
                            <a:pt x="2135" y="3930"/>
                          </a:lnTo>
                          <a:lnTo>
                            <a:pt x="2080" y="3952"/>
                          </a:lnTo>
                          <a:lnTo>
                            <a:pt x="2096" y="3216"/>
                          </a:lnTo>
                          <a:cubicBezTo>
                            <a:pt x="2097" y="3214"/>
                            <a:pt x="2097" y="3212"/>
                            <a:pt x="2097" y="3210"/>
                          </a:cubicBezTo>
                          <a:lnTo>
                            <a:pt x="2113" y="3130"/>
                          </a:lnTo>
                          <a:cubicBezTo>
                            <a:pt x="2116" y="3115"/>
                            <a:pt x="2130" y="3104"/>
                            <a:pt x="2146" y="3105"/>
                          </a:cubicBezTo>
                          <a:cubicBezTo>
                            <a:pt x="2162" y="3105"/>
                            <a:pt x="2175" y="3118"/>
                            <a:pt x="2176" y="3133"/>
                          </a:cubicBezTo>
                          <a:lnTo>
                            <a:pt x="2192" y="3293"/>
                          </a:lnTo>
                          <a:lnTo>
                            <a:pt x="2208" y="3936"/>
                          </a:lnTo>
                          <a:lnTo>
                            <a:pt x="2224" y="4431"/>
                          </a:lnTo>
                          <a:lnTo>
                            <a:pt x="2160" y="4432"/>
                          </a:lnTo>
                          <a:lnTo>
                            <a:pt x="2176" y="3264"/>
                          </a:lnTo>
                          <a:cubicBezTo>
                            <a:pt x="2177" y="3247"/>
                            <a:pt x="2191" y="3232"/>
                            <a:pt x="2208" y="3232"/>
                          </a:cubicBezTo>
                          <a:cubicBezTo>
                            <a:pt x="2226" y="3232"/>
                            <a:pt x="2240" y="3246"/>
                            <a:pt x="2240" y="3264"/>
                          </a:cubicBezTo>
                          <a:lnTo>
                            <a:pt x="2256" y="4272"/>
                          </a:lnTo>
                          <a:lnTo>
                            <a:pt x="2192" y="4272"/>
                          </a:lnTo>
                          <a:lnTo>
                            <a:pt x="2208" y="3552"/>
                          </a:lnTo>
                          <a:cubicBezTo>
                            <a:pt x="2209" y="3535"/>
                            <a:pt x="2222" y="3521"/>
                            <a:pt x="2239" y="3521"/>
                          </a:cubicBezTo>
                          <a:cubicBezTo>
                            <a:pt x="2256" y="3520"/>
                            <a:pt x="2270" y="3532"/>
                            <a:pt x="2272" y="3548"/>
                          </a:cubicBezTo>
                          <a:lnTo>
                            <a:pt x="2288" y="3676"/>
                          </a:lnTo>
                          <a:lnTo>
                            <a:pt x="2224" y="3680"/>
                          </a:lnTo>
                          <a:lnTo>
                            <a:pt x="2240" y="3056"/>
                          </a:lnTo>
                          <a:cubicBezTo>
                            <a:pt x="2241" y="3038"/>
                            <a:pt x="2255" y="3024"/>
                            <a:pt x="2273" y="3024"/>
                          </a:cubicBezTo>
                          <a:cubicBezTo>
                            <a:pt x="2290" y="3025"/>
                            <a:pt x="2304" y="3038"/>
                            <a:pt x="2304" y="3056"/>
                          </a:cubicBezTo>
                          <a:lnTo>
                            <a:pt x="2336" y="4624"/>
                          </a:lnTo>
                          <a:lnTo>
                            <a:pt x="2272" y="4624"/>
                          </a:lnTo>
                          <a:lnTo>
                            <a:pt x="2288" y="1840"/>
                          </a:lnTo>
                          <a:cubicBezTo>
                            <a:pt x="2289" y="1823"/>
                            <a:pt x="2303" y="1808"/>
                            <a:pt x="2320" y="1808"/>
                          </a:cubicBezTo>
                          <a:cubicBezTo>
                            <a:pt x="2338" y="1808"/>
                            <a:pt x="2352" y="1823"/>
                            <a:pt x="2352" y="1840"/>
                          </a:cubicBezTo>
                          <a:lnTo>
                            <a:pt x="2368" y="5328"/>
                          </a:lnTo>
                          <a:lnTo>
                            <a:pt x="2384" y="5452"/>
                          </a:lnTo>
                          <a:lnTo>
                            <a:pt x="2320" y="5456"/>
                          </a:lnTo>
                          <a:lnTo>
                            <a:pt x="2336" y="3696"/>
                          </a:lnTo>
                          <a:cubicBezTo>
                            <a:pt x="2337" y="3679"/>
                            <a:pt x="2351" y="3664"/>
                            <a:pt x="2368" y="3664"/>
                          </a:cubicBezTo>
                          <a:cubicBezTo>
                            <a:pt x="2386" y="3664"/>
                            <a:pt x="2400" y="3679"/>
                            <a:pt x="2400" y="3696"/>
                          </a:cubicBezTo>
                          <a:lnTo>
                            <a:pt x="2416" y="5680"/>
                          </a:lnTo>
                          <a:lnTo>
                            <a:pt x="2432" y="6656"/>
                          </a:lnTo>
                          <a:lnTo>
                            <a:pt x="2368" y="6656"/>
                          </a:lnTo>
                          <a:lnTo>
                            <a:pt x="2384" y="4112"/>
                          </a:lnTo>
                          <a:lnTo>
                            <a:pt x="2400" y="544"/>
                          </a:lnTo>
                          <a:cubicBezTo>
                            <a:pt x="2401" y="527"/>
                            <a:pt x="2415" y="512"/>
                            <a:pt x="2432" y="512"/>
                          </a:cubicBezTo>
                          <a:cubicBezTo>
                            <a:pt x="2450" y="512"/>
                            <a:pt x="2464" y="527"/>
                            <a:pt x="2464" y="544"/>
                          </a:cubicBezTo>
                          <a:lnTo>
                            <a:pt x="2480" y="3824"/>
                          </a:lnTo>
                          <a:lnTo>
                            <a:pt x="2416" y="3824"/>
                          </a:lnTo>
                          <a:lnTo>
                            <a:pt x="2432" y="3264"/>
                          </a:lnTo>
                          <a:cubicBezTo>
                            <a:pt x="2433" y="3246"/>
                            <a:pt x="2447" y="3233"/>
                            <a:pt x="2464" y="3232"/>
                          </a:cubicBezTo>
                          <a:cubicBezTo>
                            <a:pt x="2482" y="3232"/>
                            <a:pt x="2496" y="3246"/>
                            <a:pt x="2496" y="3263"/>
                          </a:cubicBezTo>
                          <a:lnTo>
                            <a:pt x="2512" y="3663"/>
                          </a:lnTo>
                          <a:lnTo>
                            <a:pt x="2448" y="3664"/>
                          </a:lnTo>
                          <a:lnTo>
                            <a:pt x="2464" y="1136"/>
                          </a:lnTo>
                          <a:cubicBezTo>
                            <a:pt x="2465" y="1119"/>
                            <a:pt x="2479" y="1104"/>
                            <a:pt x="2496" y="1104"/>
                          </a:cubicBezTo>
                          <a:cubicBezTo>
                            <a:pt x="2514" y="1104"/>
                            <a:pt x="2528" y="1119"/>
                            <a:pt x="2528" y="1136"/>
                          </a:cubicBezTo>
                          <a:lnTo>
                            <a:pt x="2544" y="4512"/>
                          </a:lnTo>
                          <a:lnTo>
                            <a:pt x="2535" y="4490"/>
                          </a:lnTo>
                          <a:lnTo>
                            <a:pt x="2551" y="4506"/>
                          </a:lnTo>
                          <a:lnTo>
                            <a:pt x="2497" y="4524"/>
                          </a:lnTo>
                          <a:lnTo>
                            <a:pt x="2513" y="4412"/>
                          </a:lnTo>
                          <a:cubicBezTo>
                            <a:pt x="2515" y="4396"/>
                            <a:pt x="2530" y="4384"/>
                            <a:pt x="2546" y="4385"/>
                          </a:cubicBezTo>
                          <a:cubicBezTo>
                            <a:pt x="2563" y="4385"/>
                            <a:pt x="2576" y="4399"/>
                            <a:pt x="2576" y="4415"/>
                          </a:cubicBezTo>
                          <a:lnTo>
                            <a:pt x="2592" y="4895"/>
                          </a:lnTo>
                          <a:lnTo>
                            <a:pt x="2529" y="4893"/>
                          </a:lnTo>
                          <a:lnTo>
                            <a:pt x="2545" y="4733"/>
                          </a:lnTo>
                          <a:lnTo>
                            <a:pt x="2560" y="2288"/>
                          </a:lnTo>
                          <a:cubicBezTo>
                            <a:pt x="2561" y="2271"/>
                            <a:pt x="2575" y="2257"/>
                            <a:pt x="2592" y="2256"/>
                          </a:cubicBezTo>
                          <a:cubicBezTo>
                            <a:pt x="2610" y="2256"/>
                            <a:pt x="2624" y="2271"/>
                            <a:pt x="2624" y="2288"/>
                          </a:cubicBezTo>
                          <a:lnTo>
                            <a:pt x="2640" y="3664"/>
                          </a:lnTo>
                          <a:lnTo>
                            <a:pt x="2577" y="3663"/>
                          </a:lnTo>
                          <a:lnTo>
                            <a:pt x="2593" y="3359"/>
                          </a:lnTo>
                          <a:cubicBezTo>
                            <a:pt x="2593" y="3342"/>
                            <a:pt x="2608" y="3328"/>
                            <a:pt x="2625" y="3328"/>
                          </a:cubicBezTo>
                          <a:cubicBezTo>
                            <a:pt x="2642" y="3329"/>
                            <a:pt x="2656" y="3342"/>
                            <a:pt x="2656" y="3359"/>
                          </a:cubicBezTo>
                          <a:lnTo>
                            <a:pt x="2672" y="3807"/>
                          </a:lnTo>
                          <a:lnTo>
                            <a:pt x="2608" y="3808"/>
                          </a:lnTo>
                          <a:lnTo>
                            <a:pt x="2624" y="2704"/>
                          </a:lnTo>
                          <a:cubicBezTo>
                            <a:pt x="2625" y="2686"/>
                            <a:pt x="2639" y="2672"/>
                            <a:pt x="2657" y="2672"/>
                          </a:cubicBezTo>
                          <a:cubicBezTo>
                            <a:pt x="2674" y="2673"/>
                            <a:pt x="2688" y="2687"/>
                            <a:pt x="2688" y="2704"/>
                          </a:cubicBezTo>
                          <a:lnTo>
                            <a:pt x="2704" y="4992"/>
                          </a:lnTo>
                          <a:lnTo>
                            <a:pt x="2640" y="4992"/>
                          </a:lnTo>
                          <a:lnTo>
                            <a:pt x="2672" y="3216"/>
                          </a:lnTo>
                          <a:cubicBezTo>
                            <a:pt x="2673" y="3200"/>
                            <a:pt x="2685" y="3186"/>
                            <a:pt x="2701" y="3185"/>
                          </a:cubicBezTo>
                          <a:cubicBezTo>
                            <a:pt x="2717" y="3183"/>
                            <a:pt x="2732" y="3193"/>
                            <a:pt x="2736" y="3209"/>
                          </a:cubicBezTo>
                          <a:lnTo>
                            <a:pt x="2752" y="3273"/>
                          </a:lnTo>
                          <a:lnTo>
                            <a:pt x="2689" y="3279"/>
                          </a:lnTo>
                          <a:lnTo>
                            <a:pt x="2705" y="2943"/>
                          </a:lnTo>
                          <a:cubicBezTo>
                            <a:pt x="2705" y="2926"/>
                            <a:pt x="2720" y="2912"/>
                            <a:pt x="2737" y="2912"/>
                          </a:cubicBezTo>
                          <a:cubicBezTo>
                            <a:pt x="2754" y="2913"/>
                            <a:pt x="2768" y="2927"/>
                            <a:pt x="2768" y="2944"/>
                          </a:cubicBezTo>
                          <a:lnTo>
                            <a:pt x="2784" y="4992"/>
                          </a:lnTo>
                          <a:lnTo>
                            <a:pt x="2720" y="4992"/>
                          </a:lnTo>
                          <a:lnTo>
                            <a:pt x="2736" y="2896"/>
                          </a:lnTo>
                          <a:cubicBezTo>
                            <a:pt x="2737" y="2879"/>
                            <a:pt x="2751" y="2864"/>
                            <a:pt x="2768" y="2864"/>
                          </a:cubicBezTo>
                          <a:cubicBezTo>
                            <a:pt x="2786" y="2864"/>
                            <a:pt x="2800" y="2879"/>
                            <a:pt x="2800" y="2896"/>
                          </a:cubicBezTo>
                          <a:lnTo>
                            <a:pt x="2816" y="4576"/>
                          </a:lnTo>
                          <a:lnTo>
                            <a:pt x="2832" y="5296"/>
                          </a:lnTo>
                          <a:lnTo>
                            <a:pt x="2768" y="5296"/>
                          </a:lnTo>
                          <a:lnTo>
                            <a:pt x="2784" y="3024"/>
                          </a:lnTo>
                          <a:cubicBezTo>
                            <a:pt x="2785" y="3007"/>
                            <a:pt x="2798" y="2993"/>
                            <a:pt x="2815" y="2993"/>
                          </a:cubicBezTo>
                          <a:cubicBezTo>
                            <a:pt x="2832" y="2992"/>
                            <a:pt x="2847" y="3004"/>
                            <a:pt x="2848" y="3021"/>
                          </a:cubicBezTo>
                          <a:lnTo>
                            <a:pt x="2864" y="3181"/>
                          </a:lnTo>
                          <a:lnTo>
                            <a:pt x="2800" y="3184"/>
                          </a:lnTo>
                          <a:lnTo>
                            <a:pt x="2816" y="1360"/>
                          </a:lnTo>
                          <a:cubicBezTo>
                            <a:pt x="2817" y="1343"/>
                            <a:pt x="2831" y="1328"/>
                            <a:pt x="2849" y="1328"/>
                          </a:cubicBezTo>
                          <a:cubicBezTo>
                            <a:pt x="2866" y="1328"/>
                            <a:pt x="2880" y="1343"/>
                            <a:pt x="2880" y="1360"/>
                          </a:cubicBezTo>
                          <a:lnTo>
                            <a:pt x="2896" y="3936"/>
                          </a:lnTo>
                          <a:lnTo>
                            <a:pt x="2833" y="3930"/>
                          </a:lnTo>
                          <a:lnTo>
                            <a:pt x="2849" y="3850"/>
                          </a:lnTo>
                          <a:lnTo>
                            <a:pt x="2848" y="3856"/>
                          </a:lnTo>
                          <a:lnTo>
                            <a:pt x="2864" y="2512"/>
                          </a:lnTo>
                          <a:lnTo>
                            <a:pt x="2880" y="2095"/>
                          </a:lnTo>
                          <a:cubicBezTo>
                            <a:pt x="2881" y="2078"/>
                            <a:pt x="2895" y="2064"/>
                            <a:pt x="2913" y="2064"/>
                          </a:cubicBezTo>
                          <a:cubicBezTo>
                            <a:pt x="2930" y="2065"/>
                            <a:pt x="2944" y="2078"/>
                            <a:pt x="2944" y="2096"/>
                          </a:cubicBezTo>
                          <a:lnTo>
                            <a:pt x="2960" y="2736"/>
                          </a:lnTo>
                          <a:lnTo>
                            <a:pt x="2896" y="2736"/>
                          </a:lnTo>
                          <a:lnTo>
                            <a:pt x="2912" y="1600"/>
                          </a:lnTo>
                          <a:cubicBezTo>
                            <a:pt x="2913" y="1582"/>
                            <a:pt x="2927" y="1568"/>
                            <a:pt x="2945" y="1568"/>
                          </a:cubicBezTo>
                          <a:cubicBezTo>
                            <a:pt x="2962" y="1569"/>
                            <a:pt x="2976" y="1583"/>
                            <a:pt x="2976" y="1600"/>
                          </a:cubicBezTo>
                          <a:lnTo>
                            <a:pt x="2992" y="4144"/>
                          </a:lnTo>
                          <a:lnTo>
                            <a:pt x="3008" y="4334"/>
                          </a:lnTo>
                          <a:lnTo>
                            <a:pt x="2944" y="4335"/>
                          </a:lnTo>
                          <a:lnTo>
                            <a:pt x="2960" y="3871"/>
                          </a:lnTo>
                          <a:cubicBezTo>
                            <a:pt x="2961" y="3854"/>
                            <a:pt x="2975" y="3840"/>
                            <a:pt x="2993" y="3840"/>
                          </a:cubicBezTo>
                          <a:cubicBezTo>
                            <a:pt x="3010" y="3841"/>
                            <a:pt x="3024" y="3854"/>
                            <a:pt x="3024" y="3872"/>
                          </a:cubicBezTo>
                          <a:lnTo>
                            <a:pt x="3040" y="4624"/>
                          </a:lnTo>
                          <a:lnTo>
                            <a:pt x="2976" y="4624"/>
                          </a:lnTo>
                          <a:lnTo>
                            <a:pt x="2992" y="3056"/>
                          </a:lnTo>
                          <a:cubicBezTo>
                            <a:pt x="2993" y="3039"/>
                            <a:pt x="3007" y="3024"/>
                            <a:pt x="3024" y="3024"/>
                          </a:cubicBezTo>
                          <a:cubicBezTo>
                            <a:pt x="3042" y="3024"/>
                            <a:pt x="3056" y="3039"/>
                            <a:pt x="3056" y="3056"/>
                          </a:cubicBezTo>
                          <a:lnTo>
                            <a:pt x="3072" y="4624"/>
                          </a:lnTo>
                          <a:lnTo>
                            <a:pt x="3009" y="4618"/>
                          </a:lnTo>
                          <a:lnTo>
                            <a:pt x="3025" y="4538"/>
                          </a:lnTo>
                          <a:cubicBezTo>
                            <a:pt x="3028" y="4523"/>
                            <a:pt x="3042" y="4512"/>
                            <a:pt x="3058" y="4513"/>
                          </a:cubicBezTo>
                          <a:cubicBezTo>
                            <a:pt x="3074" y="4513"/>
                            <a:pt x="3087" y="4526"/>
                            <a:pt x="3088" y="4541"/>
                          </a:cubicBezTo>
                          <a:lnTo>
                            <a:pt x="3120" y="4861"/>
                          </a:lnTo>
                          <a:lnTo>
                            <a:pt x="3136" y="5199"/>
                          </a:lnTo>
                          <a:lnTo>
                            <a:pt x="3073" y="5199"/>
                          </a:lnTo>
                          <a:lnTo>
                            <a:pt x="3089" y="4911"/>
                          </a:lnTo>
                          <a:lnTo>
                            <a:pt x="3104" y="4144"/>
                          </a:lnTo>
                          <a:lnTo>
                            <a:pt x="3120" y="2272"/>
                          </a:lnTo>
                          <a:cubicBezTo>
                            <a:pt x="3121" y="2255"/>
                            <a:pt x="3134" y="2241"/>
                            <a:pt x="3152" y="2240"/>
                          </a:cubicBezTo>
                          <a:cubicBezTo>
                            <a:pt x="3169" y="2240"/>
                            <a:pt x="3184" y="2254"/>
                            <a:pt x="3184" y="2271"/>
                          </a:cubicBezTo>
                          <a:lnTo>
                            <a:pt x="3200" y="2575"/>
                          </a:lnTo>
                          <a:lnTo>
                            <a:pt x="3216" y="4592"/>
                          </a:lnTo>
                          <a:lnTo>
                            <a:pt x="3152" y="4592"/>
                          </a:lnTo>
                          <a:lnTo>
                            <a:pt x="3168" y="4048"/>
                          </a:lnTo>
                          <a:cubicBezTo>
                            <a:pt x="3169" y="4033"/>
                            <a:pt x="3179" y="4020"/>
                            <a:pt x="3194" y="4017"/>
                          </a:cubicBezTo>
                          <a:cubicBezTo>
                            <a:pt x="3208" y="4014"/>
                            <a:pt x="3223" y="4021"/>
                            <a:pt x="3229" y="4034"/>
                          </a:cubicBezTo>
                          <a:lnTo>
                            <a:pt x="3245" y="4066"/>
                          </a:lnTo>
                          <a:lnTo>
                            <a:pt x="3184" y="4080"/>
                          </a:lnTo>
                          <a:lnTo>
                            <a:pt x="3200" y="2144"/>
                          </a:lnTo>
                          <a:cubicBezTo>
                            <a:pt x="3201" y="2127"/>
                            <a:pt x="3215" y="2112"/>
                            <a:pt x="3232" y="2112"/>
                          </a:cubicBezTo>
                          <a:cubicBezTo>
                            <a:pt x="3250" y="2112"/>
                            <a:pt x="3264" y="2127"/>
                            <a:pt x="3264" y="2144"/>
                          </a:cubicBezTo>
                          <a:lnTo>
                            <a:pt x="3280" y="3536"/>
                          </a:lnTo>
                          <a:lnTo>
                            <a:pt x="3216" y="3535"/>
                          </a:lnTo>
                          <a:lnTo>
                            <a:pt x="3232" y="3023"/>
                          </a:lnTo>
                          <a:cubicBezTo>
                            <a:pt x="3233" y="3006"/>
                            <a:pt x="3247" y="2993"/>
                            <a:pt x="3264" y="2992"/>
                          </a:cubicBezTo>
                          <a:cubicBezTo>
                            <a:pt x="3281" y="2992"/>
                            <a:pt x="3295" y="3005"/>
                            <a:pt x="3296" y="3022"/>
                          </a:cubicBezTo>
                          <a:lnTo>
                            <a:pt x="3312" y="3278"/>
                          </a:lnTo>
                          <a:lnTo>
                            <a:pt x="3249" y="3274"/>
                          </a:lnTo>
                          <a:lnTo>
                            <a:pt x="3265" y="3194"/>
                          </a:lnTo>
                          <a:cubicBezTo>
                            <a:pt x="3266" y="3191"/>
                            <a:pt x="3267" y="3189"/>
                            <a:pt x="3268" y="3186"/>
                          </a:cubicBezTo>
                          <a:lnTo>
                            <a:pt x="3284" y="3154"/>
                          </a:lnTo>
                          <a:cubicBezTo>
                            <a:pt x="3290" y="3141"/>
                            <a:pt x="3305" y="3134"/>
                            <a:pt x="3320" y="3137"/>
                          </a:cubicBezTo>
                          <a:cubicBezTo>
                            <a:pt x="3334" y="3141"/>
                            <a:pt x="3344" y="3153"/>
                            <a:pt x="3344" y="3168"/>
                          </a:cubicBezTo>
                          <a:lnTo>
                            <a:pt x="3360" y="4368"/>
                          </a:lnTo>
                          <a:lnTo>
                            <a:pt x="3376" y="4492"/>
                          </a:lnTo>
                          <a:lnTo>
                            <a:pt x="3312" y="4496"/>
                          </a:lnTo>
                          <a:lnTo>
                            <a:pt x="3328" y="3200"/>
                          </a:lnTo>
                          <a:cubicBezTo>
                            <a:pt x="3329" y="3182"/>
                            <a:pt x="3343" y="3168"/>
                            <a:pt x="3361" y="3168"/>
                          </a:cubicBezTo>
                          <a:cubicBezTo>
                            <a:pt x="3379" y="3169"/>
                            <a:pt x="3393" y="3183"/>
                            <a:pt x="3392" y="3201"/>
                          </a:cubicBezTo>
                          <a:lnTo>
                            <a:pt x="3376" y="4497"/>
                          </a:lnTo>
                          <a:cubicBezTo>
                            <a:pt x="3376" y="4514"/>
                            <a:pt x="3363" y="4527"/>
                            <a:pt x="3346" y="4528"/>
                          </a:cubicBezTo>
                          <a:cubicBezTo>
                            <a:pt x="3329" y="4529"/>
                            <a:pt x="3315" y="4517"/>
                            <a:pt x="3313" y="4500"/>
                          </a:cubicBezTo>
                          <a:lnTo>
                            <a:pt x="3296" y="4369"/>
                          </a:lnTo>
                          <a:lnTo>
                            <a:pt x="3280" y="3169"/>
                          </a:lnTo>
                          <a:lnTo>
                            <a:pt x="3341" y="3183"/>
                          </a:lnTo>
                          <a:lnTo>
                            <a:pt x="3325" y="3215"/>
                          </a:lnTo>
                          <a:lnTo>
                            <a:pt x="3328" y="3207"/>
                          </a:lnTo>
                          <a:lnTo>
                            <a:pt x="3312" y="3287"/>
                          </a:lnTo>
                          <a:cubicBezTo>
                            <a:pt x="3309" y="3303"/>
                            <a:pt x="3294" y="3313"/>
                            <a:pt x="3278" y="3312"/>
                          </a:cubicBezTo>
                          <a:cubicBezTo>
                            <a:pt x="3262" y="3311"/>
                            <a:pt x="3250" y="3299"/>
                            <a:pt x="3249" y="3282"/>
                          </a:cubicBezTo>
                          <a:lnTo>
                            <a:pt x="3233" y="3026"/>
                          </a:lnTo>
                          <a:lnTo>
                            <a:pt x="3296" y="3025"/>
                          </a:lnTo>
                          <a:lnTo>
                            <a:pt x="3280" y="3537"/>
                          </a:lnTo>
                          <a:cubicBezTo>
                            <a:pt x="3280" y="3555"/>
                            <a:pt x="3266" y="3569"/>
                            <a:pt x="3248" y="3568"/>
                          </a:cubicBezTo>
                          <a:cubicBezTo>
                            <a:pt x="3231" y="3568"/>
                            <a:pt x="3217" y="3554"/>
                            <a:pt x="3216" y="3537"/>
                          </a:cubicBezTo>
                          <a:lnTo>
                            <a:pt x="3200" y="2145"/>
                          </a:lnTo>
                          <a:lnTo>
                            <a:pt x="3264" y="2145"/>
                          </a:lnTo>
                          <a:lnTo>
                            <a:pt x="3248" y="4081"/>
                          </a:lnTo>
                          <a:cubicBezTo>
                            <a:pt x="3248" y="4096"/>
                            <a:pt x="3238" y="4108"/>
                            <a:pt x="3224" y="4112"/>
                          </a:cubicBezTo>
                          <a:cubicBezTo>
                            <a:pt x="3209" y="4115"/>
                            <a:pt x="3194" y="4108"/>
                            <a:pt x="3188" y="4095"/>
                          </a:cubicBezTo>
                          <a:lnTo>
                            <a:pt x="3172" y="4063"/>
                          </a:lnTo>
                          <a:lnTo>
                            <a:pt x="3232" y="4049"/>
                          </a:lnTo>
                          <a:lnTo>
                            <a:pt x="3216" y="4593"/>
                          </a:lnTo>
                          <a:cubicBezTo>
                            <a:pt x="3216" y="4611"/>
                            <a:pt x="3202" y="4625"/>
                            <a:pt x="3184" y="4624"/>
                          </a:cubicBezTo>
                          <a:cubicBezTo>
                            <a:pt x="3167" y="4624"/>
                            <a:pt x="3153" y="4610"/>
                            <a:pt x="3152" y="4593"/>
                          </a:cubicBezTo>
                          <a:lnTo>
                            <a:pt x="3137" y="2578"/>
                          </a:lnTo>
                          <a:lnTo>
                            <a:pt x="3121" y="2274"/>
                          </a:lnTo>
                          <a:lnTo>
                            <a:pt x="3184" y="2273"/>
                          </a:lnTo>
                          <a:lnTo>
                            <a:pt x="3168" y="4145"/>
                          </a:lnTo>
                          <a:lnTo>
                            <a:pt x="3152" y="4914"/>
                          </a:lnTo>
                          <a:lnTo>
                            <a:pt x="3136" y="5202"/>
                          </a:lnTo>
                          <a:cubicBezTo>
                            <a:pt x="3135" y="5219"/>
                            <a:pt x="3121" y="5233"/>
                            <a:pt x="3104" y="5232"/>
                          </a:cubicBezTo>
                          <a:cubicBezTo>
                            <a:pt x="3087" y="5232"/>
                            <a:pt x="3073" y="5219"/>
                            <a:pt x="3073" y="5202"/>
                          </a:cubicBezTo>
                          <a:lnTo>
                            <a:pt x="3057" y="4868"/>
                          </a:lnTo>
                          <a:lnTo>
                            <a:pt x="3025" y="4548"/>
                          </a:lnTo>
                          <a:lnTo>
                            <a:pt x="3088" y="4551"/>
                          </a:lnTo>
                          <a:lnTo>
                            <a:pt x="3072" y="4631"/>
                          </a:lnTo>
                          <a:cubicBezTo>
                            <a:pt x="3069" y="4647"/>
                            <a:pt x="3054" y="4658"/>
                            <a:pt x="3037" y="4656"/>
                          </a:cubicBezTo>
                          <a:cubicBezTo>
                            <a:pt x="3021" y="4655"/>
                            <a:pt x="3009" y="4641"/>
                            <a:pt x="3008" y="4625"/>
                          </a:cubicBezTo>
                          <a:lnTo>
                            <a:pt x="2992" y="3057"/>
                          </a:lnTo>
                          <a:lnTo>
                            <a:pt x="3056" y="3057"/>
                          </a:lnTo>
                          <a:lnTo>
                            <a:pt x="3040" y="4625"/>
                          </a:lnTo>
                          <a:cubicBezTo>
                            <a:pt x="3040" y="4642"/>
                            <a:pt x="3026" y="4656"/>
                            <a:pt x="3009" y="4656"/>
                          </a:cubicBezTo>
                          <a:cubicBezTo>
                            <a:pt x="2991" y="4657"/>
                            <a:pt x="2977" y="4643"/>
                            <a:pt x="2976" y="4625"/>
                          </a:cubicBezTo>
                          <a:lnTo>
                            <a:pt x="2960" y="3873"/>
                          </a:lnTo>
                          <a:lnTo>
                            <a:pt x="3024" y="3874"/>
                          </a:lnTo>
                          <a:lnTo>
                            <a:pt x="3008" y="4338"/>
                          </a:lnTo>
                          <a:cubicBezTo>
                            <a:pt x="3008" y="4355"/>
                            <a:pt x="2994" y="4368"/>
                            <a:pt x="2977" y="4368"/>
                          </a:cubicBezTo>
                          <a:cubicBezTo>
                            <a:pt x="2960" y="4369"/>
                            <a:pt x="2946" y="4356"/>
                            <a:pt x="2945" y="4339"/>
                          </a:cubicBezTo>
                          <a:lnTo>
                            <a:pt x="2928" y="4145"/>
                          </a:lnTo>
                          <a:lnTo>
                            <a:pt x="2912" y="1601"/>
                          </a:lnTo>
                          <a:lnTo>
                            <a:pt x="2976" y="1601"/>
                          </a:lnTo>
                          <a:lnTo>
                            <a:pt x="2960" y="2737"/>
                          </a:lnTo>
                          <a:cubicBezTo>
                            <a:pt x="2960" y="2754"/>
                            <a:pt x="2946" y="2768"/>
                            <a:pt x="2929" y="2768"/>
                          </a:cubicBezTo>
                          <a:cubicBezTo>
                            <a:pt x="2911" y="2769"/>
                            <a:pt x="2897" y="2755"/>
                            <a:pt x="2896" y="2737"/>
                          </a:cubicBezTo>
                          <a:lnTo>
                            <a:pt x="2880" y="2097"/>
                          </a:lnTo>
                          <a:lnTo>
                            <a:pt x="2944" y="2098"/>
                          </a:lnTo>
                          <a:lnTo>
                            <a:pt x="2928" y="2513"/>
                          </a:lnTo>
                          <a:lnTo>
                            <a:pt x="2912" y="3857"/>
                          </a:lnTo>
                          <a:cubicBezTo>
                            <a:pt x="2912" y="3859"/>
                            <a:pt x="2912" y="3861"/>
                            <a:pt x="2912" y="3863"/>
                          </a:cubicBezTo>
                          <a:lnTo>
                            <a:pt x="2896" y="3943"/>
                          </a:lnTo>
                          <a:cubicBezTo>
                            <a:pt x="2893" y="3959"/>
                            <a:pt x="2878" y="3970"/>
                            <a:pt x="2861" y="3968"/>
                          </a:cubicBezTo>
                          <a:cubicBezTo>
                            <a:pt x="2845" y="3967"/>
                            <a:pt x="2833" y="3953"/>
                            <a:pt x="2832" y="3937"/>
                          </a:cubicBezTo>
                          <a:lnTo>
                            <a:pt x="2816" y="1361"/>
                          </a:lnTo>
                          <a:lnTo>
                            <a:pt x="2880" y="1361"/>
                          </a:lnTo>
                          <a:lnTo>
                            <a:pt x="2864" y="3185"/>
                          </a:lnTo>
                          <a:cubicBezTo>
                            <a:pt x="2864" y="3202"/>
                            <a:pt x="2851" y="3216"/>
                            <a:pt x="2834" y="3216"/>
                          </a:cubicBezTo>
                          <a:cubicBezTo>
                            <a:pt x="2817" y="3217"/>
                            <a:pt x="2802" y="3205"/>
                            <a:pt x="2801" y="3188"/>
                          </a:cubicBezTo>
                          <a:lnTo>
                            <a:pt x="2785" y="3028"/>
                          </a:lnTo>
                          <a:lnTo>
                            <a:pt x="2848" y="3025"/>
                          </a:lnTo>
                          <a:lnTo>
                            <a:pt x="2832" y="5297"/>
                          </a:lnTo>
                          <a:cubicBezTo>
                            <a:pt x="2832" y="5314"/>
                            <a:pt x="2818" y="5328"/>
                            <a:pt x="2801" y="5328"/>
                          </a:cubicBezTo>
                          <a:cubicBezTo>
                            <a:pt x="2783" y="5329"/>
                            <a:pt x="2769" y="5315"/>
                            <a:pt x="2768" y="5297"/>
                          </a:cubicBezTo>
                          <a:lnTo>
                            <a:pt x="2752" y="4577"/>
                          </a:lnTo>
                          <a:lnTo>
                            <a:pt x="2736" y="2897"/>
                          </a:lnTo>
                          <a:lnTo>
                            <a:pt x="2800" y="2897"/>
                          </a:lnTo>
                          <a:lnTo>
                            <a:pt x="2784" y="4993"/>
                          </a:lnTo>
                          <a:cubicBezTo>
                            <a:pt x="2784" y="5010"/>
                            <a:pt x="2770" y="5024"/>
                            <a:pt x="2752" y="5024"/>
                          </a:cubicBezTo>
                          <a:cubicBezTo>
                            <a:pt x="2735" y="5024"/>
                            <a:pt x="2721" y="5010"/>
                            <a:pt x="2720" y="4993"/>
                          </a:cubicBezTo>
                          <a:lnTo>
                            <a:pt x="2704" y="2945"/>
                          </a:lnTo>
                          <a:lnTo>
                            <a:pt x="2768" y="2946"/>
                          </a:lnTo>
                          <a:lnTo>
                            <a:pt x="2752" y="3282"/>
                          </a:lnTo>
                          <a:cubicBezTo>
                            <a:pt x="2752" y="3298"/>
                            <a:pt x="2739" y="3311"/>
                            <a:pt x="2724" y="3312"/>
                          </a:cubicBezTo>
                          <a:cubicBezTo>
                            <a:pt x="2708" y="3314"/>
                            <a:pt x="2693" y="3304"/>
                            <a:pt x="2689" y="3288"/>
                          </a:cubicBezTo>
                          <a:lnTo>
                            <a:pt x="2673" y="3224"/>
                          </a:lnTo>
                          <a:lnTo>
                            <a:pt x="2736" y="3217"/>
                          </a:lnTo>
                          <a:lnTo>
                            <a:pt x="2704" y="4993"/>
                          </a:lnTo>
                          <a:cubicBezTo>
                            <a:pt x="2704" y="5011"/>
                            <a:pt x="2690" y="5025"/>
                            <a:pt x="2672" y="5024"/>
                          </a:cubicBezTo>
                          <a:cubicBezTo>
                            <a:pt x="2655" y="5024"/>
                            <a:pt x="2641" y="5010"/>
                            <a:pt x="2640" y="4993"/>
                          </a:cubicBezTo>
                          <a:lnTo>
                            <a:pt x="2624" y="2705"/>
                          </a:lnTo>
                          <a:lnTo>
                            <a:pt x="2688" y="2705"/>
                          </a:lnTo>
                          <a:lnTo>
                            <a:pt x="2672" y="3809"/>
                          </a:lnTo>
                          <a:cubicBezTo>
                            <a:pt x="2672" y="3826"/>
                            <a:pt x="2658" y="3840"/>
                            <a:pt x="2641" y="3840"/>
                          </a:cubicBezTo>
                          <a:cubicBezTo>
                            <a:pt x="2623" y="3841"/>
                            <a:pt x="2609" y="3827"/>
                            <a:pt x="2608" y="3810"/>
                          </a:cubicBezTo>
                          <a:lnTo>
                            <a:pt x="2592" y="3362"/>
                          </a:lnTo>
                          <a:lnTo>
                            <a:pt x="2656" y="3362"/>
                          </a:lnTo>
                          <a:lnTo>
                            <a:pt x="2640" y="3666"/>
                          </a:lnTo>
                          <a:cubicBezTo>
                            <a:pt x="2640" y="3683"/>
                            <a:pt x="2625" y="3697"/>
                            <a:pt x="2608" y="3696"/>
                          </a:cubicBezTo>
                          <a:cubicBezTo>
                            <a:pt x="2591" y="3696"/>
                            <a:pt x="2577" y="3682"/>
                            <a:pt x="2576" y="3665"/>
                          </a:cubicBezTo>
                          <a:lnTo>
                            <a:pt x="2560" y="2289"/>
                          </a:lnTo>
                          <a:lnTo>
                            <a:pt x="2624" y="2289"/>
                          </a:lnTo>
                          <a:lnTo>
                            <a:pt x="2608" y="4740"/>
                          </a:lnTo>
                          <a:lnTo>
                            <a:pt x="2592" y="4900"/>
                          </a:lnTo>
                          <a:cubicBezTo>
                            <a:pt x="2591" y="4916"/>
                            <a:pt x="2576" y="4929"/>
                            <a:pt x="2559" y="4928"/>
                          </a:cubicBezTo>
                          <a:cubicBezTo>
                            <a:pt x="2543" y="4928"/>
                            <a:pt x="2529" y="4914"/>
                            <a:pt x="2528" y="4898"/>
                          </a:cubicBezTo>
                          <a:lnTo>
                            <a:pt x="2512" y="4418"/>
                          </a:lnTo>
                          <a:lnTo>
                            <a:pt x="2576" y="4421"/>
                          </a:lnTo>
                          <a:lnTo>
                            <a:pt x="2560" y="4533"/>
                          </a:lnTo>
                          <a:cubicBezTo>
                            <a:pt x="2558" y="4545"/>
                            <a:pt x="2550" y="4555"/>
                            <a:pt x="2539" y="4559"/>
                          </a:cubicBezTo>
                          <a:cubicBezTo>
                            <a:pt x="2527" y="4563"/>
                            <a:pt x="2514" y="4560"/>
                            <a:pt x="2506" y="4551"/>
                          </a:cubicBezTo>
                          <a:lnTo>
                            <a:pt x="2490" y="4535"/>
                          </a:lnTo>
                          <a:cubicBezTo>
                            <a:pt x="2484" y="4529"/>
                            <a:pt x="2481" y="4521"/>
                            <a:pt x="2480" y="4513"/>
                          </a:cubicBezTo>
                          <a:lnTo>
                            <a:pt x="2464" y="1137"/>
                          </a:lnTo>
                          <a:lnTo>
                            <a:pt x="2528" y="1137"/>
                          </a:lnTo>
                          <a:lnTo>
                            <a:pt x="2512" y="3665"/>
                          </a:lnTo>
                          <a:cubicBezTo>
                            <a:pt x="2512" y="3682"/>
                            <a:pt x="2498" y="3696"/>
                            <a:pt x="2481" y="3696"/>
                          </a:cubicBezTo>
                          <a:cubicBezTo>
                            <a:pt x="2464" y="3697"/>
                            <a:pt x="2449" y="3683"/>
                            <a:pt x="2448" y="3666"/>
                          </a:cubicBezTo>
                          <a:lnTo>
                            <a:pt x="2432" y="3266"/>
                          </a:lnTo>
                          <a:lnTo>
                            <a:pt x="2496" y="3265"/>
                          </a:lnTo>
                          <a:lnTo>
                            <a:pt x="2480" y="3825"/>
                          </a:lnTo>
                          <a:cubicBezTo>
                            <a:pt x="2480" y="3843"/>
                            <a:pt x="2466" y="3857"/>
                            <a:pt x="2448" y="3856"/>
                          </a:cubicBezTo>
                          <a:cubicBezTo>
                            <a:pt x="2431" y="3856"/>
                            <a:pt x="2417" y="3842"/>
                            <a:pt x="2416" y="3825"/>
                          </a:cubicBezTo>
                          <a:lnTo>
                            <a:pt x="2400" y="545"/>
                          </a:lnTo>
                          <a:lnTo>
                            <a:pt x="2464" y="545"/>
                          </a:lnTo>
                          <a:lnTo>
                            <a:pt x="2448" y="4113"/>
                          </a:lnTo>
                          <a:lnTo>
                            <a:pt x="2432" y="6657"/>
                          </a:lnTo>
                          <a:cubicBezTo>
                            <a:pt x="2432" y="6674"/>
                            <a:pt x="2418" y="6688"/>
                            <a:pt x="2401" y="6688"/>
                          </a:cubicBezTo>
                          <a:cubicBezTo>
                            <a:pt x="2383" y="6689"/>
                            <a:pt x="2369" y="6675"/>
                            <a:pt x="2368" y="6657"/>
                          </a:cubicBezTo>
                          <a:lnTo>
                            <a:pt x="2352" y="5681"/>
                          </a:lnTo>
                          <a:lnTo>
                            <a:pt x="2336" y="3697"/>
                          </a:lnTo>
                          <a:lnTo>
                            <a:pt x="2400" y="3697"/>
                          </a:lnTo>
                          <a:lnTo>
                            <a:pt x="2384" y="5457"/>
                          </a:lnTo>
                          <a:cubicBezTo>
                            <a:pt x="2384" y="5474"/>
                            <a:pt x="2371" y="5487"/>
                            <a:pt x="2354" y="5488"/>
                          </a:cubicBezTo>
                          <a:cubicBezTo>
                            <a:pt x="2337" y="5489"/>
                            <a:pt x="2323" y="5477"/>
                            <a:pt x="2321" y="5460"/>
                          </a:cubicBezTo>
                          <a:lnTo>
                            <a:pt x="2304" y="5329"/>
                          </a:lnTo>
                          <a:lnTo>
                            <a:pt x="2288" y="1841"/>
                          </a:lnTo>
                          <a:lnTo>
                            <a:pt x="2352" y="1841"/>
                          </a:lnTo>
                          <a:lnTo>
                            <a:pt x="2336" y="4625"/>
                          </a:lnTo>
                          <a:cubicBezTo>
                            <a:pt x="2336" y="4642"/>
                            <a:pt x="2322" y="4656"/>
                            <a:pt x="2305" y="4656"/>
                          </a:cubicBezTo>
                          <a:cubicBezTo>
                            <a:pt x="2287" y="4657"/>
                            <a:pt x="2273" y="4643"/>
                            <a:pt x="2272" y="4625"/>
                          </a:cubicBezTo>
                          <a:lnTo>
                            <a:pt x="2240" y="3057"/>
                          </a:lnTo>
                          <a:lnTo>
                            <a:pt x="2304" y="3057"/>
                          </a:lnTo>
                          <a:lnTo>
                            <a:pt x="2288" y="3681"/>
                          </a:lnTo>
                          <a:cubicBezTo>
                            <a:pt x="2288" y="3698"/>
                            <a:pt x="2275" y="3712"/>
                            <a:pt x="2258" y="3712"/>
                          </a:cubicBezTo>
                          <a:cubicBezTo>
                            <a:pt x="2241" y="3713"/>
                            <a:pt x="2227" y="3701"/>
                            <a:pt x="2225" y="3684"/>
                          </a:cubicBezTo>
                          <a:lnTo>
                            <a:pt x="2209" y="3556"/>
                          </a:lnTo>
                          <a:lnTo>
                            <a:pt x="2272" y="3553"/>
                          </a:lnTo>
                          <a:lnTo>
                            <a:pt x="2256" y="4273"/>
                          </a:lnTo>
                          <a:cubicBezTo>
                            <a:pt x="2256" y="4291"/>
                            <a:pt x="2242" y="4305"/>
                            <a:pt x="2224" y="4304"/>
                          </a:cubicBezTo>
                          <a:cubicBezTo>
                            <a:pt x="2207" y="4304"/>
                            <a:pt x="2193" y="4290"/>
                            <a:pt x="2192" y="4273"/>
                          </a:cubicBezTo>
                          <a:lnTo>
                            <a:pt x="2176" y="3265"/>
                          </a:lnTo>
                          <a:lnTo>
                            <a:pt x="2240" y="3265"/>
                          </a:lnTo>
                          <a:lnTo>
                            <a:pt x="2224" y="4433"/>
                          </a:lnTo>
                          <a:cubicBezTo>
                            <a:pt x="2224" y="4450"/>
                            <a:pt x="2210" y="4464"/>
                            <a:pt x="2193" y="4464"/>
                          </a:cubicBezTo>
                          <a:cubicBezTo>
                            <a:pt x="2175" y="4465"/>
                            <a:pt x="2161" y="4451"/>
                            <a:pt x="2160" y="4434"/>
                          </a:cubicBezTo>
                          <a:lnTo>
                            <a:pt x="2144" y="3937"/>
                          </a:lnTo>
                          <a:lnTo>
                            <a:pt x="2129" y="3300"/>
                          </a:lnTo>
                          <a:lnTo>
                            <a:pt x="2113" y="3140"/>
                          </a:lnTo>
                          <a:lnTo>
                            <a:pt x="2176" y="3143"/>
                          </a:lnTo>
                          <a:lnTo>
                            <a:pt x="2160" y="3223"/>
                          </a:lnTo>
                          <a:lnTo>
                            <a:pt x="2160" y="3217"/>
                          </a:lnTo>
                          <a:lnTo>
                            <a:pt x="2144" y="3953"/>
                          </a:lnTo>
                          <a:cubicBezTo>
                            <a:pt x="2144" y="3966"/>
                            <a:pt x="2136" y="3977"/>
                            <a:pt x="2124" y="3982"/>
                          </a:cubicBezTo>
                          <a:cubicBezTo>
                            <a:pt x="2112" y="3987"/>
                            <a:pt x="2099" y="3984"/>
                            <a:pt x="2090" y="3975"/>
                          </a:cubicBezTo>
                          <a:lnTo>
                            <a:pt x="2074" y="3959"/>
                          </a:lnTo>
                          <a:cubicBezTo>
                            <a:pt x="2068" y="3953"/>
                            <a:pt x="2065" y="3945"/>
                            <a:pt x="2064" y="3937"/>
                          </a:cubicBezTo>
                          <a:lnTo>
                            <a:pt x="2048" y="2273"/>
                          </a:lnTo>
                          <a:lnTo>
                            <a:pt x="2112" y="2273"/>
                          </a:lnTo>
                          <a:lnTo>
                            <a:pt x="2096" y="6337"/>
                          </a:lnTo>
                          <a:cubicBezTo>
                            <a:pt x="2096" y="6354"/>
                            <a:pt x="2082" y="6368"/>
                            <a:pt x="2064" y="6368"/>
                          </a:cubicBezTo>
                          <a:cubicBezTo>
                            <a:pt x="2047" y="6368"/>
                            <a:pt x="2033" y="6354"/>
                            <a:pt x="2032" y="6337"/>
                          </a:cubicBezTo>
                          <a:lnTo>
                            <a:pt x="2016" y="2609"/>
                          </a:lnTo>
                          <a:lnTo>
                            <a:pt x="2080" y="2609"/>
                          </a:lnTo>
                          <a:lnTo>
                            <a:pt x="2064" y="5041"/>
                          </a:lnTo>
                          <a:cubicBezTo>
                            <a:pt x="2064" y="5058"/>
                            <a:pt x="2050" y="5072"/>
                            <a:pt x="2032" y="5072"/>
                          </a:cubicBezTo>
                          <a:cubicBezTo>
                            <a:pt x="2015" y="5072"/>
                            <a:pt x="2001" y="5058"/>
                            <a:pt x="2000" y="5041"/>
                          </a:cubicBezTo>
                          <a:lnTo>
                            <a:pt x="1984" y="1825"/>
                          </a:lnTo>
                          <a:lnTo>
                            <a:pt x="2048" y="1825"/>
                          </a:lnTo>
                          <a:lnTo>
                            <a:pt x="2032" y="4113"/>
                          </a:lnTo>
                          <a:cubicBezTo>
                            <a:pt x="2032" y="4130"/>
                            <a:pt x="2018" y="4144"/>
                            <a:pt x="2001" y="4144"/>
                          </a:cubicBezTo>
                          <a:cubicBezTo>
                            <a:pt x="1983" y="4145"/>
                            <a:pt x="1969" y="4131"/>
                            <a:pt x="1968" y="4113"/>
                          </a:cubicBezTo>
                          <a:lnTo>
                            <a:pt x="1952" y="3409"/>
                          </a:lnTo>
                          <a:lnTo>
                            <a:pt x="2016" y="3409"/>
                          </a:lnTo>
                          <a:lnTo>
                            <a:pt x="2000" y="4401"/>
                          </a:lnTo>
                          <a:lnTo>
                            <a:pt x="1984" y="7153"/>
                          </a:lnTo>
                          <a:cubicBezTo>
                            <a:pt x="1984" y="7170"/>
                            <a:pt x="1970" y="7184"/>
                            <a:pt x="1952" y="7184"/>
                          </a:cubicBezTo>
                          <a:cubicBezTo>
                            <a:pt x="1935" y="7184"/>
                            <a:pt x="1921" y="7170"/>
                            <a:pt x="1920" y="7153"/>
                          </a:cubicBezTo>
                          <a:lnTo>
                            <a:pt x="1904" y="3489"/>
                          </a:lnTo>
                          <a:lnTo>
                            <a:pt x="1968" y="3489"/>
                          </a:lnTo>
                          <a:lnTo>
                            <a:pt x="1952" y="5217"/>
                          </a:lnTo>
                          <a:cubicBezTo>
                            <a:pt x="1952" y="5234"/>
                            <a:pt x="1938" y="5248"/>
                            <a:pt x="1921" y="5248"/>
                          </a:cubicBezTo>
                          <a:cubicBezTo>
                            <a:pt x="1903" y="5249"/>
                            <a:pt x="1889" y="5235"/>
                            <a:pt x="1888" y="5218"/>
                          </a:cubicBezTo>
                          <a:lnTo>
                            <a:pt x="1872" y="4721"/>
                          </a:lnTo>
                          <a:lnTo>
                            <a:pt x="1840" y="2737"/>
                          </a:lnTo>
                          <a:lnTo>
                            <a:pt x="1904" y="2737"/>
                          </a:lnTo>
                          <a:lnTo>
                            <a:pt x="1888" y="3809"/>
                          </a:lnTo>
                          <a:cubicBezTo>
                            <a:pt x="1888" y="3826"/>
                            <a:pt x="1874" y="3840"/>
                            <a:pt x="1856" y="3840"/>
                          </a:cubicBezTo>
                          <a:cubicBezTo>
                            <a:pt x="1839" y="3840"/>
                            <a:pt x="1825" y="3826"/>
                            <a:pt x="1824" y="3809"/>
                          </a:cubicBezTo>
                          <a:lnTo>
                            <a:pt x="1808" y="2769"/>
                          </a:lnTo>
                          <a:lnTo>
                            <a:pt x="1872" y="2769"/>
                          </a:lnTo>
                          <a:lnTo>
                            <a:pt x="1856" y="4513"/>
                          </a:lnTo>
                          <a:cubicBezTo>
                            <a:pt x="1856" y="4530"/>
                            <a:pt x="1842" y="4544"/>
                            <a:pt x="1825" y="4544"/>
                          </a:cubicBezTo>
                          <a:cubicBezTo>
                            <a:pt x="1808" y="4545"/>
                            <a:pt x="1793" y="4531"/>
                            <a:pt x="1792" y="4514"/>
                          </a:cubicBezTo>
                          <a:lnTo>
                            <a:pt x="1776" y="4146"/>
                          </a:lnTo>
                          <a:lnTo>
                            <a:pt x="1840" y="4145"/>
                          </a:lnTo>
                          <a:lnTo>
                            <a:pt x="1824" y="4737"/>
                          </a:lnTo>
                          <a:cubicBezTo>
                            <a:pt x="1824" y="4755"/>
                            <a:pt x="1810" y="4769"/>
                            <a:pt x="1792" y="4768"/>
                          </a:cubicBezTo>
                          <a:cubicBezTo>
                            <a:pt x="1775" y="4768"/>
                            <a:pt x="1761" y="4754"/>
                            <a:pt x="1760" y="4737"/>
                          </a:cubicBezTo>
                          <a:lnTo>
                            <a:pt x="1745" y="3906"/>
                          </a:lnTo>
                          <a:lnTo>
                            <a:pt x="1729" y="3586"/>
                          </a:lnTo>
                          <a:lnTo>
                            <a:pt x="1792" y="3585"/>
                          </a:lnTo>
                          <a:lnTo>
                            <a:pt x="1776" y="5201"/>
                          </a:lnTo>
                          <a:cubicBezTo>
                            <a:pt x="1776" y="5218"/>
                            <a:pt x="1762" y="5232"/>
                            <a:pt x="1744" y="5232"/>
                          </a:cubicBezTo>
                          <a:cubicBezTo>
                            <a:pt x="1727" y="5232"/>
                            <a:pt x="1713" y="5218"/>
                            <a:pt x="1712" y="5201"/>
                          </a:cubicBezTo>
                          <a:lnTo>
                            <a:pt x="1696" y="3409"/>
                          </a:lnTo>
                          <a:lnTo>
                            <a:pt x="1698" y="3419"/>
                          </a:lnTo>
                          <a:lnTo>
                            <a:pt x="1682" y="3371"/>
                          </a:lnTo>
                          <a:lnTo>
                            <a:pt x="1744" y="3361"/>
                          </a:lnTo>
                          <a:lnTo>
                            <a:pt x="1728" y="4097"/>
                          </a:lnTo>
                          <a:cubicBezTo>
                            <a:pt x="1728" y="4114"/>
                            <a:pt x="1714" y="4128"/>
                            <a:pt x="1697" y="4128"/>
                          </a:cubicBezTo>
                          <a:cubicBezTo>
                            <a:pt x="1680" y="4129"/>
                            <a:pt x="1665" y="4115"/>
                            <a:pt x="1665" y="4098"/>
                          </a:cubicBezTo>
                          <a:lnTo>
                            <a:pt x="1649" y="3810"/>
                          </a:lnTo>
                          <a:lnTo>
                            <a:pt x="1712" y="3810"/>
                          </a:lnTo>
                          <a:lnTo>
                            <a:pt x="1696" y="4274"/>
                          </a:lnTo>
                          <a:cubicBezTo>
                            <a:pt x="1696" y="4291"/>
                            <a:pt x="1681" y="4305"/>
                            <a:pt x="1664" y="4304"/>
                          </a:cubicBezTo>
                          <a:cubicBezTo>
                            <a:pt x="1647" y="4304"/>
                            <a:pt x="1633" y="4290"/>
                            <a:pt x="1632" y="4273"/>
                          </a:cubicBezTo>
                          <a:lnTo>
                            <a:pt x="1616" y="33"/>
                          </a:lnTo>
                          <a:lnTo>
                            <a:pt x="1680" y="33"/>
                          </a:lnTo>
                          <a:lnTo>
                            <a:pt x="1664" y="2641"/>
                          </a:lnTo>
                          <a:lnTo>
                            <a:pt x="1648" y="3489"/>
                          </a:lnTo>
                          <a:cubicBezTo>
                            <a:pt x="1648" y="3506"/>
                            <a:pt x="1634" y="3520"/>
                            <a:pt x="1617" y="3520"/>
                          </a:cubicBezTo>
                          <a:cubicBezTo>
                            <a:pt x="1600" y="3521"/>
                            <a:pt x="1585" y="3507"/>
                            <a:pt x="1585" y="3490"/>
                          </a:cubicBezTo>
                          <a:lnTo>
                            <a:pt x="1568" y="3137"/>
                          </a:lnTo>
                          <a:lnTo>
                            <a:pt x="1552" y="1505"/>
                          </a:lnTo>
                          <a:lnTo>
                            <a:pt x="1616" y="1505"/>
                          </a:lnTo>
                          <a:lnTo>
                            <a:pt x="1600" y="3170"/>
                          </a:lnTo>
                          <a:lnTo>
                            <a:pt x="1584" y="3538"/>
                          </a:lnTo>
                          <a:cubicBezTo>
                            <a:pt x="1584" y="3555"/>
                            <a:pt x="1570" y="3568"/>
                            <a:pt x="1552" y="3568"/>
                          </a:cubicBezTo>
                          <a:lnTo>
                            <a:pt x="1536" y="3568"/>
                          </a:lnTo>
                          <a:cubicBezTo>
                            <a:pt x="1519" y="3568"/>
                            <a:pt x="1505" y="3554"/>
                            <a:pt x="1504" y="3537"/>
                          </a:cubicBezTo>
                          <a:lnTo>
                            <a:pt x="1488" y="2321"/>
                          </a:lnTo>
                          <a:lnTo>
                            <a:pt x="1552" y="2321"/>
                          </a:lnTo>
                          <a:lnTo>
                            <a:pt x="1536" y="5409"/>
                          </a:lnTo>
                          <a:cubicBezTo>
                            <a:pt x="1536" y="5426"/>
                            <a:pt x="1522" y="5440"/>
                            <a:pt x="1505" y="5440"/>
                          </a:cubicBezTo>
                          <a:cubicBezTo>
                            <a:pt x="1488" y="5441"/>
                            <a:pt x="1473" y="5427"/>
                            <a:pt x="1472" y="5410"/>
                          </a:cubicBezTo>
                          <a:lnTo>
                            <a:pt x="1440" y="4561"/>
                          </a:lnTo>
                          <a:lnTo>
                            <a:pt x="1424" y="961"/>
                          </a:lnTo>
                          <a:lnTo>
                            <a:pt x="1488" y="961"/>
                          </a:lnTo>
                          <a:lnTo>
                            <a:pt x="1472" y="3313"/>
                          </a:lnTo>
                          <a:lnTo>
                            <a:pt x="1456" y="4065"/>
                          </a:lnTo>
                          <a:lnTo>
                            <a:pt x="1440" y="4609"/>
                          </a:lnTo>
                          <a:cubicBezTo>
                            <a:pt x="1440" y="4627"/>
                            <a:pt x="1426" y="4641"/>
                            <a:pt x="1408" y="4640"/>
                          </a:cubicBezTo>
                          <a:cubicBezTo>
                            <a:pt x="1391" y="4640"/>
                            <a:pt x="1377" y="4626"/>
                            <a:pt x="1376" y="4609"/>
                          </a:cubicBezTo>
                          <a:lnTo>
                            <a:pt x="1360" y="2817"/>
                          </a:lnTo>
                          <a:lnTo>
                            <a:pt x="1424" y="2817"/>
                          </a:lnTo>
                          <a:lnTo>
                            <a:pt x="1408" y="3633"/>
                          </a:lnTo>
                          <a:cubicBezTo>
                            <a:pt x="1408" y="3650"/>
                            <a:pt x="1394" y="3664"/>
                            <a:pt x="1377" y="3664"/>
                          </a:cubicBezTo>
                          <a:cubicBezTo>
                            <a:pt x="1359" y="3665"/>
                            <a:pt x="1345" y="3651"/>
                            <a:pt x="1344" y="3634"/>
                          </a:cubicBezTo>
                          <a:lnTo>
                            <a:pt x="1329" y="3139"/>
                          </a:lnTo>
                          <a:lnTo>
                            <a:pt x="1313" y="2963"/>
                          </a:lnTo>
                          <a:lnTo>
                            <a:pt x="1376" y="2962"/>
                          </a:lnTo>
                          <a:lnTo>
                            <a:pt x="1360" y="3297"/>
                          </a:lnTo>
                          <a:lnTo>
                            <a:pt x="1344" y="3953"/>
                          </a:lnTo>
                          <a:cubicBezTo>
                            <a:pt x="1344" y="3971"/>
                            <a:pt x="1330" y="3985"/>
                            <a:pt x="1312" y="3984"/>
                          </a:cubicBezTo>
                          <a:cubicBezTo>
                            <a:pt x="1295" y="3984"/>
                            <a:pt x="1281" y="3970"/>
                            <a:pt x="1280" y="3953"/>
                          </a:cubicBezTo>
                          <a:lnTo>
                            <a:pt x="1264" y="3121"/>
                          </a:lnTo>
                          <a:lnTo>
                            <a:pt x="1328" y="3121"/>
                          </a:lnTo>
                          <a:lnTo>
                            <a:pt x="1312" y="4081"/>
                          </a:lnTo>
                          <a:cubicBezTo>
                            <a:pt x="1312" y="4098"/>
                            <a:pt x="1298" y="4112"/>
                            <a:pt x="1281" y="4112"/>
                          </a:cubicBezTo>
                          <a:cubicBezTo>
                            <a:pt x="1263" y="4113"/>
                            <a:pt x="1249" y="4099"/>
                            <a:pt x="1248" y="4081"/>
                          </a:cubicBezTo>
                          <a:lnTo>
                            <a:pt x="1232" y="3377"/>
                          </a:lnTo>
                          <a:lnTo>
                            <a:pt x="1296" y="3378"/>
                          </a:lnTo>
                          <a:lnTo>
                            <a:pt x="1280" y="3730"/>
                          </a:lnTo>
                          <a:cubicBezTo>
                            <a:pt x="1280" y="3747"/>
                            <a:pt x="1266" y="3760"/>
                            <a:pt x="1249" y="3760"/>
                          </a:cubicBezTo>
                          <a:cubicBezTo>
                            <a:pt x="1232" y="3761"/>
                            <a:pt x="1218" y="3748"/>
                            <a:pt x="1217" y="3731"/>
                          </a:cubicBezTo>
                          <a:lnTo>
                            <a:pt x="1200" y="3553"/>
                          </a:lnTo>
                          <a:lnTo>
                            <a:pt x="1184" y="2097"/>
                          </a:lnTo>
                          <a:lnTo>
                            <a:pt x="1248" y="2099"/>
                          </a:lnTo>
                          <a:lnTo>
                            <a:pt x="1232" y="2321"/>
                          </a:lnTo>
                          <a:lnTo>
                            <a:pt x="1216" y="4577"/>
                          </a:lnTo>
                          <a:cubicBezTo>
                            <a:pt x="1216" y="4594"/>
                            <a:pt x="1202" y="4608"/>
                            <a:pt x="1185" y="4608"/>
                          </a:cubicBezTo>
                          <a:cubicBezTo>
                            <a:pt x="1167" y="4609"/>
                            <a:pt x="1153" y="4595"/>
                            <a:pt x="1152" y="4577"/>
                          </a:cubicBezTo>
                          <a:lnTo>
                            <a:pt x="1136" y="3745"/>
                          </a:lnTo>
                          <a:lnTo>
                            <a:pt x="1120" y="1809"/>
                          </a:lnTo>
                          <a:lnTo>
                            <a:pt x="1184" y="1809"/>
                          </a:lnTo>
                          <a:lnTo>
                            <a:pt x="1168" y="2753"/>
                          </a:lnTo>
                          <a:lnTo>
                            <a:pt x="1152" y="4225"/>
                          </a:lnTo>
                          <a:cubicBezTo>
                            <a:pt x="1152" y="4242"/>
                            <a:pt x="1138" y="4256"/>
                            <a:pt x="1121" y="4256"/>
                          </a:cubicBezTo>
                          <a:cubicBezTo>
                            <a:pt x="1104" y="4257"/>
                            <a:pt x="1089" y="4243"/>
                            <a:pt x="1088" y="4226"/>
                          </a:cubicBezTo>
                          <a:lnTo>
                            <a:pt x="1072" y="3842"/>
                          </a:lnTo>
                          <a:lnTo>
                            <a:pt x="1136" y="3844"/>
                          </a:lnTo>
                          <a:lnTo>
                            <a:pt x="1104" y="4180"/>
                          </a:lnTo>
                          <a:lnTo>
                            <a:pt x="1088" y="4308"/>
                          </a:lnTo>
                          <a:cubicBezTo>
                            <a:pt x="1086" y="4325"/>
                            <a:pt x="1072" y="4337"/>
                            <a:pt x="1055" y="4336"/>
                          </a:cubicBezTo>
                          <a:cubicBezTo>
                            <a:pt x="1038" y="4336"/>
                            <a:pt x="1025" y="4322"/>
                            <a:pt x="1024" y="4305"/>
                          </a:cubicBezTo>
                          <a:lnTo>
                            <a:pt x="1009" y="3522"/>
                          </a:lnTo>
                          <a:lnTo>
                            <a:pt x="993" y="3218"/>
                          </a:lnTo>
                          <a:lnTo>
                            <a:pt x="1056" y="3217"/>
                          </a:lnTo>
                          <a:lnTo>
                            <a:pt x="1040" y="4212"/>
                          </a:lnTo>
                          <a:lnTo>
                            <a:pt x="1024" y="4340"/>
                          </a:lnTo>
                          <a:cubicBezTo>
                            <a:pt x="1022" y="4357"/>
                            <a:pt x="1008" y="4369"/>
                            <a:pt x="991" y="4368"/>
                          </a:cubicBezTo>
                          <a:cubicBezTo>
                            <a:pt x="974" y="4368"/>
                            <a:pt x="961" y="4354"/>
                            <a:pt x="960" y="4338"/>
                          </a:cubicBezTo>
                          <a:lnTo>
                            <a:pt x="944" y="3937"/>
                          </a:lnTo>
                          <a:lnTo>
                            <a:pt x="928" y="2177"/>
                          </a:lnTo>
                          <a:lnTo>
                            <a:pt x="992" y="2177"/>
                          </a:lnTo>
                          <a:lnTo>
                            <a:pt x="976" y="5265"/>
                          </a:lnTo>
                          <a:lnTo>
                            <a:pt x="960" y="6881"/>
                          </a:lnTo>
                          <a:cubicBezTo>
                            <a:pt x="960" y="6898"/>
                            <a:pt x="946" y="6913"/>
                            <a:pt x="928" y="6912"/>
                          </a:cubicBezTo>
                          <a:cubicBezTo>
                            <a:pt x="911" y="6912"/>
                            <a:pt x="897" y="6898"/>
                            <a:pt x="896" y="6881"/>
                          </a:cubicBezTo>
                          <a:lnTo>
                            <a:pt x="880" y="2913"/>
                          </a:lnTo>
                          <a:lnTo>
                            <a:pt x="944" y="2913"/>
                          </a:lnTo>
                          <a:lnTo>
                            <a:pt x="928" y="6113"/>
                          </a:lnTo>
                          <a:cubicBezTo>
                            <a:pt x="928" y="6130"/>
                            <a:pt x="914" y="6144"/>
                            <a:pt x="897" y="6144"/>
                          </a:cubicBezTo>
                          <a:cubicBezTo>
                            <a:pt x="879" y="6144"/>
                            <a:pt x="865" y="6130"/>
                            <a:pt x="864" y="6113"/>
                          </a:cubicBezTo>
                          <a:lnTo>
                            <a:pt x="848" y="4257"/>
                          </a:lnTo>
                          <a:lnTo>
                            <a:pt x="832" y="3393"/>
                          </a:lnTo>
                          <a:lnTo>
                            <a:pt x="896" y="3393"/>
                          </a:lnTo>
                          <a:lnTo>
                            <a:pt x="880" y="5953"/>
                          </a:lnTo>
                          <a:cubicBezTo>
                            <a:pt x="880" y="5970"/>
                            <a:pt x="866" y="5984"/>
                            <a:pt x="848" y="5984"/>
                          </a:cubicBezTo>
                          <a:cubicBezTo>
                            <a:pt x="831" y="5984"/>
                            <a:pt x="817" y="5970"/>
                            <a:pt x="816" y="5953"/>
                          </a:cubicBezTo>
                          <a:lnTo>
                            <a:pt x="800" y="2929"/>
                          </a:lnTo>
                          <a:lnTo>
                            <a:pt x="864" y="2929"/>
                          </a:lnTo>
                          <a:lnTo>
                            <a:pt x="848" y="3953"/>
                          </a:lnTo>
                          <a:cubicBezTo>
                            <a:pt x="848" y="3970"/>
                            <a:pt x="834" y="3985"/>
                            <a:pt x="816" y="3984"/>
                          </a:cubicBezTo>
                          <a:cubicBezTo>
                            <a:pt x="799" y="3984"/>
                            <a:pt x="785" y="3970"/>
                            <a:pt x="784" y="3953"/>
                          </a:cubicBezTo>
                          <a:lnTo>
                            <a:pt x="768" y="2465"/>
                          </a:lnTo>
                          <a:lnTo>
                            <a:pt x="832" y="2465"/>
                          </a:lnTo>
                          <a:lnTo>
                            <a:pt x="816" y="3441"/>
                          </a:lnTo>
                          <a:lnTo>
                            <a:pt x="800" y="5233"/>
                          </a:lnTo>
                          <a:cubicBezTo>
                            <a:pt x="800" y="5250"/>
                            <a:pt x="786" y="5264"/>
                            <a:pt x="769" y="5264"/>
                          </a:cubicBezTo>
                          <a:cubicBezTo>
                            <a:pt x="751" y="5265"/>
                            <a:pt x="737" y="5250"/>
                            <a:pt x="736" y="5233"/>
                          </a:cubicBezTo>
                          <a:lnTo>
                            <a:pt x="720" y="4161"/>
                          </a:lnTo>
                          <a:lnTo>
                            <a:pt x="784" y="4161"/>
                          </a:lnTo>
                          <a:lnTo>
                            <a:pt x="768" y="6241"/>
                          </a:lnTo>
                          <a:cubicBezTo>
                            <a:pt x="768" y="6258"/>
                            <a:pt x="754" y="6272"/>
                            <a:pt x="736" y="6272"/>
                          </a:cubicBezTo>
                          <a:cubicBezTo>
                            <a:pt x="719" y="6272"/>
                            <a:pt x="705" y="6258"/>
                            <a:pt x="704" y="6241"/>
                          </a:cubicBezTo>
                          <a:lnTo>
                            <a:pt x="688" y="4481"/>
                          </a:lnTo>
                          <a:lnTo>
                            <a:pt x="656" y="2785"/>
                          </a:lnTo>
                          <a:lnTo>
                            <a:pt x="640" y="2161"/>
                          </a:lnTo>
                          <a:lnTo>
                            <a:pt x="704" y="2161"/>
                          </a:lnTo>
                          <a:lnTo>
                            <a:pt x="688" y="4545"/>
                          </a:lnTo>
                          <a:cubicBezTo>
                            <a:pt x="688" y="4562"/>
                            <a:pt x="674" y="4576"/>
                            <a:pt x="657" y="4576"/>
                          </a:cubicBezTo>
                          <a:cubicBezTo>
                            <a:pt x="640" y="4577"/>
                            <a:pt x="625" y="4563"/>
                            <a:pt x="624" y="4546"/>
                          </a:cubicBezTo>
                          <a:lnTo>
                            <a:pt x="608" y="4178"/>
                          </a:lnTo>
                          <a:lnTo>
                            <a:pt x="672" y="4178"/>
                          </a:lnTo>
                          <a:lnTo>
                            <a:pt x="656" y="4610"/>
                          </a:lnTo>
                          <a:cubicBezTo>
                            <a:pt x="656" y="4627"/>
                            <a:pt x="641" y="4641"/>
                            <a:pt x="624" y="4640"/>
                          </a:cubicBezTo>
                          <a:cubicBezTo>
                            <a:pt x="607" y="4640"/>
                            <a:pt x="593" y="4626"/>
                            <a:pt x="592" y="4609"/>
                          </a:cubicBezTo>
                          <a:lnTo>
                            <a:pt x="576" y="2625"/>
                          </a:lnTo>
                          <a:lnTo>
                            <a:pt x="640" y="2625"/>
                          </a:lnTo>
                          <a:lnTo>
                            <a:pt x="624" y="3777"/>
                          </a:lnTo>
                          <a:lnTo>
                            <a:pt x="608" y="5617"/>
                          </a:lnTo>
                          <a:cubicBezTo>
                            <a:pt x="608" y="5632"/>
                            <a:pt x="598" y="5644"/>
                            <a:pt x="584" y="5648"/>
                          </a:cubicBezTo>
                          <a:cubicBezTo>
                            <a:pt x="569" y="5651"/>
                            <a:pt x="554" y="5644"/>
                            <a:pt x="548" y="5631"/>
                          </a:cubicBezTo>
                          <a:lnTo>
                            <a:pt x="532" y="5599"/>
                          </a:lnTo>
                          <a:cubicBezTo>
                            <a:pt x="531" y="5596"/>
                            <a:pt x="530" y="5594"/>
                            <a:pt x="529" y="5591"/>
                          </a:cubicBezTo>
                          <a:lnTo>
                            <a:pt x="513" y="5511"/>
                          </a:lnTo>
                          <a:cubicBezTo>
                            <a:pt x="513" y="5509"/>
                            <a:pt x="513" y="5507"/>
                            <a:pt x="512" y="5505"/>
                          </a:cubicBezTo>
                          <a:lnTo>
                            <a:pt x="496" y="4673"/>
                          </a:lnTo>
                          <a:lnTo>
                            <a:pt x="480" y="2817"/>
                          </a:lnTo>
                          <a:lnTo>
                            <a:pt x="544" y="2817"/>
                          </a:lnTo>
                          <a:lnTo>
                            <a:pt x="528" y="4881"/>
                          </a:lnTo>
                          <a:cubicBezTo>
                            <a:pt x="528" y="4898"/>
                            <a:pt x="514" y="4912"/>
                            <a:pt x="497" y="4912"/>
                          </a:cubicBezTo>
                          <a:cubicBezTo>
                            <a:pt x="479" y="4913"/>
                            <a:pt x="465" y="4898"/>
                            <a:pt x="464" y="4881"/>
                          </a:cubicBezTo>
                          <a:lnTo>
                            <a:pt x="448" y="3537"/>
                          </a:lnTo>
                          <a:lnTo>
                            <a:pt x="512" y="3537"/>
                          </a:lnTo>
                          <a:lnTo>
                            <a:pt x="496" y="6129"/>
                          </a:lnTo>
                          <a:cubicBezTo>
                            <a:pt x="496" y="6146"/>
                            <a:pt x="482" y="6160"/>
                            <a:pt x="464" y="6160"/>
                          </a:cubicBezTo>
                          <a:cubicBezTo>
                            <a:pt x="447" y="6160"/>
                            <a:pt x="433" y="6146"/>
                            <a:pt x="432" y="6129"/>
                          </a:cubicBezTo>
                          <a:lnTo>
                            <a:pt x="416" y="2129"/>
                          </a:lnTo>
                          <a:lnTo>
                            <a:pt x="480" y="2129"/>
                          </a:lnTo>
                          <a:lnTo>
                            <a:pt x="464" y="4865"/>
                          </a:lnTo>
                          <a:cubicBezTo>
                            <a:pt x="464" y="4882"/>
                            <a:pt x="450" y="4896"/>
                            <a:pt x="433" y="4896"/>
                          </a:cubicBezTo>
                          <a:cubicBezTo>
                            <a:pt x="415" y="4897"/>
                            <a:pt x="401" y="4882"/>
                            <a:pt x="400" y="4865"/>
                          </a:cubicBezTo>
                          <a:lnTo>
                            <a:pt x="385" y="3426"/>
                          </a:lnTo>
                          <a:lnTo>
                            <a:pt x="369" y="3122"/>
                          </a:lnTo>
                          <a:lnTo>
                            <a:pt x="432" y="3126"/>
                          </a:lnTo>
                          <a:lnTo>
                            <a:pt x="416" y="3222"/>
                          </a:lnTo>
                          <a:cubicBezTo>
                            <a:pt x="413" y="3238"/>
                            <a:pt x="399" y="3250"/>
                            <a:pt x="382" y="3248"/>
                          </a:cubicBezTo>
                          <a:cubicBezTo>
                            <a:pt x="366" y="3247"/>
                            <a:pt x="353" y="3233"/>
                            <a:pt x="352" y="3217"/>
                          </a:cubicBezTo>
                          <a:lnTo>
                            <a:pt x="336" y="1985"/>
                          </a:lnTo>
                          <a:lnTo>
                            <a:pt x="400" y="1985"/>
                          </a:lnTo>
                          <a:lnTo>
                            <a:pt x="384" y="3106"/>
                          </a:lnTo>
                          <a:lnTo>
                            <a:pt x="368" y="3537"/>
                          </a:lnTo>
                          <a:lnTo>
                            <a:pt x="352" y="4305"/>
                          </a:lnTo>
                          <a:cubicBezTo>
                            <a:pt x="352" y="4323"/>
                            <a:pt x="338" y="4337"/>
                            <a:pt x="320" y="4336"/>
                          </a:cubicBezTo>
                          <a:cubicBezTo>
                            <a:pt x="303" y="4336"/>
                            <a:pt x="289" y="4322"/>
                            <a:pt x="288" y="4305"/>
                          </a:cubicBezTo>
                          <a:lnTo>
                            <a:pt x="256" y="2033"/>
                          </a:lnTo>
                          <a:lnTo>
                            <a:pt x="320" y="2033"/>
                          </a:lnTo>
                          <a:lnTo>
                            <a:pt x="304" y="5233"/>
                          </a:lnTo>
                          <a:cubicBezTo>
                            <a:pt x="304" y="5250"/>
                            <a:pt x="290" y="5264"/>
                            <a:pt x="273" y="5264"/>
                          </a:cubicBezTo>
                          <a:cubicBezTo>
                            <a:pt x="255" y="5265"/>
                            <a:pt x="241" y="5250"/>
                            <a:pt x="240" y="5233"/>
                          </a:cubicBezTo>
                          <a:lnTo>
                            <a:pt x="224" y="3937"/>
                          </a:lnTo>
                          <a:lnTo>
                            <a:pt x="288" y="3937"/>
                          </a:lnTo>
                          <a:lnTo>
                            <a:pt x="272" y="5745"/>
                          </a:lnTo>
                          <a:cubicBezTo>
                            <a:pt x="272" y="5762"/>
                            <a:pt x="258" y="5776"/>
                            <a:pt x="240" y="5776"/>
                          </a:cubicBezTo>
                          <a:cubicBezTo>
                            <a:pt x="223" y="5776"/>
                            <a:pt x="209" y="5762"/>
                            <a:pt x="208" y="5745"/>
                          </a:cubicBezTo>
                          <a:lnTo>
                            <a:pt x="193" y="3059"/>
                          </a:lnTo>
                          <a:lnTo>
                            <a:pt x="177" y="2883"/>
                          </a:lnTo>
                          <a:lnTo>
                            <a:pt x="240" y="2881"/>
                          </a:lnTo>
                          <a:lnTo>
                            <a:pt x="224" y="4993"/>
                          </a:lnTo>
                          <a:cubicBezTo>
                            <a:pt x="224" y="5010"/>
                            <a:pt x="210" y="5025"/>
                            <a:pt x="192" y="5024"/>
                          </a:cubicBezTo>
                          <a:cubicBezTo>
                            <a:pt x="175" y="5024"/>
                            <a:pt x="161" y="5010"/>
                            <a:pt x="160" y="4993"/>
                          </a:cubicBezTo>
                          <a:lnTo>
                            <a:pt x="144" y="689"/>
                          </a:lnTo>
                          <a:lnTo>
                            <a:pt x="208" y="689"/>
                          </a:lnTo>
                          <a:lnTo>
                            <a:pt x="192" y="4497"/>
                          </a:lnTo>
                          <a:cubicBezTo>
                            <a:pt x="192" y="4514"/>
                            <a:pt x="178" y="4528"/>
                            <a:pt x="161" y="4528"/>
                          </a:cubicBezTo>
                          <a:cubicBezTo>
                            <a:pt x="143" y="4529"/>
                            <a:pt x="129" y="4515"/>
                            <a:pt x="128" y="4497"/>
                          </a:cubicBezTo>
                          <a:lnTo>
                            <a:pt x="112" y="3457"/>
                          </a:lnTo>
                          <a:lnTo>
                            <a:pt x="176" y="3459"/>
                          </a:lnTo>
                          <a:lnTo>
                            <a:pt x="160" y="3667"/>
                          </a:lnTo>
                          <a:cubicBezTo>
                            <a:pt x="159" y="3684"/>
                            <a:pt x="145" y="3697"/>
                            <a:pt x="128" y="3696"/>
                          </a:cubicBezTo>
                          <a:cubicBezTo>
                            <a:pt x="111" y="3696"/>
                            <a:pt x="97" y="3682"/>
                            <a:pt x="96" y="3665"/>
                          </a:cubicBezTo>
                          <a:lnTo>
                            <a:pt x="80" y="2945"/>
                          </a:lnTo>
                          <a:lnTo>
                            <a:pt x="144" y="2946"/>
                          </a:lnTo>
                          <a:lnTo>
                            <a:pt x="128" y="3426"/>
                          </a:lnTo>
                          <a:cubicBezTo>
                            <a:pt x="128" y="3442"/>
                            <a:pt x="114" y="3456"/>
                            <a:pt x="97" y="3456"/>
                          </a:cubicBezTo>
                          <a:cubicBezTo>
                            <a:pt x="80" y="3457"/>
                            <a:pt x="66" y="3444"/>
                            <a:pt x="65" y="3427"/>
                          </a:cubicBezTo>
                          <a:lnTo>
                            <a:pt x="49" y="3251"/>
                          </a:lnTo>
                          <a:lnTo>
                            <a:pt x="112" y="3249"/>
                          </a:lnTo>
                          <a:lnTo>
                            <a:pt x="96" y="3985"/>
                          </a:lnTo>
                          <a:lnTo>
                            <a:pt x="80" y="4673"/>
                          </a:lnTo>
                          <a:cubicBezTo>
                            <a:pt x="80" y="4691"/>
                            <a:pt x="66" y="4705"/>
                            <a:pt x="48" y="4704"/>
                          </a:cubicBezTo>
                          <a:cubicBezTo>
                            <a:pt x="31" y="4704"/>
                            <a:pt x="17" y="4690"/>
                            <a:pt x="16" y="4673"/>
                          </a:cubicBezTo>
                          <a:lnTo>
                            <a:pt x="0" y="3777"/>
                          </a:lnTo>
                          <a:cubicBezTo>
                            <a:pt x="0" y="3759"/>
                            <a:pt x="14" y="3745"/>
                            <a:pt x="32" y="3744"/>
                          </a:cubicBezTo>
                          <a:cubicBezTo>
                            <a:pt x="50" y="3744"/>
                            <a:pt x="64" y="3758"/>
                            <a:pt x="64" y="3776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8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-2501897" y="1885950"/>
                      <a:ext cx="325438" cy="677863"/>
                    </a:xfrm>
                    <a:custGeom>
                      <a:avLst/>
                      <a:gdLst>
                        <a:gd name="T0" fmla="*/ 116 w 3409"/>
                        <a:gd name="T1" fmla="*/ 3585 h 7120"/>
                        <a:gd name="T2" fmla="*/ 208 w 3409"/>
                        <a:gd name="T3" fmla="*/ 3680 h 7120"/>
                        <a:gd name="T4" fmla="*/ 352 w 3409"/>
                        <a:gd name="T5" fmla="*/ 3648 h 7120"/>
                        <a:gd name="T6" fmla="*/ 464 w 3409"/>
                        <a:gd name="T7" fmla="*/ 2432 h 7120"/>
                        <a:gd name="T8" fmla="*/ 496 w 3409"/>
                        <a:gd name="T9" fmla="*/ 4752 h 7120"/>
                        <a:gd name="T10" fmla="*/ 688 w 3409"/>
                        <a:gd name="T11" fmla="*/ 4016 h 7120"/>
                        <a:gd name="T12" fmla="*/ 784 w 3409"/>
                        <a:gd name="T13" fmla="*/ 3023 h 7120"/>
                        <a:gd name="T14" fmla="*/ 880 w 3409"/>
                        <a:gd name="T15" fmla="*/ 4608 h 7120"/>
                        <a:gd name="T16" fmla="*/ 1008 w 3409"/>
                        <a:gd name="T17" fmla="*/ 5872 h 7120"/>
                        <a:gd name="T18" fmla="*/ 1136 w 3409"/>
                        <a:gd name="T19" fmla="*/ 6848 h 7120"/>
                        <a:gd name="T20" fmla="*/ 1168 w 3409"/>
                        <a:gd name="T21" fmla="*/ 4160 h 7120"/>
                        <a:gd name="T22" fmla="*/ 1296 w 3409"/>
                        <a:gd name="T23" fmla="*/ 4336 h 7120"/>
                        <a:gd name="T24" fmla="*/ 1392 w 3409"/>
                        <a:gd name="T25" fmla="*/ 4896 h 7120"/>
                        <a:gd name="T26" fmla="*/ 1520 w 3409"/>
                        <a:gd name="T27" fmla="*/ 2544 h 7120"/>
                        <a:gd name="T28" fmla="*/ 1648 w 3409"/>
                        <a:gd name="T29" fmla="*/ 4096 h 7120"/>
                        <a:gd name="T30" fmla="*/ 1760 w 3409"/>
                        <a:gd name="T31" fmla="*/ 5180 h 7120"/>
                        <a:gd name="T32" fmla="*/ 1888 w 3409"/>
                        <a:gd name="T33" fmla="*/ 2896 h 7120"/>
                        <a:gd name="T34" fmla="*/ 1984 w 3409"/>
                        <a:gd name="T35" fmla="*/ 5215 h 7120"/>
                        <a:gd name="T36" fmla="*/ 2017 w 3409"/>
                        <a:gd name="T37" fmla="*/ 4652 h 7120"/>
                        <a:gd name="T38" fmla="*/ 2144 w 3409"/>
                        <a:gd name="T39" fmla="*/ 4736 h 7120"/>
                        <a:gd name="T40" fmla="*/ 2256 w 3409"/>
                        <a:gd name="T41" fmla="*/ 3904 h 7120"/>
                        <a:gd name="T42" fmla="*/ 2400 w 3409"/>
                        <a:gd name="T43" fmla="*/ 5808 h 7120"/>
                        <a:gd name="T44" fmla="*/ 2432 w 3409"/>
                        <a:gd name="T45" fmla="*/ 3712 h 7120"/>
                        <a:gd name="T46" fmla="*/ 2561 w 3409"/>
                        <a:gd name="T47" fmla="*/ 2976 h 7120"/>
                        <a:gd name="T48" fmla="*/ 2687 w 3409"/>
                        <a:gd name="T49" fmla="*/ 4342 h 7120"/>
                        <a:gd name="T50" fmla="*/ 2784 w 3409"/>
                        <a:gd name="T51" fmla="*/ 3707 h 7120"/>
                        <a:gd name="T52" fmla="*/ 2865 w 3409"/>
                        <a:gd name="T53" fmla="*/ 3440 h 7120"/>
                        <a:gd name="T54" fmla="*/ 3008 w 3409"/>
                        <a:gd name="T55" fmla="*/ 3535 h 7120"/>
                        <a:gd name="T56" fmla="*/ 3120 w 3409"/>
                        <a:gd name="T57" fmla="*/ 4800 h 7120"/>
                        <a:gd name="T58" fmla="*/ 3216 w 3409"/>
                        <a:gd name="T59" fmla="*/ 1792 h 7120"/>
                        <a:gd name="T60" fmla="*/ 3376 w 3409"/>
                        <a:gd name="T61" fmla="*/ 2992 h 7120"/>
                        <a:gd name="T62" fmla="*/ 3296 w 3409"/>
                        <a:gd name="T63" fmla="*/ 6592 h 7120"/>
                        <a:gd name="T64" fmla="*/ 3169 w 3409"/>
                        <a:gd name="T65" fmla="*/ 6016 h 7120"/>
                        <a:gd name="T66" fmla="*/ 3072 w 3409"/>
                        <a:gd name="T67" fmla="*/ 4865 h 7120"/>
                        <a:gd name="T68" fmla="*/ 2946 w 3409"/>
                        <a:gd name="T69" fmla="*/ 3856 h 7120"/>
                        <a:gd name="T70" fmla="*/ 2800 w 3409"/>
                        <a:gd name="T71" fmla="*/ 3745 h 7120"/>
                        <a:gd name="T72" fmla="*/ 2705 w 3409"/>
                        <a:gd name="T73" fmla="*/ 3991 h 7120"/>
                        <a:gd name="T74" fmla="*/ 2608 w 3409"/>
                        <a:gd name="T75" fmla="*/ 5521 h 7120"/>
                        <a:gd name="T76" fmla="*/ 2512 w 3409"/>
                        <a:gd name="T77" fmla="*/ 6848 h 7120"/>
                        <a:gd name="T78" fmla="*/ 2464 w 3409"/>
                        <a:gd name="T79" fmla="*/ 3697 h 7120"/>
                        <a:gd name="T80" fmla="*/ 2336 w 3409"/>
                        <a:gd name="T81" fmla="*/ 5712 h 7120"/>
                        <a:gd name="T82" fmla="*/ 2208 w 3409"/>
                        <a:gd name="T83" fmla="*/ 3297 h 7120"/>
                        <a:gd name="T84" fmla="*/ 2176 w 3409"/>
                        <a:gd name="T85" fmla="*/ 3489 h 7120"/>
                        <a:gd name="T86" fmla="*/ 2048 w 3409"/>
                        <a:gd name="T87" fmla="*/ 5233 h 7120"/>
                        <a:gd name="T88" fmla="*/ 1920 w 3409"/>
                        <a:gd name="T89" fmla="*/ 5984 h 7120"/>
                        <a:gd name="T90" fmla="*/ 1825 w 3409"/>
                        <a:gd name="T91" fmla="*/ 3584 h 7120"/>
                        <a:gd name="T92" fmla="*/ 1712 w 3409"/>
                        <a:gd name="T93" fmla="*/ 4705 h 7120"/>
                        <a:gd name="T94" fmla="*/ 1568 w 3409"/>
                        <a:gd name="T95" fmla="*/ 5745 h 7120"/>
                        <a:gd name="T96" fmla="*/ 1456 w 3409"/>
                        <a:gd name="T97" fmla="*/ 3025 h 7120"/>
                        <a:gd name="T98" fmla="*/ 1344 w 3409"/>
                        <a:gd name="T99" fmla="*/ 4993 h 7120"/>
                        <a:gd name="T100" fmla="*/ 1233 w 3409"/>
                        <a:gd name="T101" fmla="*/ 4402 h 7120"/>
                        <a:gd name="T102" fmla="*/ 1200 w 3409"/>
                        <a:gd name="T103" fmla="*/ 3553 h 7120"/>
                        <a:gd name="T104" fmla="*/ 1088 w 3409"/>
                        <a:gd name="T105" fmla="*/ 4259 h 7120"/>
                        <a:gd name="T106" fmla="*/ 944 w 3409"/>
                        <a:gd name="T107" fmla="*/ 6001 h 7120"/>
                        <a:gd name="T108" fmla="*/ 813 w 3409"/>
                        <a:gd name="T109" fmla="*/ 4160 h 7120"/>
                        <a:gd name="T110" fmla="*/ 721 w 3409"/>
                        <a:gd name="T111" fmla="*/ 4976 h 7120"/>
                        <a:gd name="T112" fmla="*/ 640 w 3409"/>
                        <a:gd name="T113" fmla="*/ 4657 h 7120"/>
                        <a:gd name="T114" fmla="*/ 528 w 3409"/>
                        <a:gd name="T115" fmla="*/ 3905 h 7120"/>
                        <a:gd name="T116" fmla="*/ 399 w 3409"/>
                        <a:gd name="T117" fmla="*/ 5920 h 7120"/>
                        <a:gd name="T118" fmla="*/ 272 w 3409"/>
                        <a:gd name="T119" fmla="*/ 4929 h 7120"/>
                        <a:gd name="T120" fmla="*/ 240 w 3409"/>
                        <a:gd name="T121" fmla="*/ 3137 h 7120"/>
                        <a:gd name="T122" fmla="*/ 49 w 3409"/>
                        <a:gd name="T123" fmla="*/ 3607 h 7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3409" h="7120">
                          <a:moveTo>
                            <a:pt x="0" y="3775"/>
                          </a:moveTo>
                          <a:lnTo>
                            <a:pt x="16" y="3375"/>
                          </a:lnTo>
                          <a:cubicBezTo>
                            <a:pt x="17" y="3358"/>
                            <a:pt x="31" y="3344"/>
                            <a:pt x="49" y="3344"/>
                          </a:cubicBezTo>
                          <a:cubicBezTo>
                            <a:pt x="66" y="3345"/>
                            <a:pt x="80" y="3359"/>
                            <a:pt x="80" y="3376"/>
                          </a:cubicBezTo>
                          <a:lnTo>
                            <a:pt x="96" y="4192"/>
                          </a:lnTo>
                          <a:lnTo>
                            <a:pt x="32" y="4192"/>
                          </a:lnTo>
                          <a:lnTo>
                            <a:pt x="48" y="3600"/>
                          </a:lnTo>
                          <a:cubicBezTo>
                            <a:pt x="49" y="3583"/>
                            <a:pt x="62" y="3570"/>
                            <a:pt x="78" y="3569"/>
                          </a:cubicBezTo>
                          <a:cubicBezTo>
                            <a:pt x="94" y="3567"/>
                            <a:pt x="109" y="3578"/>
                            <a:pt x="112" y="3594"/>
                          </a:cubicBezTo>
                          <a:lnTo>
                            <a:pt x="128" y="3674"/>
                          </a:lnTo>
                          <a:lnTo>
                            <a:pt x="65" y="3673"/>
                          </a:lnTo>
                          <a:lnTo>
                            <a:pt x="81" y="3609"/>
                          </a:lnTo>
                          <a:cubicBezTo>
                            <a:pt x="85" y="3593"/>
                            <a:pt x="100" y="3583"/>
                            <a:pt x="116" y="3585"/>
                          </a:cubicBezTo>
                          <a:cubicBezTo>
                            <a:pt x="132" y="3587"/>
                            <a:pt x="144" y="3600"/>
                            <a:pt x="144" y="3616"/>
                          </a:cubicBezTo>
                          <a:lnTo>
                            <a:pt x="160" y="4816"/>
                          </a:lnTo>
                          <a:lnTo>
                            <a:pt x="192" y="5743"/>
                          </a:lnTo>
                          <a:lnTo>
                            <a:pt x="129" y="5738"/>
                          </a:lnTo>
                          <a:lnTo>
                            <a:pt x="145" y="5658"/>
                          </a:lnTo>
                          <a:lnTo>
                            <a:pt x="144" y="5664"/>
                          </a:lnTo>
                          <a:lnTo>
                            <a:pt x="160" y="4944"/>
                          </a:lnTo>
                          <a:lnTo>
                            <a:pt x="176" y="3136"/>
                          </a:lnTo>
                          <a:cubicBezTo>
                            <a:pt x="177" y="3119"/>
                            <a:pt x="191" y="3105"/>
                            <a:pt x="208" y="3104"/>
                          </a:cubicBezTo>
                          <a:cubicBezTo>
                            <a:pt x="226" y="3104"/>
                            <a:pt x="240" y="3119"/>
                            <a:pt x="240" y="3136"/>
                          </a:cubicBezTo>
                          <a:lnTo>
                            <a:pt x="256" y="4384"/>
                          </a:lnTo>
                          <a:lnTo>
                            <a:pt x="192" y="4384"/>
                          </a:lnTo>
                          <a:lnTo>
                            <a:pt x="208" y="3680"/>
                          </a:lnTo>
                          <a:cubicBezTo>
                            <a:pt x="209" y="3663"/>
                            <a:pt x="223" y="3649"/>
                            <a:pt x="240" y="3648"/>
                          </a:cubicBezTo>
                          <a:cubicBezTo>
                            <a:pt x="257" y="3648"/>
                            <a:pt x="271" y="3661"/>
                            <a:pt x="272" y="3678"/>
                          </a:cubicBezTo>
                          <a:lnTo>
                            <a:pt x="288" y="3934"/>
                          </a:lnTo>
                          <a:lnTo>
                            <a:pt x="224" y="3935"/>
                          </a:lnTo>
                          <a:lnTo>
                            <a:pt x="240" y="3487"/>
                          </a:lnTo>
                          <a:cubicBezTo>
                            <a:pt x="241" y="3470"/>
                            <a:pt x="255" y="3456"/>
                            <a:pt x="273" y="3456"/>
                          </a:cubicBezTo>
                          <a:cubicBezTo>
                            <a:pt x="290" y="3457"/>
                            <a:pt x="304" y="3471"/>
                            <a:pt x="304" y="3488"/>
                          </a:cubicBezTo>
                          <a:lnTo>
                            <a:pt x="320" y="4336"/>
                          </a:lnTo>
                          <a:lnTo>
                            <a:pt x="336" y="4928"/>
                          </a:lnTo>
                          <a:lnTo>
                            <a:pt x="272" y="4928"/>
                          </a:lnTo>
                          <a:lnTo>
                            <a:pt x="288" y="3648"/>
                          </a:lnTo>
                          <a:cubicBezTo>
                            <a:pt x="289" y="3631"/>
                            <a:pt x="303" y="3616"/>
                            <a:pt x="321" y="3616"/>
                          </a:cubicBezTo>
                          <a:cubicBezTo>
                            <a:pt x="338" y="3617"/>
                            <a:pt x="352" y="3631"/>
                            <a:pt x="352" y="3648"/>
                          </a:cubicBezTo>
                          <a:lnTo>
                            <a:pt x="368" y="5584"/>
                          </a:lnTo>
                          <a:lnTo>
                            <a:pt x="304" y="5584"/>
                          </a:lnTo>
                          <a:lnTo>
                            <a:pt x="320" y="4944"/>
                          </a:lnTo>
                          <a:lnTo>
                            <a:pt x="336" y="4192"/>
                          </a:lnTo>
                          <a:cubicBezTo>
                            <a:pt x="337" y="4175"/>
                            <a:pt x="351" y="4161"/>
                            <a:pt x="368" y="4160"/>
                          </a:cubicBezTo>
                          <a:cubicBezTo>
                            <a:pt x="385" y="4160"/>
                            <a:pt x="400" y="4174"/>
                            <a:pt x="400" y="4191"/>
                          </a:cubicBezTo>
                          <a:lnTo>
                            <a:pt x="416" y="4495"/>
                          </a:lnTo>
                          <a:lnTo>
                            <a:pt x="432" y="5888"/>
                          </a:lnTo>
                          <a:lnTo>
                            <a:pt x="369" y="5886"/>
                          </a:lnTo>
                          <a:lnTo>
                            <a:pt x="385" y="5710"/>
                          </a:lnTo>
                          <a:lnTo>
                            <a:pt x="400" y="2432"/>
                          </a:lnTo>
                          <a:cubicBezTo>
                            <a:pt x="401" y="2415"/>
                            <a:pt x="415" y="2400"/>
                            <a:pt x="432" y="2400"/>
                          </a:cubicBezTo>
                          <a:cubicBezTo>
                            <a:pt x="450" y="2400"/>
                            <a:pt x="464" y="2415"/>
                            <a:pt x="464" y="2432"/>
                          </a:cubicBezTo>
                          <a:lnTo>
                            <a:pt x="480" y="4656"/>
                          </a:lnTo>
                          <a:lnTo>
                            <a:pt x="416" y="4655"/>
                          </a:lnTo>
                          <a:lnTo>
                            <a:pt x="432" y="4271"/>
                          </a:lnTo>
                          <a:cubicBezTo>
                            <a:pt x="433" y="4254"/>
                            <a:pt x="448" y="4240"/>
                            <a:pt x="465" y="4240"/>
                          </a:cubicBezTo>
                          <a:cubicBezTo>
                            <a:pt x="482" y="4241"/>
                            <a:pt x="496" y="4255"/>
                            <a:pt x="496" y="4272"/>
                          </a:cubicBezTo>
                          <a:lnTo>
                            <a:pt x="512" y="5696"/>
                          </a:lnTo>
                          <a:lnTo>
                            <a:pt x="448" y="5696"/>
                          </a:lnTo>
                          <a:lnTo>
                            <a:pt x="464" y="3904"/>
                          </a:lnTo>
                          <a:cubicBezTo>
                            <a:pt x="465" y="3887"/>
                            <a:pt x="479" y="3872"/>
                            <a:pt x="497" y="3872"/>
                          </a:cubicBezTo>
                          <a:cubicBezTo>
                            <a:pt x="514" y="3873"/>
                            <a:pt x="528" y="3887"/>
                            <a:pt x="528" y="3904"/>
                          </a:cubicBezTo>
                          <a:lnTo>
                            <a:pt x="544" y="7088"/>
                          </a:lnTo>
                          <a:lnTo>
                            <a:pt x="480" y="7088"/>
                          </a:lnTo>
                          <a:lnTo>
                            <a:pt x="496" y="4752"/>
                          </a:lnTo>
                          <a:lnTo>
                            <a:pt x="528" y="3616"/>
                          </a:lnTo>
                          <a:lnTo>
                            <a:pt x="545" y="3358"/>
                          </a:lnTo>
                          <a:cubicBezTo>
                            <a:pt x="546" y="3341"/>
                            <a:pt x="560" y="3328"/>
                            <a:pt x="577" y="3328"/>
                          </a:cubicBezTo>
                          <a:cubicBezTo>
                            <a:pt x="594" y="3329"/>
                            <a:pt x="608" y="3343"/>
                            <a:pt x="608" y="3360"/>
                          </a:cubicBezTo>
                          <a:lnTo>
                            <a:pt x="624" y="4576"/>
                          </a:lnTo>
                          <a:lnTo>
                            <a:pt x="624" y="4570"/>
                          </a:lnTo>
                          <a:lnTo>
                            <a:pt x="640" y="4650"/>
                          </a:lnTo>
                          <a:lnTo>
                            <a:pt x="576" y="4656"/>
                          </a:lnTo>
                          <a:lnTo>
                            <a:pt x="592" y="3056"/>
                          </a:lnTo>
                          <a:lnTo>
                            <a:pt x="608" y="32"/>
                          </a:lnTo>
                          <a:cubicBezTo>
                            <a:pt x="609" y="15"/>
                            <a:pt x="623" y="0"/>
                            <a:pt x="640" y="0"/>
                          </a:cubicBezTo>
                          <a:cubicBezTo>
                            <a:pt x="658" y="0"/>
                            <a:pt x="672" y="15"/>
                            <a:pt x="672" y="32"/>
                          </a:cubicBezTo>
                          <a:lnTo>
                            <a:pt x="688" y="4016"/>
                          </a:lnTo>
                          <a:lnTo>
                            <a:pt x="624" y="4016"/>
                          </a:lnTo>
                          <a:lnTo>
                            <a:pt x="640" y="3216"/>
                          </a:lnTo>
                          <a:cubicBezTo>
                            <a:pt x="641" y="3203"/>
                            <a:pt x="649" y="3192"/>
                            <a:pt x="661" y="3187"/>
                          </a:cubicBezTo>
                          <a:cubicBezTo>
                            <a:pt x="672" y="3182"/>
                            <a:pt x="686" y="3185"/>
                            <a:pt x="695" y="3194"/>
                          </a:cubicBezTo>
                          <a:lnTo>
                            <a:pt x="711" y="3210"/>
                          </a:lnTo>
                          <a:cubicBezTo>
                            <a:pt x="717" y="3216"/>
                            <a:pt x="720" y="3224"/>
                            <a:pt x="720" y="3232"/>
                          </a:cubicBezTo>
                          <a:lnTo>
                            <a:pt x="736" y="4640"/>
                          </a:lnTo>
                          <a:lnTo>
                            <a:pt x="752" y="4943"/>
                          </a:lnTo>
                          <a:lnTo>
                            <a:pt x="688" y="4944"/>
                          </a:lnTo>
                          <a:lnTo>
                            <a:pt x="704" y="3552"/>
                          </a:lnTo>
                          <a:lnTo>
                            <a:pt x="720" y="3023"/>
                          </a:lnTo>
                          <a:cubicBezTo>
                            <a:pt x="721" y="3006"/>
                            <a:pt x="735" y="2992"/>
                            <a:pt x="752" y="2992"/>
                          </a:cubicBezTo>
                          <a:cubicBezTo>
                            <a:pt x="770" y="2992"/>
                            <a:pt x="784" y="3006"/>
                            <a:pt x="784" y="3023"/>
                          </a:cubicBezTo>
                          <a:lnTo>
                            <a:pt x="800" y="3503"/>
                          </a:lnTo>
                          <a:lnTo>
                            <a:pt x="737" y="3499"/>
                          </a:lnTo>
                          <a:lnTo>
                            <a:pt x="753" y="3403"/>
                          </a:lnTo>
                          <a:cubicBezTo>
                            <a:pt x="755" y="3388"/>
                            <a:pt x="769" y="3377"/>
                            <a:pt x="784" y="3376"/>
                          </a:cubicBezTo>
                          <a:cubicBezTo>
                            <a:pt x="799" y="3376"/>
                            <a:pt x="813" y="3387"/>
                            <a:pt x="816" y="3402"/>
                          </a:cubicBezTo>
                          <a:lnTo>
                            <a:pt x="832" y="3482"/>
                          </a:lnTo>
                          <a:cubicBezTo>
                            <a:pt x="832" y="3484"/>
                            <a:pt x="832" y="3486"/>
                            <a:pt x="832" y="3488"/>
                          </a:cubicBezTo>
                          <a:lnTo>
                            <a:pt x="848" y="4128"/>
                          </a:lnTo>
                          <a:lnTo>
                            <a:pt x="785" y="4121"/>
                          </a:lnTo>
                          <a:lnTo>
                            <a:pt x="801" y="4057"/>
                          </a:lnTo>
                          <a:cubicBezTo>
                            <a:pt x="805" y="4041"/>
                            <a:pt x="820" y="4031"/>
                            <a:pt x="836" y="4033"/>
                          </a:cubicBezTo>
                          <a:cubicBezTo>
                            <a:pt x="852" y="4034"/>
                            <a:pt x="864" y="4048"/>
                            <a:pt x="864" y="4064"/>
                          </a:cubicBezTo>
                          <a:lnTo>
                            <a:pt x="880" y="4608"/>
                          </a:lnTo>
                          <a:lnTo>
                            <a:pt x="816" y="4608"/>
                          </a:lnTo>
                          <a:lnTo>
                            <a:pt x="832" y="3136"/>
                          </a:lnTo>
                          <a:lnTo>
                            <a:pt x="848" y="2000"/>
                          </a:lnTo>
                          <a:cubicBezTo>
                            <a:pt x="849" y="1982"/>
                            <a:pt x="863" y="1968"/>
                            <a:pt x="881" y="1968"/>
                          </a:cubicBezTo>
                          <a:cubicBezTo>
                            <a:pt x="898" y="1969"/>
                            <a:pt x="912" y="1983"/>
                            <a:pt x="912" y="2000"/>
                          </a:cubicBezTo>
                          <a:lnTo>
                            <a:pt x="928" y="4224"/>
                          </a:lnTo>
                          <a:lnTo>
                            <a:pt x="944" y="6000"/>
                          </a:lnTo>
                          <a:lnTo>
                            <a:pt x="880" y="6000"/>
                          </a:lnTo>
                          <a:lnTo>
                            <a:pt x="896" y="4144"/>
                          </a:lnTo>
                          <a:lnTo>
                            <a:pt x="929" y="3726"/>
                          </a:lnTo>
                          <a:cubicBezTo>
                            <a:pt x="930" y="3709"/>
                            <a:pt x="944" y="3696"/>
                            <a:pt x="962" y="3696"/>
                          </a:cubicBezTo>
                          <a:cubicBezTo>
                            <a:pt x="979" y="3697"/>
                            <a:pt x="992" y="3711"/>
                            <a:pt x="992" y="3728"/>
                          </a:cubicBezTo>
                          <a:lnTo>
                            <a:pt x="1008" y="5872"/>
                          </a:lnTo>
                          <a:lnTo>
                            <a:pt x="944" y="5871"/>
                          </a:lnTo>
                          <a:lnTo>
                            <a:pt x="960" y="5487"/>
                          </a:lnTo>
                          <a:lnTo>
                            <a:pt x="977" y="5167"/>
                          </a:lnTo>
                          <a:lnTo>
                            <a:pt x="992" y="4512"/>
                          </a:lnTo>
                          <a:cubicBezTo>
                            <a:pt x="993" y="4509"/>
                            <a:pt x="993" y="4505"/>
                            <a:pt x="994" y="4502"/>
                          </a:cubicBezTo>
                          <a:lnTo>
                            <a:pt x="1010" y="4454"/>
                          </a:lnTo>
                          <a:lnTo>
                            <a:pt x="1009" y="4462"/>
                          </a:lnTo>
                          <a:lnTo>
                            <a:pt x="1025" y="4254"/>
                          </a:lnTo>
                          <a:lnTo>
                            <a:pt x="1040" y="2464"/>
                          </a:lnTo>
                          <a:cubicBezTo>
                            <a:pt x="1041" y="2447"/>
                            <a:pt x="1055" y="2433"/>
                            <a:pt x="1072" y="2432"/>
                          </a:cubicBezTo>
                          <a:cubicBezTo>
                            <a:pt x="1090" y="2432"/>
                            <a:pt x="1104" y="2446"/>
                            <a:pt x="1104" y="2464"/>
                          </a:cubicBezTo>
                          <a:lnTo>
                            <a:pt x="1120" y="3360"/>
                          </a:lnTo>
                          <a:lnTo>
                            <a:pt x="1136" y="6848"/>
                          </a:lnTo>
                          <a:lnTo>
                            <a:pt x="1072" y="6848"/>
                          </a:lnTo>
                          <a:lnTo>
                            <a:pt x="1088" y="1920"/>
                          </a:lnTo>
                          <a:cubicBezTo>
                            <a:pt x="1089" y="1903"/>
                            <a:pt x="1103" y="1888"/>
                            <a:pt x="1120" y="1888"/>
                          </a:cubicBezTo>
                          <a:cubicBezTo>
                            <a:pt x="1138" y="1888"/>
                            <a:pt x="1152" y="1903"/>
                            <a:pt x="1152" y="1920"/>
                          </a:cubicBezTo>
                          <a:lnTo>
                            <a:pt x="1168" y="5184"/>
                          </a:lnTo>
                          <a:lnTo>
                            <a:pt x="1104" y="5184"/>
                          </a:lnTo>
                          <a:lnTo>
                            <a:pt x="1120" y="4208"/>
                          </a:lnTo>
                          <a:lnTo>
                            <a:pt x="1136" y="3552"/>
                          </a:lnTo>
                          <a:cubicBezTo>
                            <a:pt x="1137" y="3535"/>
                            <a:pt x="1151" y="3521"/>
                            <a:pt x="1168" y="3520"/>
                          </a:cubicBezTo>
                          <a:cubicBezTo>
                            <a:pt x="1185" y="3520"/>
                            <a:pt x="1199" y="3533"/>
                            <a:pt x="1200" y="3550"/>
                          </a:cubicBezTo>
                          <a:lnTo>
                            <a:pt x="1216" y="3742"/>
                          </a:lnTo>
                          <a:lnTo>
                            <a:pt x="1232" y="4159"/>
                          </a:lnTo>
                          <a:lnTo>
                            <a:pt x="1168" y="4160"/>
                          </a:lnTo>
                          <a:lnTo>
                            <a:pt x="1184" y="3600"/>
                          </a:lnTo>
                          <a:cubicBezTo>
                            <a:pt x="1185" y="3582"/>
                            <a:pt x="1199" y="3568"/>
                            <a:pt x="1216" y="3568"/>
                          </a:cubicBezTo>
                          <a:cubicBezTo>
                            <a:pt x="1234" y="3568"/>
                            <a:pt x="1248" y="3582"/>
                            <a:pt x="1248" y="3600"/>
                          </a:cubicBezTo>
                          <a:lnTo>
                            <a:pt x="1264" y="4160"/>
                          </a:lnTo>
                          <a:lnTo>
                            <a:pt x="1201" y="4155"/>
                          </a:lnTo>
                          <a:lnTo>
                            <a:pt x="1217" y="4059"/>
                          </a:lnTo>
                          <a:cubicBezTo>
                            <a:pt x="1220" y="4043"/>
                            <a:pt x="1234" y="4032"/>
                            <a:pt x="1250" y="4033"/>
                          </a:cubicBezTo>
                          <a:cubicBezTo>
                            <a:pt x="1267" y="4033"/>
                            <a:pt x="1280" y="4047"/>
                            <a:pt x="1280" y="4063"/>
                          </a:cubicBezTo>
                          <a:lnTo>
                            <a:pt x="1296" y="4399"/>
                          </a:lnTo>
                          <a:lnTo>
                            <a:pt x="1312" y="5744"/>
                          </a:lnTo>
                          <a:lnTo>
                            <a:pt x="1248" y="5744"/>
                          </a:lnTo>
                          <a:lnTo>
                            <a:pt x="1264" y="4368"/>
                          </a:lnTo>
                          <a:cubicBezTo>
                            <a:pt x="1265" y="4351"/>
                            <a:pt x="1279" y="4336"/>
                            <a:pt x="1296" y="4336"/>
                          </a:cubicBezTo>
                          <a:cubicBezTo>
                            <a:pt x="1314" y="4336"/>
                            <a:pt x="1328" y="4351"/>
                            <a:pt x="1328" y="4368"/>
                          </a:cubicBezTo>
                          <a:lnTo>
                            <a:pt x="1344" y="5792"/>
                          </a:lnTo>
                          <a:lnTo>
                            <a:pt x="1280" y="5792"/>
                          </a:lnTo>
                          <a:lnTo>
                            <a:pt x="1296" y="4208"/>
                          </a:lnTo>
                          <a:cubicBezTo>
                            <a:pt x="1297" y="4204"/>
                            <a:pt x="1297" y="4200"/>
                            <a:pt x="1299" y="4197"/>
                          </a:cubicBezTo>
                          <a:lnTo>
                            <a:pt x="1331" y="4117"/>
                          </a:lnTo>
                          <a:cubicBezTo>
                            <a:pt x="1336" y="4102"/>
                            <a:pt x="1351" y="4094"/>
                            <a:pt x="1366" y="4097"/>
                          </a:cubicBezTo>
                          <a:cubicBezTo>
                            <a:pt x="1381" y="4100"/>
                            <a:pt x="1392" y="4113"/>
                            <a:pt x="1392" y="4128"/>
                          </a:cubicBezTo>
                          <a:lnTo>
                            <a:pt x="1408" y="4992"/>
                          </a:lnTo>
                          <a:lnTo>
                            <a:pt x="1424" y="5359"/>
                          </a:lnTo>
                          <a:lnTo>
                            <a:pt x="1440" y="5647"/>
                          </a:lnTo>
                          <a:lnTo>
                            <a:pt x="1376" y="5648"/>
                          </a:lnTo>
                          <a:lnTo>
                            <a:pt x="1392" y="4896"/>
                          </a:lnTo>
                          <a:lnTo>
                            <a:pt x="1408" y="2336"/>
                          </a:lnTo>
                          <a:cubicBezTo>
                            <a:pt x="1409" y="2319"/>
                            <a:pt x="1423" y="2305"/>
                            <a:pt x="1440" y="2304"/>
                          </a:cubicBezTo>
                          <a:cubicBezTo>
                            <a:pt x="1458" y="2304"/>
                            <a:pt x="1472" y="2319"/>
                            <a:pt x="1472" y="2336"/>
                          </a:cubicBezTo>
                          <a:lnTo>
                            <a:pt x="1488" y="3872"/>
                          </a:lnTo>
                          <a:lnTo>
                            <a:pt x="1504" y="5200"/>
                          </a:lnTo>
                          <a:lnTo>
                            <a:pt x="1440" y="5200"/>
                          </a:lnTo>
                          <a:lnTo>
                            <a:pt x="1456" y="3024"/>
                          </a:lnTo>
                          <a:cubicBezTo>
                            <a:pt x="1457" y="3007"/>
                            <a:pt x="1471" y="2992"/>
                            <a:pt x="1488" y="2992"/>
                          </a:cubicBezTo>
                          <a:cubicBezTo>
                            <a:pt x="1506" y="2992"/>
                            <a:pt x="1520" y="3007"/>
                            <a:pt x="1520" y="3024"/>
                          </a:cubicBezTo>
                          <a:lnTo>
                            <a:pt x="1536" y="5120"/>
                          </a:lnTo>
                          <a:lnTo>
                            <a:pt x="1472" y="5120"/>
                          </a:lnTo>
                          <a:lnTo>
                            <a:pt x="1488" y="2576"/>
                          </a:lnTo>
                          <a:cubicBezTo>
                            <a:pt x="1489" y="2559"/>
                            <a:pt x="1503" y="2545"/>
                            <a:pt x="1520" y="2544"/>
                          </a:cubicBezTo>
                          <a:cubicBezTo>
                            <a:pt x="1538" y="2544"/>
                            <a:pt x="1552" y="2558"/>
                            <a:pt x="1552" y="2576"/>
                          </a:cubicBezTo>
                          <a:lnTo>
                            <a:pt x="1568" y="3696"/>
                          </a:lnTo>
                          <a:lnTo>
                            <a:pt x="1584" y="4928"/>
                          </a:lnTo>
                          <a:lnTo>
                            <a:pt x="1520" y="4928"/>
                          </a:lnTo>
                          <a:lnTo>
                            <a:pt x="1536" y="3888"/>
                          </a:lnTo>
                          <a:lnTo>
                            <a:pt x="1552" y="3200"/>
                          </a:lnTo>
                          <a:cubicBezTo>
                            <a:pt x="1553" y="3182"/>
                            <a:pt x="1567" y="3168"/>
                            <a:pt x="1585" y="3168"/>
                          </a:cubicBezTo>
                          <a:cubicBezTo>
                            <a:pt x="1602" y="3169"/>
                            <a:pt x="1616" y="3183"/>
                            <a:pt x="1616" y="3200"/>
                          </a:cubicBezTo>
                          <a:lnTo>
                            <a:pt x="1632" y="5744"/>
                          </a:lnTo>
                          <a:lnTo>
                            <a:pt x="1568" y="5744"/>
                          </a:lnTo>
                          <a:lnTo>
                            <a:pt x="1584" y="4096"/>
                          </a:lnTo>
                          <a:cubicBezTo>
                            <a:pt x="1585" y="4079"/>
                            <a:pt x="1599" y="4064"/>
                            <a:pt x="1617" y="4064"/>
                          </a:cubicBezTo>
                          <a:cubicBezTo>
                            <a:pt x="1634" y="4064"/>
                            <a:pt x="1648" y="4079"/>
                            <a:pt x="1648" y="4096"/>
                          </a:cubicBezTo>
                          <a:lnTo>
                            <a:pt x="1664" y="6368"/>
                          </a:lnTo>
                          <a:lnTo>
                            <a:pt x="1600" y="6368"/>
                          </a:lnTo>
                          <a:lnTo>
                            <a:pt x="1616" y="3552"/>
                          </a:lnTo>
                          <a:lnTo>
                            <a:pt x="1633" y="3310"/>
                          </a:lnTo>
                          <a:cubicBezTo>
                            <a:pt x="1634" y="3293"/>
                            <a:pt x="1648" y="3280"/>
                            <a:pt x="1665" y="3280"/>
                          </a:cubicBezTo>
                          <a:cubicBezTo>
                            <a:pt x="1683" y="3281"/>
                            <a:pt x="1696" y="3295"/>
                            <a:pt x="1696" y="3312"/>
                          </a:cubicBezTo>
                          <a:lnTo>
                            <a:pt x="1712" y="4704"/>
                          </a:lnTo>
                          <a:lnTo>
                            <a:pt x="1648" y="4704"/>
                          </a:lnTo>
                          <a:lnTo>
                            <a:pt x="1664" y="3664"/>
                          </a:lnTo>
                          <a:cubicBezTo>
                            <a:pt x="1665" y="3646"/>
                            <a:pt x="1679" y="3632"/>
                            <a:pt x="1697" y="3632"/>
                          </a:cubicBezTo>
                          <a:cubicBezTo>
                            <a:pt x="1714" y="3633"/>
                            <a:pt x="1728" y="3647"/>
                            <a:pt x="1728" y="3664"/>
                          </a:cubicBezTo>
                          <a:lnTo>
                            <a:pt x="1744" y="5056"/>
                          </a:lnTo>
                          <a:lnTo>
                            <a:pt x="1760" y="5180"/>
                          </a:lnTo>
                          <a:lnTo>
                            <a:pt x="1697" y="5183"/>
                          </a:lnTo>
                          <a:lnTo>
                            <a:pt x="1729" y="4607"/>
                          </a:lnTo>
                          <a:lnTo>
                            <a:pt x="1744" y="3888"/>
                          </a:lnTo>
                          <a:lnTo>
                            <a:pt x="1760" y="3120"/>
                          </a:lnTo>
                          <a:cubicBezTo>
                            <a:pt x="1761" y="3103"/>
                            <a:pt x="1775" y="3089"/>
                            <a:pt x="1792" y="3088"/>
                          </a:cubicBezTo>
                          <a:cubicBezTo>
                            <a:pt x="1809" y="3088"/>
                            <a:pt x="1823" y="3101"/>
                            <a:pt x="1824" y="3118"/>
                          </a:cubicBezTo>
                          <a:lnTo>
                            <a:pt x="1840" y="3358"/>
                          </a:lnTo>
                          <a:lnTo>
                            <a:pt x="1856" y="3550"/>
                          </a:lnTo>
                          <a:lnTo>
                            <a:pt x="1793" y="3551"/>
                          </a:lnTo>
                          <a:lnTo>
                            <a:pt x="1809" y="3247"/>
                          </a:lnTo>
                          <a:lnTo>
                            <a:pt x="1825" y="2895"/>
                          </a:lnTo>
                          <a:cubicBezTo>
                            <a:pt x="1825" y="2878"/>
                            <a:pt x="1840" y="2864"/>
                            <a:pt x="1857" y="2864"/>
                          </a:cubicBezTo>
                          <a:cubicBezTo>
                            <a:pt x="1874" y="2865"/>
                            <a:pt x="1888" y="2879"/>
                            <a:pt x="1888" y="2896"/>
                          </a:cubicBezTo>
                          <a:lnTo>
                            <a:pt x="1904" y="4768"/>
                          </a:lnTo>
                          <a:lnTo>
                            <a:pt x="1841" y="4761"/>
                          </a:lnTo>
                          <a:lnTo>
                            <a:pt x="1857" y="4697"/>
                          </a:lnTo>
                          <a:lnTo>
                            <a:pt x="1856" y="4704"/>
                          </a:lnTo>
                          <a:lnTo>
                            <a:pt x="1872" y="3856"/>
                          </a:lnTo>
                          <a:cubicBezTo>
                            <a:pt x="1873" y="3838"/>
                            <a:pt x="1887" y="3824"/>
                            <a:pt x="1905" y="3824"/>
                          </a:cubicBezTo>
                          <a:cubicBezTo>
                            <a:pt x="1922" y="3825"/>
                            <a:pt x="1936" y="3839"/>
                            <a:pt x="1936" y="3856"/>
                          </a:cubicBezTo>
                          <a:lnTo>
                            <a:pt x="1952" y="5952"/>
                          </a:lnTo>
                          <a:lnTo>
                            <a:pt x="1888" y="5952"/>
                          </a:lnTo>
                          <a:lnTo>
                            <a:pt x="1904" y="4688"/>
                          </a:lnTo>
                          <a:cubicBezTo>
                            <a:pt x="1905" y="4671"/>
                            <a:pt x="1919" y="4657"/>
                            <a:pt x="1936" y="4656"/>
                          </a:cubicBezTo>
                          <a:cubicBezTo>
                            <a:pt x="1954" y="4656"/>
                            <a:pt x="1968" y="4670"/>
                            <a:pt x="1968" y="4687"/>
                          </a:cubicBezTo>
                          <a:lnTo>
                            <a:pt x="1984" y="5215"/>
                          </a:lnTo>
                          <a:lnTo>
                            <a:pt x="1920" y="5216"/>
                          </a:lnTo>
                          <a:lnTo>
                            <a:pt x="1936" y="4400"/>
                          </a:lnTo>
                          <a:lnTo>
                            <a:pt x="1952" y="2720"/>
                          </a:lnTo>
                          <a:cubicBezTo>
                            <a:pt x="1953" y="2703"/>
                            <a:pt x="1967" y="2689"/>
                            <a:pt x="1984" y="2688"/>
                          </a:cubicBezTo>
                          <a:cubicBezTo>
                            <a:pt x="2002" y="2688"/>
                            <a:pt x="2016" y="2703"/>
                            <a:pt x="2016" y="2720"/>
                          </a:cubicBezTo>
                          <a:lnTo>
                            <a:pt x="2032" y="3920"/>
                          </a:lnTo>
                          <a:lnTo>
                            <a:pt x="2048" y="5232"/>
                          </a:lnTo>
                          <a:lnTo>
                            <a:pt x="1984" y="5232"/>
                          </a:lnTo>
                          <a:lnTo>
                            <a:pt x="2000" y="2704"/>
                          </a:lnTo>
                          <a:cubicBezTo>
                            <a:pt x="2001" y="2687"/>
                            <a:pt x="2015" y="2672"/>
                            <a:pt x="2032" y="2672"/>
                          </a:cubicBezTo>
                          <a:cubicBezTo>
                            <a:pt x="2050" y="2672"/>
                            <a:pt x="2064" y="2687"/>
                            <a:pt x="2064" y="2704"/>
                          </a:cubicBezTo>
                          <a:lnTo>
                            <a:pt x="2080" y="4656"/>
                          </a:lnTo>
                          <a:lnTo>
                            <a:pt x="2017" y="4652"/>
                          </a:lnTo>
                          <a:lnTo>
                            <a:pt x="2033" y="4524"/>
                          </a:lnTo>
                          <a:cubicBezTo>
                            <a:pt x="2035" y="4508"/>
                            <a:pt x="2049" y="4496"/>
                            <a:pt x="2066" y="4497"/>
                          </a:cubicBezTo>
                          <a:cubicBezTo>
                            <a:pt x="2083" y="4497"/>
                            <a:pt x="2096" y="4511"/>
                            <a:pt x="2096" y="4528"/>
                          </a:cubicBezTo>
                          <a:lnTo>
                            <a:pt x="2112" y="5536"/>
                          </a:lnTo>
                          <a:lnTo>
                            <a:pt x="2048" y="5536"/>
                          </a:lnTo>
                          <a:lnTo>
                            <a:pt x="2064" y="4800"/>
                          </a:lnTo>
                          <a:lnTo>
                            <a:pt x="2081" y="4495"/>
                          </a:lnTo>
                          <a:lnTo>
                            <a:pt x="2112" y="3487"/>
                          </a:lnTo>
                          <a:cubicBezTo>
                            <a:pt x="2113" y="3470"/>
                            <a:pt x="2127" y="3456"/>
                            <a:pt x="2145" y="3456"/>
                          </a:cubicBezTo>
                          <a:cubicBezTo>
                            <a:pt x="2162" y="3457"/>
                            <a:pt x="2176" y="3471"/>
                            <a:pt x="2176" y="3488"/>
                          </a:cubicBezTo>
                          <a:lnTo>
                            <a:pt x="2192" y="5648"/>
                          </a:lnTo>
                          <a:lnTo>
                            <a:pt x="2128" y="5648"/>
                          </a:lnTo>
                          <a:lnTo>
                            <a:pt x="2144" y="4736"/>
                          </a:lnTo>
                          <a:lnTo>
                            <a:pt x="2160" y="2576"/>
                          </a:lnTo>
                          <a:cubicBezTo>
                            <a:pt x="2161" y="2559"/>
                            <a:pt x="2175" y="2544"/>
                            <a:pt x="2192" y="2544"/>
                          </a:cubicBezTo>
                          <a:cubicBezTo>
                            <a:pt x="2210" y="2544"/>
                            <a:pt x="2224" y="2559"/>
                            <a:pt x="2224" y="2576"/>
                          </a:cubicBezTo>
                          <a:lnTo>
                            <a:pt x="2240" y="4224"/>
                          </a:lnTo>
                          <a:lnTo>
                            <a:pt x="2176" y="4224"/>
                          </a:lnTo>
                          <a:lnTo>
                            <a:pt x="2192" y="3456"/>
                          </a:lnTo>
                          <a:lnTo>
                            <a:pt x="2209" y="3293"/>
                          </a:lnTo>
                          <a:cubicBezTo>
                            <a:pt x="2210" y="3276"/>
                            <a:pt x="2225" y="3264"/>
                            <a:pt x="2242" y="3265"/>
                          </a:cubicBezTo>
                          <a:cubicBezTo>
                            <a:pt x="2259" y="3265"/>
                            <a:pt x="2272" y="3279"/>
                            <a:pt x="2272" y="3296"/>
                          </a:cubicBezTo>
                          <a:lnTo>
                            <a:pt x="2288" y="5536"/>
                          </a:lnTo>
                          <a:lnTo>
                            <a:pt x="2304" y="5919"/>
                          </a:lnTo>
                          <a:lnTo>
                            <a:pt x="2240" y="5920"/>
                          </a:lnTo>
                          <a:lnTo>
                            <a:pt x="2256" y="3904"/>
                          </a:lnTo>
                          <a:cubicBezTo>
                            <a:pt x="2257" y="3887"/>
                            <a:pt x="2271" y="3873"/>
                            <a:pt x="2288" y="3872"/>
                          </a:cubicBezTo>
                          <a:cubicBezTo>
                            <a:pt x="2306" y="3872"/>
                            <a:pt x="2320" y="3887"/>
                            <a:pt x="2320" y="3904"/>
                          </a:cubicBezTo>
                          <a:lnTo>
                            <a:pt x="2336" y="5152"/>
                          </a:lnTo>
                          <a:lnTo>
                            <a:pt x="2272" y="5152"/>
                          </a:lnTo>
                          <a:lnTo>
                            <a:pt x="2288" y="4448"/>
                          </a:lnTo>
                          <a:cubicBezTo>
                            <a:pt x="2289" y="4430"/>
                            <a:pt x="2303" y="4416"/>
                            <a:pt x="2321" y="4416"/>
                          </a:cubicBezTo>
                          <a:cubicBezTo>
                            <a:pt x="2338" y="4417"/>
                            <a:pt x="2352" y="4431"/>
                            <a:pt x="2352" y="4448"/>
                          </a:cubicBezTo>
                          <a:lnTo>
                            <a:pt x="2368" y="5680"/>
                          </a:lnTo>
                          <a:lnTo>
                            <a:pt x="2304" y="5680"/>
                          </a:lnTo>
                          <a:lnTo>
                            <a:pt x="2320" y="4656"/>
                          </a:lnTo>
                          <a:cubicBezTo>
                            <a:pt x="2321" y="4638"/>
                            <a:pt x="2335" y="4624"/>
                            <a:pt x="2352" y="4624"/>
                          </a:cubicBezTo>
                          <a:cubicBezTo>
                            <a:pt x="2370" y="4624"/>
                            <a:pt x="2384" y="4639"/>
                            <a:pt x="2384" y="4656"/>
                          </a:cubicBezTo>
                          <a:lnTo>
                            <a:pt x="2400" y="5808"/>
                          </a:lnTo>
                          <a:lnTo>
                            <a:pt x="2336" y="5808"/>
                          </a:lnTo>
                          <a:lnTo>
                            <a:pt x="2352" y="4784"/>
                          </a:lnTo>
                          <a:lnTo>
                            <a:pt x="2368" y="3872"/>
                          </a:lnTo>
                          <a:cubicBezTo>
                            <a:pt x="2369" y="3854"/>
                            <a:pt x="2383" y="3841"/>
                            <a:pt x="2400" y="3840"/>
                          </a:cubicBezTo>
                          <a:cubicBezTo>
                            <a:pt x="2418" y="3840"/>
                            <a:pt x="2432" y="3854"/>
                            <a:pt x="2432" y="3872"/>
                          </a:cubicBezTo>
                          <a:lnTo>
                            <a:pt x="2448" y="4608"/>
                          </a:lnTo>
                          <a:lnTo>
                            <a:pt x="2384" y="4608"/>
                          </a:lnTo>
                          <a:lnTo>
                            <a:pt x="2400" y="3696"/>
                          </a:lnTo>
                          <a:cubicBezTo>
                            <a:pt x="2401" y="3678"/>
                            <a:pt x="2415" y="3664"/>
                            <a:pt x="2433" y="3664"/>
                          </a:cubicBezTo>
                          <a:cubicBezTo>
                            <a:pt x="2450" y="3665"/>
                            <a:pt x="2464" y="3679"/>
                            <a:pt x="2464" y="3696"/>
                          </a:cubicBezTo>
                          <a:lnTo>
                            <a:pt x="2480" y="5792"/>
                          </a:lnTo>
                          <a:lnTo>
                            <a:pt x="2416" y="5792"/>
                          </a:lnTo>
                          <a:lnTo>
                            <a:pt x="2432" y="3712"/>
                          </a:lnTo>
                          <a:cubicBezTo>
                            <a:pt x="2433" y="3695"/>
                            <a:pt x="2447" y="3681"/>
                            <a:pt x="2464" y="3680"/>
                          </a:cubicBezTo>
                          <a:cubicBezTo>
                            <a:pt x="2482" y="3680"/>
                            <a:pt x="2496" y="3694"/>
                            <a:pt x="2496" y="3711"/>
                          </a:cubicBezTo>
                          <a:lnTo>
                            <a:pt x="2512" y="4239"/>
                          </a:lnTo>
                          <a:lnTo>
                            <a:pt x="2452" y="4226"/>
                          </a:lnTo>
                          <a:lnTo>
                            <a:pt x="2468" y="4194"/>
                          </a:lnTo>
                          <a:cubicBezTo>
                            <a:pt x="2474" y="4181"/>
                            <a:pt x="2489" y="4174"/>
                            <a:pt x="2504" y="4177"/>
                          </a:cubicBezTo>
                          <a:cubicBezTo>
                            <a:pt x="2518" y="4181"/>
                            <a:pt x="2528" y="4193"/>
                            <a:pt x="2528" y="4208"/>
                          </a:cubicBezTo>
                          <a:lnTo>
                            <a:pt x="2544" y="6816"/>
                          </a:lnTo>
                          <a:lnTo>
                            <a:pt x="2480" y="6816"/>
                          </a:lnTo>
                          <a:lnTo>
                            <a:pt x="2512" y="3088"/>
                          </a:lnTo>
                          <a:cubicBezTo>
                            <a:pt x="2512" y="3086"/>
                            <a:pt x="2513" y="3084"/>
                            <a:pt x="2513" y="3082"/>
                          </a:cubicBezTo>
                          <a:lnTo>
                            <a:pt x="2529" y="3002"/>
                          </a:lnTo>
                          <a:cubicBezTo>
                            <a:pt x="2532" y="2987"/>
                            <a:pt x="2546" y="2976"/>
                            <a:pt x="2561" y="2976"/>
                          </a:cubicBezTo>
                          <a:cubicBezTo>
                            <a:pt x="2577" y="2977"/>
                            <a:pt x="2590" y="2989"/>
                            <a:pt x="2592" y="3004"/>
                          </a:cubicBezTo>
                          <a:lnTo>
                            <a:pt x="2608" y="3116"/>
                          </a:lnTo>
                          <a:lnTo>
                            <a:pt x="2624" y="4800"/>
                          </a:lnTo>
                          <a:lnTo>
                            <a:pt x="2560" y="4800"/>
                          </a:lnTo>
                          <a:lnTo>
                            <a:pt x="2576" y="3632"/>
                          </a:lnTo>
                          <a:lnTo>
                            <a:pt x="2592" y="2848"/>
                          </a:lnTo>
                          <a:cubicBezTo>
                            <a:pt x="2593" y="2830"/>
                            <a:pt x="2607" y="2816"/>
                            <a:pt x="2625" y="2816"/>
                          </a:cubicBezTo>
                          <a:cubicBezTo>
                            <a:pt x="2642" y="2817"/>
                            <a:pt x="2656" y="2831"/>
                            <a:pt x="2656" y="2848"/>
                          </a:cubicBezTo>
                          <a:lnTo>
                            <a:pt x="2672" y="5520"/>
                          </a:lnTo>
                          <a:lnTo>
                            <a:pt x="2608" y="5520"/>
                          </a:lnTo>
                          <a:lnTo>
                            <a:pt x="2624" y="4352"/>
                          </a:lnTo>
                          <a:cubicBezTo>
                            <a:pt x="2625" y="4336"/>
                            <a:pt x="2636" y="4323"/>
                            <a:pt x="2652" y="4321"/>
                          </a:cubicBezTo>
                          <a:cubicBezTo>
                            <a:pt x="2667" y="4318"/>
                            <a:pt x="2682" y="4328"/>
                            <a:pt x="2687" y="4342"/>
                          </a:cubicBezTo>
                          <a:lnTo>
                            <a:pt x="2703" y="4390"/>
                          </a:lnTo>
                          <a:cubicBezTo>
                            <a:pt x="2704" y="4393"/>
                            <a:pt x="2704" y="4397"/>
                            <a:pt x="2704" y="4400"/>
                          </a:cubicBezTo>
                          <a:lnTo>
                            <a:pt x="2720" y="5600"/>
                          </a:lnTo>
                          <a:lnTo>
                            <a:pt x="2656" y="5600"/>
                          </a:lnTo>
                          <a:lnTo>
                            <a:pt x="2672" y="4208"/>
                          </a:lnTo>
                          <a:lnTo>
                            <a:pt x="2689" y="3903"/>
                          </a:lnTo>
                          <a:cubicBezTo>
                            <a:pt x="2689" y="3887"/>
                            <a:pt x="2702" y="3874"/>
                            <a:pt x="2718" y="3873"/>
                          </a:cubicBezTo>
                          <a:cubicBezTo>
                            <a:pt x="2734" y="3871"/>
                            <a:pt x="2749" y="3882"/>
                            <a:pt x="2752" y="3898"/>
                          </a:cubicBezTo>
                          <a:lnTo>
                            <a:pt x="2768" y="3978"/>
                          </a:lnTo>
                          <a:lnTo>
                            <a:pt x="2705" y="3983"/>
                          </a:lnTo>
                          <a:lnTo>
                            <a:pt x="2721" y="3711"/>
                          </a:lnTo>
                          <a:cubicBezTo>
                            <a:pt x="2721" y="3694"/>
                            <a:pt x="2734" y="3681"/>
                            <a:pt x="2751" y="3681"/>
                          </a:cubicBezTo>
                          <a:cubicBezTo>
                            <a:pt x="2767" y="3680"/>
                            <a:pt x="2781" y="3691"/>
                            <a:pt x="2784" y="3707"/>
                          </a:cubicBezTo>
                          <a:lnTo>
                            <a:pt x="2800" y="3803"/>
                          </a:lnTo>
                          <a:cubicBezTo>
                            <a:pt x="2800" y="3805"/>
                            <a:pt x="2800" y="3806"/>
                            <a:pt x="2800" y="3808"/>
                          </a:cubicBezTo>
                          <a:lnTo>
                            <a:pt x="2816" y="4912"/>
                          </a:lnTo>
                          <a:lnTo>
                            <a:pt x="2753" y="4910"/>
                          </a:lnTo>
                          <a:lnTo>
                            <a:pt x="2769" y="4670"/>
                          </a:lnTo>
                          <a:lnTo>
                            <a:pt x="2785" y="4462"/>
                          </a:lnTo>
                          <a:lnTo>
                            <a:pt x="2800" y="3744"/>
                          </a:lnTo>
                          <a:cubicBezTo>
                            <a:pt x="2801" y="3726"/>
                            <a:pt x="2815" y="3712"/>
                            <a:pt x="2833" y="3712"/>
                          </a:cubicBezTo>
                          <a:cubicBezTo>
                            <a:pt x="2850" y="3713"/>
                            <a:pt x="2864" y="3727"/>
                            <a:pt x="2864" y="3744"/>
                          </a:cubicBezTo>
                          <a:lnTo>
                            <a:pt x="2880" y="4704"/>
                          </a:lnTo>
                          <a:lnTo>
                            <a:pt x="2816" y="4704"/>
                          </a:lnTo>
                          <a:lnTo>
                            <a:pt x="2832" y="3472"/>
                          </a:lnTo>
                          <a:cubicBezTo>
                            <a:pt x="2833" y="3455"/>
                            <a:pt x="2847" y="3440"/>
                            <a:pt x="2865" y="3440"/>
                          </a:cubicBezTo>
                          <a:cubicBezTo>
                            <a:pt x="2882" y="3441"/>
                            <a:pt x="2896" y="3455"/>
                            <a:pt x="2896" y="3472"/>
                          </a:cubicBezTo>
                          <a:lnTo>
                            <a:pt x="2912" y="5808"/>
                          </a:lnTo>
                          <a:lnTo>
                            <a:pt x="2848" y="5808"/>
                          </a:lnTo>
                          <a:lnTo>
                            <a:pt x="2864" y="3040"/>
                          </a:lnTo>
                          <a:cubicBezTo>
                            <a:pt x="2865" y="3023"/>
                            <a:pt x="2879" y="3009"/>
                            <a:pt x="2896" y="3008"/>
                          </a:cubicBezTo>
                          <a:cubicBezTo>
                            <a:pt x="2913" y="3008"/>
                            <a:pt x="2928" y="3022"/>
                            <a:pt x="2928" y="3039"/>
                          </a:cubicBezTo>
                          <a:lnTo>
                            <a:pt x="2944" y="3519"/>
                          </a:lnTo>
                          <a:lnTo>
                            <a:pt x="2976" y="3821"/>
                          </a:lnTo>
                          <a:lnTo>
                            <a:pt x="2912" y="3824"/>
                          </a:lnTo>
                          <a:lnTo>
                            <a:pt x="2928" y="3184"/>
                          </a:lnTo>
                          <a:cubicBezTo>
                            <a:pt x="2929" y="3166"/>
                            <a:pt x="2943" y="3153"/>
                            <a:pt x="2960" y="3152"/>
                          </a:cubicBezTo>
                          <a:cubicBezTo>
                            <a:pt x="2977" y="3152"/>
                            <a:pt x="2992" y="3166"/>
                            <a:pt x="2992" y="3183"/>
                          </a:cubicBezTo>
                          <a:lnTo>
                            <a:pt x="3008" y="3535"/>
                          </a:lnTo>
                          <a:lnTo>
                            <a:pt x="3024" y="5472"/>
                          </a:lnTo>
                          <a:lnTo>
                            <a:pt x="2961" y="5469"/>
                          </a:lnTo>
                          <a:lnTo>
                            <a:pt x="2977" y="5309"/>
                          </a:lnTo>
                          <a:lnTo>
                            <a:pt x="2992" y="4208"/>
                          </a:lnTo>
                          <a:cubicBezTo>
                            <a:pt x="2993" y="4191"/>
                            <a:pt x="3007" y="4177"/>
                            <a:pt x="3024" y="4176"/>
                          </a:cubicBezTo>
                          <a:cubicBezTo>
                            <a:pt x="3042" y="4176"/>
                            <a:pt x="3056" y="4190"/>
                            <a:pt x="3056" y="4208"/>
                          </a:cubicBezTo>
                          <a:lnTo>
                            <a:pt x="3072" y="4864"/>
                          </a:lnTo>
                          <a:lnTo>
                            <a:pt x="3008" y="4863"/>
                          </a:lnTo>
                          <a:lnTo>
                            <a:pt x="3024" y="4335"/>
                          </a:lnTo>
                          <a:lnTo>
                            <a:pt x="3040" y="3855"/>
                          </a:lnTo>
                          <a:cubicBezTo>
                            <a:pt x="3041" y="3838"/>
                            <a:pt x="3055" y="3824"/>
                            <a:pt x="3073" y="3824"/>
                          </a:cubicBezTo>
                          <a:cubicBezTo>
                            <a:pt x="3090" y="3825"/>
                            <a:pt x="3104" y="3839"/>
                            <a:pt x="3104" y="3856"/>
                          </a:cubicBezTo>
                          <a:lnTo>
                            <a:pt x="3120" y="4800"/>
                          </a:lnTo>
                          <a:lnTo>
                            <a:pt x="3136" y="4908"/>
                          </a:lnTo>
                          <a:lnTo>
                            <a:pt x="3152" y="5552"/>
                          </a:lnTo>
                          <a:lnTo>
                            <a:pt x="3088" y="5552"/>
                          </a:lnTo>
                          <a:lnTo>
                            <a:pt x="3104" y="4480"/>
                          </a:lnTo>
                          <a:cubicBezTo>
                            <a:pt x="3105" y="4463"/>
                            <a:pt x="3119" y="4449"/>
                            <a:pt x="3136" y="4448"/>
                          </a:cubicBezTo>
                          <a:cubicBezTo>
                            <a:pt x="3154" y="4448"/>
                            <a:pt x="3168" y="4462"/>
                            <a:pt x="3168" y="4479"/>
                          </a:cubicBezTo>
                          <a:lnTo>
                            <a:pt x="3184" y="4943"/>
                          </a:lnTo>
                          <a:lnTo>
                            <a:pt x="3200" y="5984"/>
                          </a:lnTo>
                          <a:lnTo>
                            <a:pt x="3136" y="5984"/>
                          </a:lnTo>
                          <a:lnTo>
                            <a:pt x="3152" y="4720"/>
                          </a:lnTo>
                          <a:lnTo>
                            <a:pt x="3168" y="3360"/>
                          </a:lnTo>
                          <a:lnTo>
                            <a:pt x="3184" y="1824"/>
                          </a:lnTo>
                          <a:cubicBezTo>
                            <a:pt x="3185" y="1807"/>
                            <a:pt x="3199" y="1792"/>
                            <a:pt x="3216" y="1792"/>
                          </a:cubicBezTo>
                          <a:cubicBezTo>
                            <a:pt x="3234" y="1792"/>
                            <a:pt x="3248" y="1807"/>
                            <a:pt x="3248" y="1824"/>
                          </a:cubicBezTo>
                          <a:lnTo>
                            <a:pt x="3264" y="3344"/>
                          </a:lnTo>
                          <a:lnTo>
                            <a:pt x="3280" y="3452"/>
                          </a:lnTo>
                          <a:lnTo>
                            <a:pt x="3296" y="4240"/>
                          </a:lnTo>
                          <a:lnTo>
                            <a:pt x="3296" y="4233"/>
                          </a:lnTo>
                          <a:lnTo>
                            <a:pt x="3312" y="4297"/>
                          </a:lnTo>
                          <a:cubicBezTo>
                            <a:pt x="3312" y="4299"/>
                            <a:pt x="3312" y="4302"/>
                            <a:pt x="3312" y="4304"/>
                          </a:cubicBezTo>
                          <a:lnTo>
                            <a:pt x="3328" y="6560"/>
                          </a:lnTo>
                          <a:lnTo>
                            <a:pt x="3264" y="6560"/>
                          </a:lnTo>
                          <a:lnTo>
                            <a:pt x="3280" y="4640"/>
                          </a:lnTo>
                          <a:lnTo>
                            <a:pt x="3312" y="2992"/>
                          </a:lnTo>
                          <a:cubicBezTo>
                            <a:pt x="3313" y="2974"/>
                            <a:pt x="3327" y="2960"/>
                            <a:pt x="3345" y="2960"/>
                          </a:cubicBezTo>
                          <a:cubicBezTo>
                            <a:pt x="3362" y="2961"/>
                            <a:pt x="3376" y="2975"/>
                            <a:pt x="3376" y="2992"/>
                          </a:cubicBezTo>
                          <a:lnTo>
                            <a:pt x="3392" y="5152"/>
                          </a:lnTo>
                          <a:lnTo>
                            <a:pt x="3328" y="5152"/>
                          </a:lnTo>
                          <a:lnTo>
                            <a:pt x="3344" y="4528"/>
                          </a:lnTo>
                          <a:cubicBezTo>
                            <a:pt x="3345" y="4510"/>
                            <a:pt x="3360" y="4496"/>
                            <a:pt x="3377" y="4496"/>
                          </a:cubicBezTo>
                          <a:cubicBezTo>
                            <a:pt x="3395" y="4497"/>
                            <a:pt x="3409" y="4512"/>
                            <a:pt x="3408" y="4529"/>
                          </a:cubicBezTo>
                          <a:lnTo>
                            <a:pt x="3392" y="5153"/>
                          </a:lnTo>
                          <a:cubicBezTo>
                            <a:pt x="3392" y="5171"/>
                            <a:pt x="3378" y="5185"/>
                            <a:pt x="3360" y="5184"/>
                          </a:cubicBezTo>
                          <a:cubicBezTo>
                            <a:pt x="3343" y="5184"/>
                            <a:pt x="3329" y="5170"/>
                            <a:pt x="3328" y="5153"/>
                          </a:cubicBezTo>
                          <a:lnTo>
                            <a:pt x="3312" y="2993"/>
                          </a:lnTo>
                          <a:lnTo>
                            <a:pt x="3376" y="2993"/>
                          </a:lnTo>
                          <a:lnTo>
                            <a:pt x="3344" y="4641"/>
                          </a:lnTo>
                          <a:lnTo>
                            <a:pt x="3328" y="6561"/>
                          </a:lnTo>
                          <a:cubicBezTo>
                            <a:pt x="3328" y="6578"/>
                            <a:pt x="3314" y="6592"/>
                            <a:pt x="3296" y="6592"/>
                          </a:cubicBezTo>
                          <a:cubicBezTo>
                            <a:pt x="3279" y="6592"/>
                            <a:pt x="3265" y="6578"/>
                            <a:pt x="3264" y="6561"/>
                          </a:cubicBezTo>
                          <a:lnTo>
                            <a:pt x="3248" y="4305"/>
                          </a:lnTo>
                          <a:lnTo>
                            <a:pt x="3249" y="4312"/>
                          </a:lnTo>
                          <a:lnTo>
                            <a:pt x="3233" y="4248"/>
                          </a:lnTo>
                          <a:cubicBezTo>
                            <a:pt x="3233" y="4246"/>
                            <a:pt x="3233" y="4244"/>
                            <a:pt x="3232" y="4241"/>
                          </a:cubicBezTo>
                          <a:lnTo>
                            <a:pt x="3217" y="3461"/>
                          </a:lnTo>
                          <a:lnTo>
                            <a:pt x="3200" y="3345"/>
                          </a:lnTo>
                          <a:lnTo>
                            <a:pt x="3184" y="1825"/>
                          </a:lnTo>
                          <a:lnTo>
                            <a:pt x="3248" y="1825"/>
                          </a:lnTo>
                          <a:lnTo>
                            <a:pt x="3232" y="3361"/>
                          </a:lnTo>
                          <a:lnTo>
                            <a:pt x="3216" y="4721"/>
                          </a:lnTo>
                          <a:lnTo>
                            <a:pt x="3200" y="5985"/>
                          </a:lnTo>
                          <a:cubicBezTo>
                            <a:pt x="3200" y="6002"/>
                            <a:pt x="3186" y="6016"/>
                            <a:pt x="3169" y="6016"/>
                          </a:cubicBezTo>
                          <a:cubicBezTo>
                            <a:pt x="3151" y="6016"/>
                            <a:pt x="3137" y="6002"/>
                            <a:pt x="3136" y="5985"/>
                          </a:cubicBezTo>
                          <a:lnTo>
                            <a:pt x="3120" y="4946"/>
                          </a:lnTo>
                          <a:lnTo>
                            <a:pt x="3104" y="4482"/>
                          </a:lnTo>
                          <a:lnTo>
                            <a:pt x="3168" y="4481"/>
                          </a:lnTo>
                          <a:lnTo>
                            <a:pt x="3152" y="5553"/>
                          </a:lnTo>
                          <a:cubicBezTo>
                            <a:pt x="3152" y="5570"/>
                            <a:pt x="3138" y="5584"/>
                            <a:pt x="3121" y="5584"/>
                          </a:cubicBezTo>
                          <a:cubicBezTo>
                            <a:pt x="3103" y="5585"/>
                            <a:pt x="3089" y="5571"/>
                            <a:pt x="3088" y="5553"/>
                          </a:cubicBezTo>
                          <a:lnTo>
                            <a:pt x="3073" y="4917"/>
                          </a:lnTo>
                          <a:lnTo>
                            <a:pt x="3056" y="4801"/>
                          </a:lnTo>
                          <a:lnTo>
                            <a:pt x="3040" y="3857"/>
                          </a:lnTo>
                          <a:lnTo>
                            <a:pt x="3104" y="3858"/>
                          </a:lnTo>
                          <a:lnTo>
                            <a:pt x="3088" y="4337"/>
                          </a:lnTo>
                          <a:lnTo>
                            <a:pt x="3072" y="4865"/>
                          </a:lnTo>
                          <a:cubicBezTo>
                            <a:pt x="3072" y="4883"/>
                            <a:pt x="3058" y="4897"/>
                            <a:pt x="3040" y="4896"/>
                          </a:cubicBezTo>
                          <a:cubicBezTo>
                            <a:pt x="3023" y="4896"/>
                            <a:pt x="3009" y="4883"/>
                            <a:pt x="3008" y="4865"/>
                          </a:cubicBezTo>
                          <a:lnTo>
                            <a:pt x="2992" y="4209"/>
                          </a:lnTo>
                          <a:lnTo>
                            <a:pt x="3056" y="4209"/>
                          </a:lnTo>
                          <a:lnTo>
                            <a:pt x="3040" y="5316"/>
                          </a:lnTo>
                          <a:lnTo>
                            <a:pt x="3024" y="5476"/>
                          </a:lnTo>
                          <a:cubicBezTo>
                            <a:pt x="3023" y="5493"/>
                            <a:pt x="3008" y="5505"/>
                            <a:pt x="2991" y="5504"/>
                          </a:cubicBezTo>
                          <a:cubicBezTo>
                            <a:pt x="2974" y="5504"/>
                            <a:pt x="2961" y="5490"/>
                            <a:pt x="2960" y="5473"/>
                          </a:cubicBezTo>
                          <a:lnTo>
                            <a:pt x="2945" y="3538"/>
                          </a:lnTo>
                          <a:lnTo>
                            <a:pt x="2929" y="3186"/>
                          </a:lnTo>
                          <a:lnTo>
                            <a:pt x="2992" y="3185"/>
                          </a:lnTo>
                          <a:lnTo>
                            <a:pt x="2976" y="3825"/>
                          </a:lnTo>
                          <a:cubicBezTo>
                            <a:pt x="2976" y="3842"/>
                            <a:pt x="2963" y="3856"/>
                            <a:pt x="2946" y="3856"/>
                          </a:cubicBezTo>
                          <a:cubicBezTo>
                            <a:pt x="2929" y="3857"/>
                            <a:pt x="2914" y="3845"/>
                            <a:pt x="2913" y="3828"/>
                          </a:cubicBezTo>
                          <a:lnTo>
                            <a:pt x="2880" y="3522"/>
                          </a:lnTo>
                          <a:lnTo>
                            <a:pt x="2864" y="3042"/>
                          </a:lnTo>
                          <a:lnTo>
                            <a:pt x="2928" y="3041"/>
                          </a:lnTo>
                          <a:lnTo>
                            <a:pt x="2912" y="5809"/>
                          </a:lnTo>
                          <a:cubicBezTo>
                            <a:pt x="2912" y="5826"/>
                            <a:pt x="2898" y="5840"/>
                            <a:pt x="2880" y="5840"/>
                          </a:cubicBezTo>
                          <a:cubicBezTo>
                            <a:pt x="2863" y="5840"/>
                            <a:pt x="2849" y="5826"/>
                            <a:pt x="2848" y="5809"/>
                          </a:cubicBezTo>
                          <a:lnTo>
                            <a:pt x="2832" y="3473"/>
                          </a:lnTo>
                          <a:lnTo>
                            <a:pt x="2896" y="3473"/>
                          </a:lnTo>
                          <a:lnTo>
                            <a:pt x="2880" y="4705"/>
                          </a:lnTo>
                          <a:cubicBezTo>
                            <a:pt x="2880" y="4722"/>
                            <a:pt x="2866" y="4736"/>
                            <a:pt x="2849" y="4736"/>
                          </a:cubicBezTo>
                          <a:cubicBezTo>
                            <a:pt x="2831" y="4736"/>
                            <a:pt x="2817" y="4722"/>
                            <a:pt x="2816" y="4705"/>
                          </a:cubicBezTo>
                          <a:lnTo>
                            <a:pt x="2800" y="3745"/>
                          </a:lnTo>
                          <a:lnTo>
                            <a:pt x="2864" y="3745"/>
                          </a:lnTo>
                          <a:lnTo>
                            <a:pt x="2848" y="4467"/>
                          </a:lnTo>
                          <a:lnTo>
                            <a:pt x="2832" y="4675"/>
                          </a:lnTo>
                          <a:lnTo>
                            <a:pt x="2816" y="4915"/>
                          </a:lnTo>
                          <a:cubicBezTo>
                            <a:pt x="2815" y="4932"/>
                            <a:pt x="2801" y="4945"/>
                            <a:pt x="2784" y="4944"/>
                          </a:cubicBezTo>
                          <a:cubicBezTo>
                            <a:pt x="2766" y="4944"/>
                            <a:pt x="2753" y="4930"/>
                            <a:pt x="2752" y="4913"/>
                          </a:cubicBezTo>
                          <a:lnTo>
                            <a:pt x="2736" y="3809"/>
                          </a:lnTo>
                          <a:lnTo>
                            <a:pt x="2737" y="3814"/>
                          </a:lnTo>
                          <a:lnTo>
                            <a:pt x="2721" y="3718"/>
                          </a:lnTo>
                          <a:lnTo>
                            <a:pt x="2784" y="3714"/>
                          </a:lnTo>
                          <a:lnTo>
                            <a:pt x="2768" y="3986"/>
                          </a:lnTo>
                          <a:cubicBezTo>
                            <a:pt x="2767" y="4002"/>
                            <a:pt x="2755" y="4015"/>
                            <a:pt x="2739" y="4016"/>
                          </a:cubicBezTo>
                          <a:cubicBezTo>
                            <a:pt x="2723" y="4018"/>
                            <a:pt x="2708" y="4007"/>
                            <a:pt x="2705" y="3991"/>
                          </a:cubicBezTo>
                          <a:lnTo>
                            <a:pt x="2689" y="3911"/>
                          </a:lnTo>
                          <a:lnTo>
                            <a:pt x="2752" y="3906"/>
                          </a:lnTo>
                          <a:lnTo>
                            <a:pt x="2736" y="4209"/>
                          </a:lnTo>
                          <a:lnTo>
                            <a:pt x="2720" y="5601"/>
                          </a:lnTo>
                          <a:cubicBezTo>
                            <a:pt x="2720" y="5618"/>
                            <a:pt x="2706" y="5632"/>
                            <a:pt x="2688" y="5632"/>
                          </a:cubicBezTo>
                          <a:cubicBezTo>
                            <a:pt x="2671" y="5632"/>
                            <a:pt x="2657" y="5618"/>
                            <a:pt x="2656" y="5601"/>
                          </a:cubicBezTo>
                          <a:lnTo>
                            <a:pt x="2640" y="4401"/>
                          </a:lnTo>
                          <a:lnTo>
                            <a:pt x="2642" y="4411"/>
                          </a:lnTo>
                          <a:lnTo>
                            <a:pt x="2626" y="4363"/>
                          </a:lnTo>
                          <a:lnTo>
                            <a:pt x="2688" y="4353"/>
                          </a:lnTo>
                          <a:lnTo>
                            <a:pt x="2672" y="5521"/>
                          </a:lnTo>
                          <a:cubicBezTo>
                            <a:pt x="2672" y="5538"/>
                            <a:pt x="2658" y="5553"/>
                            <a:pt x="2640" y="5552"/>
                          </a:cubicBezTo>
                          <a:cubicBezTo>
                            <a:pt x="2623" y="5552"/>
                            <a:pt x="2609" y="5538"/>
                            <a:pt x="2608" y="5521"/>
                          </a:cubicBezTo>
                          <a:lnTo>
                            <a:pt x="2592" y="2849"/>
                          </a:lnTo>
                          <a:lnTo>
                            <a:pt x="2656" y="2849"/>
                          </a:lnTo>
                          <a:lnTo>
                            <a:pt x="2640" y="3633"/>
                          </a:lnTo>
                          <a:lnTo>
                            <a:pt x="2624" y="4801"/>
                          </a:lnTo>
                          <a:cubicBezTo>
                            <a:pt x="2624" y="4818"/>
                            <a:pt x="2610" y="4833"/>
                            <a:pt x="2592" y="4832"/>
                          </a:cubicBezTo>
                          <a:cubicBezTo>
                            <a:pt x="2575" y="4832"/>
                            <a:pt x="2561" y="4818"/>
                            <a:pt x="2560" y="4801"/>
                          </a:cubicBezTo>
                          <a:lnTo>
                            <a:pt x="2545" y="3125"/>
                          </a:lnTo>
                          <a:lnTo>
                            <a:pt x="2529" y="3013"/>
                          </a:lnTo>
                          <a:lnTo>
                            <a:pt x="2592" y="3015"/>
                          </a:lnTo>
                          <a:lnTo>
                            <a:pt x="2576" y="3095"/>
                          </a:lnTo>
                          <a:lnTo>
                            <a:pt x="2576" y="3089"/>
                          </a:lnTo>
                          <a:lnTo>
                            <a:pt x="2544" y="6817"/>
                          </a:lnTo>
                          <a:cubicBezTo>
                            <a:pt x="2544" y="6834"/>
                            <a:pt x="2530" y="6848"/>
                            <a:pt x="2512" y="6848"/>
                          </a:cubicBezTo>
                          <a:cubicBezTo>
                            <a:pt x="2495" y="6848"/>
                            <a:pt x="2481" y="6834"/>
                            <a:pt x="2480" y="6817"/>
                          </a:cubicBezTo>
                          <a:lnTo>
                            <a:pt x="2464" y="4209"/>
                          </a:lnTo>
                          <a:lnTo>
                            <a:pt x="2525" y="4223"/>
                          </a:lnTo>
                          <a:lnTo>
                            <a:pt x="2509" y="4255"/>
                          </a:lnTo>
                          <a:cubicBezTo>
                            <a:pt x="2503" y="4268"/>
                            <a:pt x="2488" y="4275"/>
                            <a:pt x="2474" y="4272"/>
                          </a:cubicBezTo>
                          <a:cubicBezTo>
                            <a:pt x="2459" y="4269"/>
                            <a:pt x="2449" y="4256"/>
                            <a:pt x="2448" y="4241"/>
                          </a:cubicBezTo>
                          <a:lnTo>
                            <a:pt x="2432" y="3713"/>
                          </a:lnTo>
                          <a:lnTo>
                            <a:pt x="2496" y="3713"/>
                          </a:lnTo>
                          <a:lnTo>
                            <a:pt x="2480" y="5793"/>
                          </a:lnTo>
                          <a:cubicBezTo>
                            <a:pt x="2480" y="5810"/>
                            <a:pt x="2466" y="5824"/>
                            <a:pt x="2448" y="5824"/>
                          </a:cubicBezTo>
                          <a:cubicBezTo>
                            <a:pt x="2431" y="5824"/>
                            <a:pt x="2417" y="5810"/>
                            <a:pt x="2416" y="5793"/>
                          </a:cubicBezTo>
                          <a:lnTo>
                            <a:pt x="2400" y="3697"/>
                          </a:lnTo>
                          <a:lnTo>
                            <a:pt x="2464" y="3697"/>
                          </a:lnTo>
                          <a:lnTo>
                            <a:pt x="2448" y="4609"/>
                          </a:lnTo>
                          <a:cubicBezTo>
                            <a:pt x="2448" y="4626"/>
                            <a:pt x="2434" y="4640"/>
                            <a:pt x="2417" y="4640"/>
                          </a:cubicBezTo>
                          <a:cubicBezTo>
                            <a:pt x="2399" y="4641"/>
                            <a:pt x="2385" y="4627"/>
                            <a:pt x="2384" y="4609"/>
                          </a:cubicBezTo>
                          <a:lnTo>
                            <a:pt x="2368" y="3873"/>
                          </a:lnTo>
                          <a:lnTo>
                            <a:pt x="2432" y="3873"/>
                          </a:lnTo>
                          <a:lnTo>
                            <a:pt x="2416" y="4785"/>
                          </a:lnTo>
                          <a:lnTo>
                            <a:pt x="2400" y="5809"/>
                          </a:lnTo>
                          <a:cubicBezTo>
                            <a:pt x="2400" y="5826"/>
                            <a:pt x="2386" y="5840"/>
                            <a:pt x="2368" y="5840"/>
                          </a:cubicBezTo>
                          <a:cubicBezTo>
                            <a:pt x="2351" y="5840"/>
                            <a:pt x="2337" y="5826"/>
                            <a:pt x="2336" y="5809"/>
                          </a:cubicBezTo>
                          <a:lnTo>
                            <a:pt x="2320" y="4657"/>
                          </a:lnTo>
                          <a:lnTo>
                            <a:pt x="2384" y="4657"/>
                          </a:lnTo>
                          <a:lnTo>
                            <a:pt x="2368" y="5681"/>
                          </a:lnTo>
                          <a:cubicBezTo>
                            <a:pt x="2368" y="5698"/>
                            <a:pt x="2354" y="5712"/>
                            <a:pt x="2336" y="5712"/>
                          </a:cubicBezTo>
                          <a:cubicBezTo>
                            <a:pt x="2319" y="5712"/>
                            <a:pt x="2305" y="5698"/>
                            <a:pt x="2304" y="5681"/>
                          </a:cubicBezTo>
                          <a:lnTo>
                            <a:pt x="2288" y="4449"/>
                          </a:lnTo>
                          <a:lnTo>
                            <a:pt x="2352" y="4449"/>
                          </a:lnTo>
                          <a:lnTo>
                            <a:pt x="2336" y="5153"/>
                          </a:lnTo>
                          <a:cubicBezTo>
                            <a:pt x="2336" y="5171"/>
                            <a:pt x="2322" y="5185"/>
                            <a:pt x="2304" y="5184"/>
                          </a:cubicBezTo>
                          <a:cubicBezTo>
                            <a:pt x="2287" y="5184"/>
                            <a:pt x="2273" y="5170"/>
                            <a:pt x="2272" y="5153"/>
                          </a:cubicBezTo>
                          <a:lnTo>
                            <a:pt x="2256" y="3905"/>
                          </a:lnTo>
                          <a:lnTo>
                            <a:pt x="2320" y="3905"/>
                          </a:lnTo>
                          <a:lnTo>
                            <a:pt x="2304" y="5921"/>
                          </a:lnTo>
                          <a:cubicBezTo>
                            <a:pt x="2304" y="5938"/>
                            <a:pt x="2290" y="5952"/>
                            <a:pt x="2273" y="5952"/>
                          </a:cubicBezTo>
                          <a:cubicBezTo>
                            <a:pt x="2256" y="5953"/>
                            <a:pt x="2241" y="5939"/>
                            <a:pt x="2240" y="5922"/>
                          </a:cubicBezTo>
                          <a:lnTo>
                            <a:pt x="2224" y="5537"/>
                          </a:lnTo>
                          <a:lnTo>
                            <a:pt x="2208" y="3297"/>
                          </a:lnTo>
                          <a:lnTo>
                            <a:pt x="2272" y="3300"/>
                          </a:lnTo>
                          <a:lnTo>
                            <a:pt x="2256" y="3457"/>
                          </a:lnTo>
                          <a:lnTo>
                            <a:pt x="2240" y="4225"/>
                          </a:lnTo>
                          <a:cubicBezTo>
                            <a:pt x="2240" y="4243"/>
                            <a:pt x="2226" y="4257"/>
                            <a:pt x="2208" y="4256"/>
                          </a:cubicBezTo>
                          <a:cubicBezTo>
                            <a:pt x="2191" y="4256"/>
                            <a:pt x="2177" y="4242"/>
                            <a:pt x="2176" y="4225"/>
                          </a:cubicBezTo>
                          <a:lnTo>
                            <a:pt x="2160" y="2577"/>
                          </a:lnTo>
                          <a:lnTo>
                            <a:pt x="2224" y="2577"/>
                          </a:lnTo>
                          <a:lnTo>
                            <a:pt x="2208" y="4737"/>
                          </a:lnTo>
                          <a:lnTo>
                            <a:pt x="2192" y="5649"/>
                          </a:lnTo>
                          <a:cubicBezTo>
                            <a:pt x="2192" y="5667"/>
                            <a:pt x="2178" y="5681"/>
                            <a:pt x="2160" y="5680"/>
                          </a:cubicBezTo>
                          <a:cubicBezTo>
                            <a:pt x="2143" y="5680"/>
                            <a:pt x="2129" y="5666"/>
                            <a:pt x="2128" y="5649"/>
                          </a:cubicBezTo>
                          <a:lnTo>
                            <a:pt x="2112" y="3489"/>
                          </a:lnTo>
                          <a:lnTo>
                            <a:pt x="2176" y="3489"/>
                          </a:lnTo>
                          <a:lnTo>
                            <a:pt x="2144" y="4498"/>
                          </a:lnTo>
                          <a:lnTo>
                            <a:pt x="2128" y="4801"/>
                          </a:lnTo>
                          <a:lnTo>
                            <a:pt x="2112" y="5537"/>
                          </a:lnTo>
                          <a:cubicBezTo>
                            <a:pt x="2112" y="5555"/>
                            <a:pt x="2098" y="5569"/>
                            <a:pt x="2080" y="5568"/>
                          </a:cubicBezTo>
                          <a:cubicBezTo>
                            <a:pt x="2063" y="5568"/>
                            <a:pt x="2049" y="5554"/>
                            <a:pt x="2048" y="5537"/>
                          </a:cubicBezTo>
                          <a:lnTo>
                            <a:pt x="2032" y="4529"/>
                          </a:lnTo>
                          <a:lnTo>
                            <a:pt x="2096" y="4532"/>
                          </a:lnTo>
                          <a:lnTo>
                            <a:pt x="2080" y="4660"/>
                          </a:lnTo>
                          <a:cubicBezTo>
                            <a:pt x="2078" y="4677"/>
                            <a:pt x="2063" y="4689"/>
                            <a:pt x="2047" y="4688"/>
                          </a:cubicBezTo>
                          <a:cubicBezTo>
                            <a:pt x="2030" y="4687"/>
                            <a:pt x="2017" y="4674"/>
                            <a:pt x="2016" y="4657"/>
                          </a:cubicBezTo>
                          <a:lnTo>
                            <a:pt x="2000" y="2705"/>
                          </a:lnTo>
                          <a:lnTo>
                            <a:pt x="2064" y="2705"/>
                          </a:lnTo>
                          <a:lnTo>
                            <a:pt x="2048" y="5233"/>
                          </a:lnTo>
                          <a:cubicBezTo>
                            <a:pt x="2048" y="5250"/>
                            <a:pt x="2034" y="5264"/>
                            <a:pt x="2017" y="5264"/>
                          </a:cubicBezTo>
                          <a:cubicBezTo>
                            <a:pt x="1999" y="5265"/>
                            <a:pt x="1985" y="5250"/>
                            <a:pt x="1984" y="5233"/>
                          </a:cubicBezTo>
                          <a:lnTo>
                            <a:pt x="1968" y="3921"/>
                          </a:lnTo>
                          <a:lnTo>
                            <a:pt x="1952" y="2721"/>
                          </a:lnTo>
                          <a:lnTo>
                            <a:pt x="2016" y="2721"/>
                          </a:lnTo>
                          <a:lnTo>
                            <a:pt x="2000" y="4401"/>
                          </a:lnTo>
                          <a:lnTo>
                            <a:pt x="1984" y="5217"/>
                          </a:lnTo>
                          <a:cubicBezTo>
                            <a:pt x="1984" y="5234"/>
                            <a:pt x="1970" y="5248"/>
                            <a:pt x="1953" y="5248"/>
                          </a:cubicBezTo>
                          <a:cubicBezTo>
                            <a:pt x="1935" y="5249"/>
                            <a:pt x="1921" y="5235"/>
                            <a:pt x="1920" y="5217"/>
                          </a:cubicBezTo>
                          <a:lnTo>
                            <a:pt x="1904" y="4689"/>
                          </a:lnTo>
                          <a:lnTo>
                            <a:pt x="1968" y="4689"/>
                          </a:lnTo>
                          <a:lnTo>
                            <a:pt x="1952" y="5953"/>
                          </a:lnTo>
                          <a:cubicBezTo>
                            <a:pt x="1952" y="5970"/>
                            <a:pt x="1938" y="5985"/>
                            <a:pt x="1920" y="5984"/>
                          </a:cubicBezTo>
                          <a:cubicBezTo>
                            <a:pt x="1903" y="5984"/>
                            <a:pt x="1889" y="5970"/>
                            <a:pt x="1888" y="5953"/>
                          </a:cubicBezTo>
                          <a:lnTo>
                            <a:pt x="1872" y="3857"/>
                          </a:lnTo>
                          <a:lnTo>
                            <a:pt x="1936" y="3857"/>
                          </a:lnTo>
                          <a:lnTo>
                            <a:pt x="1920" y="4705"/>
                          </a:lnTo>
                          <a:cubicBezTo>
                            <a:pt x="1920" y="4707"/>
                            <a:pt x="1920" y="4710"/>
                            <a:pt x="1920" y="4712"/>
                          </a:cubicBezTo>
                          <a:lnTo>
                            <a:pt x="1904" y="4776"/>
                          </a:lnTo>
                          <a:cubicBezTo>
                            <a:pt x="1900" y="4792"/>
                            <a:pt x="1885" y="4802"/>
                            <a:pt x="1869" y="4800"/>
                          </a:cubicBezTo>
                          <a:cubicBezTo>
                            <a:pt x="1853" y="4798"/>
                            <a:pt x="1841" y="4785"/>
                            <a:pt x="1840" y="4769"/>
                          </a:cubicBezTo>
                          <a:lnTo>
                            <a:pt x="1824" y="2897"/>
                          </a:lnTo>
                          <a:lnTo>
                            <a:pt x="1888" y="2898"/>
                          </a:lnTo>
                          <a:lnTo>
                            <a:pt x="1872" y="3250"/>
                          </a:lnTo>
                          <a:lnTo>
                            <a:pt x="1856" y="3554"/>
                          </a:lnTo>
                          <a:cubicBezTo>
                            <a:pt x="1856" y="3571"/>
                            <a:pt x="1842" y="3584"/>
                            <a:pt x="1825" y="3584"/>
                          </a:cubicBezTo>
                          <a:cubicBezTo>
                            <a:pt x="1808" y="3585"/>
                            <a:pt x="1794" y="3572"/>
                            <a:pt x="1793" y="3555"/>
                          </a:cubicBezTo>
                          <a:lnTo>
                            <a:pt x="1777" y="3363"/>
                          </a:lnTo>
                          <a:lnTo>
                            <a:pt x="1761" y="3123"/>
                          </a:lnTo>
                          <a:lnTo>
                            <a:pt x="1824" y="3121"/>
                          </a:lnTo>
                          <a:lnTo>
                            <a:pt x="1808" y="3889"/>
                          </a:lnTo>
                          <a:lnTo>
                            <a:pt x="1792" y="4610"/>
                          </a:lnTo>
                          <a:lnTo>
                            <a:pt x="1760" y="5186"/>
                          </a:lnTo>
                          <a:cubicBezTo>
                            <a:pt x="1759" y="5203"/>
                            <a:pt x="1746" y="5216"/>
                            <a:pt x="1730" y="5216"/>
                          </a:cubicBezTo>
                          <a:cubicBezTo>
                            <a:pt x="1713" y="5217"/>
                            <a:pt x="1699" y="5205"/>
                            <a:pt x="1697" y="5188"/>
                          </a:cubicBezTo>
                          <a:lnTo>
                            <a:pt x="1680" y="5057"/>
                          </a:lnTo>
                          <a:lnTo>
                            <a:pt x="1664" y="3665"/>
                          </a:lnTo>
                          <a:lnTo>
                            <a:pt x="1728" y="3665"/>
                          </a:lnTo>
                          <a:lnTo>
                            <a:pt x="1712" y="4705"/>
                          </a:lnTo>
                          <a:cubicBezTo>
                            <a:pt x="1712" y="4722"/>
                            <a:pt x="1698" y="4737"/>
                            <a:pt x="1680" y="4736"/>
                          </a:cubicBezTo>
                          <a:cubicBezTo>
                            <a:pt x="1663" y="4736"/>
                            <a:pt x="1649" y="4722"/>
                            <a:pt x="1648" y="4705"/>
                          </a:cubicBezTo>
                          <a:lnTo>
                            <a:pt x="1632" y="3313"/>
                          </a:lnTo>
                          <a:lnTo>
                            <a:pt x="1696" y="3315"/>
                          </a:lnTo>
                          <a:lnTo>
                            <a:pt x="1680" y="3553"/>
                          </a:lnTo>
                          <a:lnTo>
                            <a:pt x="1664" y="6369"/>
                          </a:lnTo>
                          <a:cubicBezTo>
                            <a:pt x="1664" y="6386"/>
                            <a:pt x="1650" y="6400"/>
                            <a:pt x="1632" y="6400"/>
                          </a:cubicBezTo>
                          <a:cubicBezTo>
                            <a:pt x="1615" y="6400"/>
                            <a:pt x="1601" y="6386"/>
                            <a:pt x="1600" y="6369"/>
                          </a:cubicBezTo>
                          <a:lnTo>
                            <a:pt x="1584" y="4097"/>
                          </a:lnTo>
                          <a:lnTo>
                            <a:pt x="1648" y="4097"/>
                          </a:lnTo>
                          <a:lnTo>
                            <a:pt x="1632" y="5745"/>
                          </a:lnTo>
                          <a:cubicBezTo>
                            <a:pt x="1632" y="5762"/>
                            <a:pt x="1618" y="5776"/>
                            <a:pt x="1600" y="5776"/>
                          </a:cubicBezTo>
                          <a:cubicBezTo>
                            <a:pt x="1583" y="5776"/>
                            <a:pt x="1569" y="5762"/>
                            <a:pt x="1568" y="5745"/>
                          </a:cubicBezTo>
                          <a:lnTo>
                            <a:pt x="1552" y="3201"/>
                          </a:lnTo>
                          <a:lnTo>
                            <a:pt x="1616" y="3201"/>
                          </a:lnTo>
                          <a:lnTo>
                            <a:pt x="1600" y="3889"/>
                          </a:lnTo>
                          <a:lnTo>
                            <a:pt x="1584" y="4929"/>
                          </a:lnTo>
                          <a:cubicBezTo>
                            <a:pt x="1584" y="4946"/>
                            <a:pt x="1570" y="4960"/>
                            <a:pt x="1552" y="4960"/>
                          </a:cubicBezTo>
                          <a:cubicBezTo>
                            <a:pt x="1535" y="4960"/>
                            <a:pt x="1521" y="4946"/>
                            <a:pt x="1520" y="4929"/>
                          </a:cubicBezTo>
                          <a:lnTo>
                            <a:pt x="1504" y="3697"/>
                          </a:lnTo>
                          <a:lnTo>
                            <a:pt x="1488" y="2577"/>
                          </a:lnTo>
                          <a:lnTo>
                            <a:pt x="1552" y="2577"/>
                          </a:lnTo>
                          <a:lnTo>
                            <a:pt x="1536" y="5121"/>
                          </a:lnTo>
                          <a:cubicBezTo>
                            <a:pt x="1536" y="5138"/>
                            <a:pt x="1522" y="5152"/>
                            <a:pt x="1504" y="5152"/>
                          </a:cubicBezTo>
                          <a:cubicBezTo>
                            <a:pt x="1487" y="5152"/>
                            <a:pt x="1473" y="5138"/>
                            <a:pt x="1472" y="5121"/>
                          </a:cubicBezTo>
                          <a:lnTo>
                            <a:pt x="1456" y="3025"/>
                          </a:lnTo>
                          <a:lnTo>
                            <a:pt x="1520" y="3025"/>
                          </a:lnTo>
                          <a:lnTo>
                            <a:pt x="1504" y="5201"/>
                          </a:lnTo>
                          <a:cubicBezTo>
                            <a:pt x="1504" y="5218"/>
                            <a:pt x="1490" y="5232"/>
                            <a:pt x="1473" y="5232"/>
                          </a:cubicBezTo>
                          <a:cubicBezTo>
                            <a:pt x="1455" y="5233"/>
                            <a:pt x="1441" y="5218"/>
                            <a:pt x="1440" y="5201"/>
                          </a:cubicBezTo>
                          <a:lnTo>
                            <a:pt x="1424" y="3873"/>
                          </a:lnTo>
                          <a:lnTo>
                            <a:pt x="1408" y="2337"/>
                          </a:lnTo>
                          <a:lnTo>
                            <a:pt x="1472" y="2337"/>
                          </a:lnTo>
                          <a:lnTo>
                            <a:pt x="1456" y="4897"/>
                          </a:lnTo>
                          <a:lnTo>
                            <a:pt x="1440" y="5649"/>
                          </a:lnTo>
                          <a:cubicBezTo>
                            <a:pt x="1440" y="5666"/>
                            <a:pt x="1426" y="5680"/>
                            <a:pt x="1409" y="5680"/>
                          </a:cubicBezTo>
                          <a:cubicBezTo>
                            <a:pt x="1392" y="5681"/>
                            <a:pt x="1377" y="5667"/>
                            <a:pt x="1377" y="5650"/>
                          </a:cubicBezTo>
                          <a:lnTo>
                            <a:pt x="1360" y="5362"/>
                          </a:lnTo>
                          <a:lnTo>
                            <a:pt x="1344" y="4993"/>
                          </a:lnTo>
                          <a:lnTo>
                            <a:pt x="1328" y="4129"/>
                          </a:lnTo>
                          <a:lnTo>
                            <a:pt x="1390" y="4140"/>
                          </a:lnTo>
                          <a:lnTo>
                            <a:pt x="1358" y="4220"/>
                          </a:lnTo>
                          <a:lnTo>
                            <a:pt x="1360" y="4209"/>
                          </a:lnTo>
                          <a:lnTo>
                            <a:pt x="1344" y="5793"/>
                          </a:lnTo>
                          <a:cubicBezTo>
                            <a:pt x="1344" y="5810"/>
                            <a:pt x="1330" y="5824"/>
                            <a:pt x="1312" y="5824"/>
                          </a:cubicBezTo>
                          <a:cubicBezTo>
                            <a:pt x="1295" y="5824"/>
                            <a:pt x="1281" y="5810"/>
                            <a:pt x="1280" y="5793"/>
                          </a:cubicBezTo>
                          <a:lnTo>
                            <a:pt x="1264" y="4369"/>
                          </a:lnTo>
                          <a:lnTo>
                            <a:pt x="1328" y="4369"/>
                          </a:lnTo>
                          <a:lnTo>
                            <a:pt x="1312" y="5745"/>
                          </a:lnTo>
                          <a:cubicBezTo>
                            <a:pt x="1312" y="5762"/>
                            <a:pt x="1298" y="5776"/>
                            <a:pt x="1280" y="5776"/>
                          </a:cubicBezTo>
                          <a:cubicBezTo>
                            <a:pt x="1263" y="5776"/>
                            <a:pt x="1249" y="5762"/>
                            <a:pt x="1248" y="5745"/>
                          </a:cubicBezTo>
                          <a:lnTo>
                            <a:pt x="1233" y="4402"/>
                          </a:lnTo>
                          <a:lnTo>
                            <a:pt x="1217" y="4066"/>
                          </a:lnTo>
                          <a:lnTo>
                            <a:pt x="1280" y="4070"/>
                          </a:lnTo>
                          <a:lnTo>
                            <a:pt x="1264" y="4166"/>
                          </a:lnTo>
                          <a:cubicBezTo>
                            <a:pt x="1261" y="4182"/>
                            <a:pt x="1247" y="4194"/>
                            <a:pt x="1230" y="4192"/>
                          </a:cubicBezTo>
                          <a:cubicBezTo>
                            <a:pt x="1214" y="4191"/>
                            <a:pt x="1201" y="4178"/>
                            <a:pt x="1200" y="4161"/>
                          </a:cubicBezTo>
                          <a:lnTo>
                            <a:pt x="1184" y="3601"/>
                          </a:lnTo>
                          <a:lnTo>
                            <a:pt x="1248" y="3601"/>
                          </a:lnTo>
                          <a:lnTo>
                            <a:pt x="1232" y="4161"/>
                          </a:lnTo>
                          <a:cubicBezTo>
                            <a:pt x="1232" y="4179"/>
                            <a:pt x="1218" y="4192"/>
                            <a:pt x="1201" y="4192"/>
                          </a:cubicBezTo>
                          <a:cubicBezTo>
                            <a:pt x="1183" y="4193"/>
                            <a:pt x="1169" y="4179"/>
                            <a:pt x="1168" y="4162"/>
                          </a:cubicBezTo>
                          <a:lnTo>
                            <a:pt x="1153" y="3747"/>
                          </a:lnTo>
                          <a:lnTo>
                            <a:pt x="1137" y="3555"/>
                          </a:lnTo>
                          <a:lnTo>
                            <a:pt x="1200" y="3553"/>
                          </a:lnTo>
                          <a:lnTo>
                            <a:pt x="1184" y="4209"/>
                          </a:lnTo>
                          <a:lnTo>
                            <a:pt x="1168" y="5185"/>
                          </a:lnTo>
                          <a:cubicBezTo>
                            <a:pt x="1168" y="5203"/>
                            <a:pt x="1154" y="5217"/>
                            <a:pt x="1136" y="5216"/>
                          </a:cubicBezTo>
                          <a:cubicBezTo>
                            <a:pt x="1119" y="5216"/>
                            <a:pt x="1105" y="5202"/>
                            <a:pt x="1104" y="5185"/>
                          </a:cubicBezTo>
                          <a:lnTo>
                            <a:pt x="1088" y="1921"/>
                          </a:lnTo>
                          <a:lnTo>
                            <a:pt x="1152" y="1921"/>
                          </a:lnTo>
                          <a:lnTo>
                            <a:pt x="1136" y="6849"/>
                          </a:lnTo>
                          <a:cubicBezTo>
                            <a:pt x="1136" y="6866"/>
                            <a:pt x="1122" y="6880"/>
                            <a:pt x="1104" y="6880"/>
                          </a:cubicBezTo>
                          <a:cubicBezTo>
                            <a:pt x="1087" y="6880"/>
                            <a:pt x="1073" y="6866"/>
                            <a:pt x="1072" y="6849"/>
                          </a:cubicBezTo>
                          <a:lnTo>
                            <a:pt x="1056" y="3361"/>
                          </a:lnTo>
                          <a:lnTo>
                            <a:pt x="1040" y="2465"/>
                          </a:lnTo>
                          <a:lnTo>
                            <a:pt x="1104" y="2465"/>
                          </a:lnTo>
                          <a:lnTo>
                            <a:pt x="1088" y="4259"/>
                          </a:lnTo>
                          <a:lnTo>
                            <a:pt x="1072" y="4467"/>
                          </a:lnTo>
                          <a:cubicBezTo>
                            <a:pt x="1072" y="4470"/>
                            <a:pt x="1072" y="4472"/>
                            <a:pt x="1071" y="4475"/>
                          </a:cubicBezTo>
                          <a:lnTo>
                            <a:pt x="1055" y="4523"/>
                          </a:lnTo>
                          <a:lnTo>
                            <a:pt x="1056" y="4513"/>
                          </a:lnTo>
                          <a:lnTo>
                            <a:pt x="1040" y="5170"/>
                          </a:lnTo>
                          <a:lnTo>
                            <a:pt x="1024" y="5490"/>
                          </a:lnTo>
                          <a:lnTo>
                            <a:pt x="1008" y="5874"/>
                          </a:lnTo>
                          <a:cubicBezTo>
                            <a:pt x="1008" y="5891"/>
                            <a:pt x="993" y="5905"/>
                            <a:pt x="976" y="5904"/>
                          </a:cubicBezTo>
                          <a:cubicBezTo>
                            <a:pt x="959" y="5904"/>
                            <a:pt x="945" y="5890"/>
                            <a:pt x="944" y="5873"/>
                          </a:cubicBezTo>
                          <a:lnTo>
                            <a:pt x="928" y="3729"/>
                          </a:lnTo>
                          <a:lnTo>
                            <a:pt x="992" y="3731"/>
                          </a:lnTo>
                          <a:lnTo>
                            <a:pt x="960" y="4145"/>
                          </a:lnTo>
                          <a:lnTo>
                            <a:pt x="944" y="6001"/>
                          </a:lnTo>
                          <a:cubicBezTo>
                            <a:pt x="944" y="6018"/>
                            <a:pt x="930" y="6032"/>
                            <a:pt x="912" y="6032"/>
                          </a:cubicBezTo>
                          <a:cubicBezTo>
                            <a:pt x="895" y="6032"/>
                            <a:pt x="881" y="6018"/>
                            <a:pt x="880" y="6001"/>
                          </a:cubicBezTo>
                          <a:lnTo>
                            <a:pt x="864" y="4225"/>
                          </a:lnTo>
                          <a:lnTo>
                            <a:pt x="848" y="2001"/>
                          </a:lnTo>
                          <a:lnTo>
                            <a:pt x="912" y="2001"/>
                          </a:lnTo>
                          <a:lnTo>
                            <a:pt x="896" y="3137"/>
                          </a:lnTo>
                          <a:lnTo>
                            <a:pt x="880" y="4609"/>
                          </a:lnTo>
                          <a:cubicBezTo>
                            <a:pt x="880" y="4626"/>
                            <a:pt x="866" y="4640"/>
                            <a:pt x="849" y="4640"/>
                          </a:cubicBezTo>
                          <a:cubicBezTo>
                            <a:pt x="831" y="4641"/>
                            <a:pt x="817" y="4627"/>
                            <a:pt x="816" y="4609"/>
                          </a:cubicBezTo>
                          <a:lnTo>
                            <a:pt x="800" y="4065"/>
                          </a:lnTo>
                          <a:lnTo>
                            <a:pt x="864" y="4072"/>
                          </a:lnTo>
                          <a:lnTo>
                            <a:pt x="848" y="4136"/>
                          </a:lnTo>
                          <a:cubicBezTo>
                            <a:pt x="844" y="4152"/>
                            <a:pt x="829" y="4162"/>
                            <a:pt x="813" y="4160"/>
                          </a:cubicBezTo>
                          <a:cubicBezTo>
                            <a:pt x="797" y="4159"/>
                            <a:pt x="785" y="4145"/>
                            <a:pt x="784" y="4129"/>
                          </a:cubicBezTo>
                          <a:lnTo>
                            <a:pt x="768" y="3489"/>
                          </a:lnTo>
                          <a:lnTo>
                            <a:pt x="769" y="3495"/>
                          </a:lnTo>
                          <a:lnTo>
                            <a:pt x="753" y="3415"/>
                          </a:lnTo>
                          <a:lnTo>
                            <a:pt x="816" y="3414"/>
                          </a:lnTo>
                          <a:lnTo>
                            <a:pt x="800" y="3510"/>
                          </a:lnTo>
                          <a:cubicBezTo>
                            <a:pt x="797" y="3526"/>
                            <a:pt x="783" y="3537"/>
                            <a:pt x="766" y="3536"/>
                          </a:cubicBezTo>
                          <a:cubicBezTo>
                            <a:pt x="750" y="3535"/>
                            <a:pt x="737" y="3522"/>
                            <a:pt x="736" y="3506"/>
                          </a:cubicBezTo>
                          <a:lnTo>
                            <a:pt x="720" y="3026"/>
                          </a:lnTo>
                          <a:lnTo>
                            <a:pt x="784" y="3025"/>
                          </a:lnTo>
                          <a:lnTo>
                            <a:pt x="768" y="3553"/>
                          </a:lnTo>
                          <a:lnTo>
                            <a:pt x="752" y="4945"/>
                          </a:lnTo>
                          <a:cubicBezTo>
                            <a:pt x="752" y="4962"/>
                            <a:pt x="738" y="4976"/>
                            <a:pt x="721" y="4976"/>
                          </a:cubicBezTo>
                          <a:cubicBezTo>
                            <a:pt x="704" y="4977"/>
                            <a:pt x="689" y="4963"/>
                            <a:pt x="689" y="4946"/>
                          </a:cubicBezTo>
                          <a:lnTo>
                            <a:pt x="672" y="4641"/>
                          </a:lnTo>
                          <a:lnTo>
                            <a:pt x="656" y="3233"/>
                          </a:lnTo>
                          <a:lnTo>
                            <a:pt x="666" y="3255"/>
                          </a:lnTo>
                          <a:lnTo>
                            <a:pt x="650" y="3239"/>
                          </a:lnTo>
                          <a:lnTo>
                            <a:pt x="704" y="3217"/>
                          </a:lnTo>
                          <a:lnTo>
                            <a:pt x="688" y="4017"/>
                          </a:lnTo>
                          <a:cubicBezTo>
                            <a:pt x="688" y="4035"/>
                            <a:pt x="674" y="4049"/>
                            <a:pt x="656" y="4048"/>
                          </a:cubicBezTo>
                          <a:cubicBezTo>
                            <a:pt x="639" y="4048"/>
                            <a:pt x="625" y="4034"/>
                            <a:pt x="624" y="4017"/>
                          </a:cubicBezTo>
                          <a:lnTo>
                            <a:pt x="608" y="33"/>
                          </a:lnTo>
                          <a:lnTo>
                            <a:pt x="672" y="33"/>
                          </a:lnTo>
                          <a:lnTo>
                            <a:pt x="656" y="3057"/>
                          </a:lnTo>
                          <a:lnTo>
                            <a:pt x="640" y="4657"/>
                          </a:lnTo>
                          <a:cubicBezTo>
                            <a:pt x="640" y="4673"/>
                            <a:pt x="628" y="4687"/>
                            <a:pt x="611" y="4688"/>
                          </a:cubicBezTo>
                          <a:cubicBezTo>
                            <a:pt x="595" y="4690"/>
                            <a:pt x="580" y="4679"/>
                            <a:pt x="577" y="4663"/>
                          </a:cubicBezTo>
                          <a:lnTo>
                            <a:pt x="561" y="4583"/>
                          </a:lnTo>
                          <a:cubicBezTo>
                            <a:pt x="561" y="4581"/>
                            <a:pt x="560" y="4579"/>
                            <a:pt x="560" y="4577"/>
                          </a:cubicBezTo>
                          <a:lnTo>
                            <a:pt x="544" y="3361"/>
                          </a:lnTo>
                          <a:lnTo>
                            <a:pt x="608" y="3362"/>
                          </a:lnTo>
                          <a:lnTo>
                            <a:pt x="592" y="3617"/>
                          </a:lnTo>
                          <a:lnTo>
                            <a:pt x="560" y="4753"/>
                          </a:lnTo>
                          <a:lnTo>
                            <a:pt x="544" y="7089"/>
                          </a:lnTo>
                          <a:cubicBezTo>
                            <a:pt x="544" y="7106"/>
                            <a:pt x="530" y="7120"/>
                            <a:pt x="512" y="7120"/>
                          </a:cubicBezTo>
                          <a:cubicBezTo>
                            <a:pt x="495" y="7120"/>
                            <a:pt x="481" y="7106"/>
                            <a:pt x="480" y="7089"/>
                          </a:cubicBezTo>
                          <a:lnTo>
                            <a:pt x="464" y="3905"/>
                          </a:lnTo>
                          <a:lnTo>
                            <a:pt x="528" y="3905"/>
                          </a:lnTo>
                          <a:lnTo>
                            <a:pt x="512" y="5697"/>
                          </a:lnTo>
                          <a:cubicBezTo>
                            <a:pt x="512" y="5714"/>
                            <a:pt x="498" y="5728"/>
                            <a:pt x="481" y="5728"/>
                          </a:cubicBezTo>
                          <a:cubicBezTo>
                            <a:pt x="463" y="5728"/>
                            <a:pt x="449" y="5714"/>
                            <a:pt x="448" y="5697"/>
                          </a:cubicBezTo>
                          <a:lnTo>
                            <a:pt x="432" y="4273"/>
                          </a:lnTo>
                          <a:lnTo>
                            <a:pt x="496" y="4274"/>
                          </a:lnTo>
                          <a:lnTo>
                            <a:pt x="480" y="4658"/>
                          </a:lnTo>
                          <a:cubicBezTo>
                            <a:pt x="480" y="4675"/>
                            <a:pt x="465" y="4689"/>
                            <a:pt x="448" y="4688"/>
                          </a:cubicBezTo>
                          <a:cubicBezTo>
                            <a:pt x="431" y="4688"/>
                            <a:pt x="417" y="4674"/>
                            <a:pt x="416" y="4657"/>
                          </a:cubicBezTo>
                          <a:lnTo>
                            <a:pt x="400" y="2433"/>
                          </a:lnTo>
                          <a:lnTo>
                            <a:pt x="464" y="2433"/>
                          </a:lnTo>
                          <a:lnTo>
                            <a:pt x="448" y="5715"/>
                          </a:lnTo>
                          <a:lnTo>
                            <a:pt x="432" y="5891"/>
                          </a:lnTo>
                          <a:cubicBezTo>
                            <a:pt x="431" y="5908"/>
                            <a:pt x="416" y="5921"/>
                            <a:pt x="399" y="5920"/>
                          </a:cubicBezTo>
                          <a:cubicBezTo>
                            <a:pt x="382" y="5920"/>
                            <a:pt x="369" y="5906"/>
                            <a:pt x="368" y="5889"/>
                          </a:cubicBezTo>
                          <a:lnTo>
                            <a:pt x="353" y="4498"/>
                          </a:lnTo>
                          <a:lnTo>
                            <a:pt x="337" y="4194"/>
                          </a:lnTo>
                          <a:lnTo>
                            <a:pt x="400" y="4193"/>
                          </a:lnTo>
                          <a:lnTo>
                            <a:pt x="384" y="4945"/>
                          </a:lnTo>
                          <a:lnTo>
                            <a:pt x="368" y="5585"/>
                          </a:lnTo>
                          <a:cubicBezTo>
                            <a:pt x="368" y="5603"/>
                            <a:pt x="354" y="5617"/>
                            <a:pt x="336" y="5616"/>
                          </a:cubicBezTo>
                          <a:cubicBezTo>
                            <a:pt x="319" y="5616"/>
                            <a:pt x="305" y="5602"/>
                            <a:pt x="304" y="5585"/>
                          </a:cubicBezTo>
                          <a:lnTo>
                            <a:pt x="288" y="3649"/>
                          </a:lnTo>
                          <a:lnTo>
                            <a:pt x="352" y="3649"/>
                          </a:lnTo>
                          <a:lnTo>
                            <a:pt x="336" y="4929"/>
                          </a:lnTo>
                          <a:cubicBezTo>
                            <a:pt x="336" y="4946"/>
                            <a:pt x="322" y="4960"/>
                            <a:pt x="305" y="4960"/>
                          </a:cubicBezTo>
                          <a:cubicBezTo>
                            <a:pt x="287" y="4961"/>
                            <a:pt x="273" y="4947"/>
                            <a:pt x="272" y="4929"/>
                          </a:cubicBezTo>
                          <a:lnTo>
                            <a:pt x="256" y="4337"/>
                          </a:lnTo>
                          <a:lnTo>
                            <a:pt x="240" y="3489"/>
                          </a:lnTo>
                          <a:lnTo>
                            <a:pt x="304" y="3490"/>
                          </a:lnTo>
                          <a:lnTo>
                            <a:pt x="288" y="3938"/>
                          </a:lnTo>
                          <a:cubicBezTo>
                            <a:pt x="288" y="3955"/>
                            <a:pt x="274" y="3968"/>
                            <a:pt x="257" y="3968"/>
                          </a:cubicBezTo>
                          <a:cubicBezTo>
                            <a:pt x="240" y="3969"/>
                            <a:pt x="226" y="3955"/>
                            <a:pt x="225" y="3938"/>
                          </a:cubicBezTo>
                          <a:lnTo>
                            <a:pt x="209" y="3682"/>
                          </a:lnTo>
                          <a:lnTo>
                            <a:pt x="272" y="3681"/>
                          </a:lnTo>
                          <a:lnTo>
                            <a:pt x="256" y="4385"/>
                          </a:lnTo>
                          <a:cubicBezTo>
                            <a:pt x="256" y="4403"/>
                            <a:pt x="242" y="4417"/>
                            <a:pt x="224" y="4416"/>
                          </a:cubicBezTo>
                          <a:cubicBezTo>
                            <a:pt x="207" y="4416"/>
                            <a:pt x="193" y="4402"/>
                            <a:pt x="192" y="4385"/>
                          </a:cubicBezTo>
                          <a:lnTo>
                            <a:pt x="176" y="3137"/>
                          </a:lnTo>
                          <a:lnTo>
                            <a:pt x="240" y="3137"/>
                          </a:lnTo>
                          <a:lnTo>
                            <a:pt x="224" y="4945"/>
                          </a:lnTo>
                          <a:lnTo>
                            <a:pt x="208" y="5665"/>
                          </a:lnTo>
                          <a:cubicBezTo>
                            <a:pt x="208" y="5667"/>
                            <a:pt x="208" y="5669"/>
                            <a:pt x="208" y="5671"/>
                          </a:cubicBezTo>
                          <a:lnTo>
                            <a:pt x="192" y="5751"/>
                          </a:lnTo>
                          <a:cubicBezTo>
                            <a:pt x="189" y="5767"/>
                            <a:pt x="174" y="5778"/>
                            <a:pt x="158" y="5776"/>
                          </a:cubicBezTo>
                          <a:cubicBezTo>
                            <a:pt x="142" y="5775"/>
                            <a:pt x="129" y="5762"/>
                            <a:pt x="128" y="5746"/>
                          </a:cubicBezTo>
                          <a:lnTo>
                            <a:pt x="96" y="4817"/>
                          </a:lnTo>
                          <a:lnTo>
                            <a:pt x="80" y="3617"/>
                          </a:lnTo>
                          <a:lnTo>
                            <a:pt x="144" y="3624"/>
                          </a:lnTo>
                          <a:lnTo>
                            <a:pt x="128" y="3688"/>
                          </a:lnTo>
                          <a:cubicBezTo>
                            <a:pt x="124" y="3703"/>
                            <a:pt x="111" y="3713"/>
                            <a:pt x="96" y="3712"/>
                          </a:cubicBezTo>
                          <a:cubicBezTo>
                            <a:pt x="81" y="3712"/>
                            <a:pt x="68" y="3701"/>
                            <a:pt x="65" y="3687"/>
                          </a:cubicBezTo>
                          <a:lnTo>
                            <a:pt x="49" y="3607"/>
                          </a:lnTo>
                          <a:lnTo>
                            <a:pt x="112" y="3601"/>
                          </a:lnTo>
                          <a:lnTo>
                            <a:pt x="96" y="4193"/>
                          </a:lnTo>
                          <a:cubicBezTo>
                            <a:pt x="96" y="4211"/>
                            <a:pt x="82" y="4225"/>
                            <a:pt x="64" y="4224"/>
                          </a:cubicBezTo>
                          <a:cubicBezTo>
                            <a:pt x="47" y="4224"/>
                            <a:pt x="33" y="4210"/>
                            <a:pt x="32" y="4193"/>
                          </a:cubicBezTo>
                          <a:lnTo>
                            <a:pt x="16" y="3377"/>
                          </a:lnTo>
                          <a:lnTo>
                            <a:pt x="80" y="3378"/>
                          </a:lnTo>
                          <a:lnTo>
                            <a:pt x="64" y="3778"/>
                          </a:lnTo>
                          <a:cubicBezTo>
                            <a:pt x="64" y="3795"/>
                            <a:pt x="49" y="3809"/>
                            <a:pt x="31" y="3808"/>
                          </a:cubicBezTo>
                          <a:cubicBezTo>
                            <a:pt x="14" y="3808"/>
                            <a:pt x="0" y="3793"/>
                            <a:pt x="0" y="3775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9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-2182810" y="2089150"/>
                      <a:ext cx="322263" cy="465138"/>
                    </a:xfrm>
                    <a:custGeom>
                      <a:avLst/>
                      <a:gdLst>
                        <a:gd name="T0" fmla="*/ 128 w 3393"/>
                        <a:gd name="T1" fmla="*/ 784 h 4880"/>
                        <a:gd name="T2" fmla="*/ 272 w 3393"/>
                        <a:gd name="T3" fmla="*/ 3184 h 4880"/>
                        <a:gd name="T4" fmla="*/ 321 w 3393"/>
                        <a:gd name="T5" fmla="*/ 1360 h 4880"/>
                        <a:gd name="T6" fmla="*/ 448 w 3393"/>
                        <a:gd name="T7" fmla="*/ 1424 h 4880"/>
                        <a:gd name="T8" fmla="*/ 560 w 3393"/>
                        <a:gd name="T9" fmla="*/ 768 h 4880"/>
                        <a:gd name="T10" fmla="*/ 688 w 3393"/>
                        <a:gd name="T11" fmla="*/ 3168 h 4880"/>
                        <a:gd name="T12" fmla="*/ 769 w 3393"/>
                        <a:gd name="T13" fmla="*/ 2331 h 4880"/>
                        <a:gd name="T14" fmla="*/ 864 w 3393"/>
                        <a:gd name="T15" fmla="*/ 1760 h 4880"/>
                        <a:gd name="T16" fmla="*/ 1008 w 3393"/>
                        <a:gd name="T17" fmla="*/ 784 h 4880"/>
                        <a:gd name="T18" fmla="*/ 1040 w 3393"/>
                        <a:gd name="T19" fmla="*/ 3856 h 4880"/>
                        <a:gd name="T20" fmla="*/ 1168 w 3393"/>
                        <a:gd name="T21" fmla="*/ 2720 h 4880"/>
                        <a:gd name="T22" fmla="*/ 1280 w 3393"/>
                        <a:gd name="T23" fmla="*/ 1008 h 4880"/>
                        <a:gd name="T24" fmla="*/ 1424 w 3393"/>
                        <a:gd name="T25" fmla="*/ 4144 h 4880"/>
                        <a:gd name="T26" fmla="*/ 1456 w 3393"/>
                        <a:gd name="T27" fmla="*/ 1695 h 4880"/>
                        <a:gd name="T28" fmla="*/ 1585 w 3393"/>
                        <a:gd name="T29" fmla="*/ 2396 h 4880"/>
                        <a:gd name="T30" fmla="*/ 1696 w 3393"/>
                        <a:gd name="T31" fmla="*/ 656 h 4880"/>
                        <a:gd name="T32" fmla="*/ 1840 w 3393"/>
                        <a:gd name="T33" fmla="*/ 1583 h 4880"/>
                        <a:gd name="T34" fmla="*/ 1952 w 3393"/>
                        <a:gd name="T35" fmla="*/ 3200 h 4880"/>
                        <a:gd name="T36" fmla="*/ 2055 w 3393"/>
                        <a:gd name="T37" fmla="*/ 3130 h 4880"/>
                        <a:gd name="T38" fmla="*/ 2160 w 3393"/>
                        <a:gd name="T39" fmla="*/ 1231 h 4880"/>
                        <a:gd name="T40" fmla="*/ 2272 w 3393"/>
                        <a:gd name="T41" fmla="*/ 944 h 4880"/>
                        <a:gd name="T42" fmla="*/ 2368 w 3393"/>
                        <a:gd name="T43" fmla="*/ 2239 h 4880"/>
                        <a:gd name="T44" fmla="*/ 2496 w 3393"/>
                        <a:gd name="T45" fmla="*/ 1280 h 4880"/>
                        <a:gd name="T46" fmla="*/ 2608 w 3393"/>
                        <a:gd name="T47" fmla="*/ 752 h 4880"/>
                        <a:gd name="T48" fmla="*/ 2705 w 3393"/>
                        <a:gd name="T49" fmla="*/ 320 h 4880"/>
                        <a:gd name="T50" fmla="*/ 2832 w 3393"/>
                        <a:gd name="T51" fmla="*/ 3097 h 4880"/>
                        <a:gd name="T52" fmla="*/ 2928 w 3393"/>
                        <a:gd name="T53" fmla="*/ 1488 h 4880"/>
                        <a:gd name="T54" fmla="*/ 3040 w 3393"/>
                        <a:gd name="T55" fmla="*/ 2543 h 4880"/>
                        <a:gd name="T56" fmla="*/ 3152 w 3393"/>
                        <a:gd name="T57" fmla="*/ 4672 h 4880"/>
                        <a:gd name="T58" fmla="*/ 3202 w 3393"/>
                        <a:gd name="T59" fmla="*/ 1558 h 4880"/>
                        <a:gd name="T60" fmla="*/ 3312 w 3393"/>
                        <a:gd name="T61" fmla="*/ 3328 h 4880"/>
                        <a:gd name="T62" fmla="*/ 3265 w 3393"/>
                        <a:gd name="T63" fmla="*/ 3424 h 4880"/>
                        <a:gd name="T64" fmla="*/ 3200 w 3393"/>
                        <a:gd name="T65" fmla="*/ 1896 h 4880"/>
                        <a:gd name="T66" fmla="*/ 3008 w 3393"/>
                        <a:gd name="T67" fmla="*/ 545 h 4880"/>
                        <a:gd name="T68" fmla="*/ 2896 w 3393"/>
                        <a:gd name="T69" fmla="*/ 641 h 4880"/>
                        <a:gd name="T70" fmla="*/ 2880 w 3393"/>
                        <a:gd name="T71" fmla="*/ 2321 h 4880"/>
                        <a:gd name="T72" fmla="*/ 2704 w 3393"/>
                        <a:gd name="T73" fmla="*/ 1985 h 4880"/>
                        <a:gd name="T74" fmla="*/ 2672 w 3393"/>
                        <a:gd name="T75" fmla="*/ 1025 h 4880"/>
                        <a:gd name="T76" fmla="*/ 2480 w 3393"/>
                        <a:gd name="T77" fmla="*/ 657 h 4880"/>
                        <a:gd name="T78" fmla="*/ 2448 w 3393"/>
                        <a:gd name="T79" fmla="*/ 2052 h 4880"/>
                        <a:gd name="T80" fmla="*/ 2256 w 3393"/>
                        <a:gd name="T81" fmla="*/ 769 h 4880"/>
                        <a:gd name="T82" fmla="*/ 2144 w 3393"/>
                        <a:gd name="T83" fmla="*/ 177 h 4880"/>
                        <a:gd name="T84" fmla="*/ 2112 w 3393"/>
                        <a:gd name="T85" fmla="*/ 1090 h 4880"/>
                        <a:gd name="T86" fmla="*/ 1953 w 3393"/>
                        <a:gd name="T87" fmla="*/ 2288 h 4880"/>
                        <a:gd name="T88" fmla="*/ 1824 w 3393"/>
                        <a:gd name="T89" fmla="*/ 673 h 4880"/>
                        <a:gd name="T90" fmla="*/ 1792 w 3393"/>
                        <a:gd name="T91" fmla="*/ 3265 h 4880"/>
                        <a:gd name="T92" fmla="*/ 1680 w 3393"/>
                        <a:gd name="T93" fmla="*/ 4241 h 4880"/>
                        <a:gd name="T94" fmla="*/ 1552 w 3393"/>
                        <a:gd name="T95" fmla="*/ 1010 h 4880"/>
                        <a:gd name="T96" fmla="*/ 1425 w 3393"/>
                        <a:gd name="T97" fmla="*/ 3904 h 4880"/>
                        <a:gd name="T98" fmla="*/ 1376 w 3393"/>
                        <a:gd name="T99" fmla="*/ 1025 h 4880"/>
                        <a:gd name="T100" fmla="*/ 1264 w 3393"/>
                        <a:gd name="T101" fmla="*/ 2065 h 4880"/>
                        <a:gd name="T102" fmla="*/ 1104 w 3393"/>
                        <a:gd name="T103" fmla="*/ 3458 h 4880"/>
                        <a:gd name="T104" fmla="*/ 992 w 3393"/>
                        <a:gd name="T105" fmla="*/ 2449 h 4880"/>
                        <a:gd name="T106" fmla="*/ 960 w 3393"/>
                        <a:gd name="T107" fmla="*/ 1537 h 4880"/>
                        <a:gd name="T108" fmla="*/ 816 w 3393"/>
                        <a:gd name="T109" fmla="*/ 4561 h 4880"/>
                        <a:gd name="T110" fmla="*/ 736 w 3393"/>
                        <a:gd name="T111" fmla="*/ 1314 h 4880"/>
                        <a:gd name="T112" fmla="*/ 624 w 3393"/>
                        <a:gd name="T113" fmla="*/ 1953 h 4880"/>
                        <a:gd name="T114" fmla="*/ 497 w 3393"/>
                        <a:gd name="T115" fmla="*/ 2688 h 4880"/>
                        <a:gd name="T116" fmla="*/ 384 w 3393"/>
                        <a:gd name="T117" fmla="*/ 2929 h 4880"/>
                        <a:gd name="T118" fmla="*/ 240 w 3393"/>
                        <a:gd name="T119" fmla="*/ 1793 h 4880"/>
                        <a:gd name="T120" fmla="*/ 208 w 3393"/>
                        <a:gd name="T121" fmla="*/ 3697 h 4880"/>
                        <a:gd name="T122" fmla="*/ 96 w 3393"/>
                        <a:gd name="T123" fmla="*/ 3922 h 48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3393" h="4880">
                          <a:moveTo>
                            <a:pt x="64" y="2400"/>
                          </a:moveTo>
                          <a:lnTo>
                            <a:pt x="80" y="4400"/>
                          </a:lnTo>
                          <a:lnTo>
                            <a:pt x="16" y="4399"/>
                          </a:lnTo>
                          <a:lnTo>
                            <a:pt x="32" y="3919"/>
                          </a:lnTo>
                          <a:lnTo>
                            <a:pt x="48" y="1760"/>
                          </a:lnTo>
                          <a:lnTo>
                            <a:pt x="65" y="1502"/>
                          </a:lnTo>
                          <a:lnTo>
                            <a:pt x="80" y="1119"/>
                          </a:lnTo>
                          <a:cubicBezTo>
                            <a:pt x="81" y="1102"/>
                            <a:pt x="96" y="1088"/>
                            <a:pt x="113" y="1088"/>
                          </a:cubicBezTo>
                          <a:cubicBezTo>
                            <a:pt x="130" y="1089"/>
                            <a:pt x="144" y="1103"/>
                            <a:pt x="144" y="1120"/>
                          </a:cubicBezTo>
                          <a:lnTo>
                            <a:pt x="160" y="2960"/>
                          </a:lnTo>
                          <a:lnTo>
                            <a:pt x="97" y="2957"/>
                          </a:lnTo>
                          <a:lnTo>
                            <a:pt x="113" y="2813"/>
                          </a:lnTo>
                          <a:lnTo>
                            <a:pt x="128" y="784"/>
                          </a:lnTo>
                          <a:cubicBezTo>
                            <a:pt x="129" y="767"/>
                            <a:pt x="143" y="752"/>
                            <a:pt x="161" y="752"/>
                          </a:cubicBezTo>
                          <a:cubicBezTo>
                            <a:pt x="178" y="752"/>
                            <a:pt x="192" y="767"/>
                            <a:pt x="192" y="784"/>
                          </a:cubicBezTo>
                          <a:lnTo>
                            <a:pt x="208" y="3696"/>
                          </a:lnTo>
                          <a:lnTo>
                            <a:pt x="144" y="3696"/>
                          </a:lnTo>
                          <a:lnTo>
                            <a:pt x="160" y="1120"/>
                          </a:lnTo>
                          <a:cubicBezTo>
                            <a:pt x="161" y="1103"/>
                            <a:pt x="175" y="1089"/>
                            <a:pt x="192" y="1088"/>
                          </a:cubicBezTo>
                          <a:cubicBezTo>
                            <a:pt x="210" y="1088"/>
                            <a:pt x="224" y="1102"/>
                            <a:pt x="224" y="1120"/>
                          </a:cubicBezTo>
                          <a:lnTo>
                            <a:pt x="240" y="2240"/>
                          </a:lnTo>
                          <a:lnTo>
                            <a:pt x="176" y="2240"/>
                          </a:lnTo>
                          <a:lnTo>
                            <a:pt x="192" y="1664"/>
                          </a:lnTo>
                          <a:cubicBezTo>
                            <a:pt x="193" y="1646"/>
                            <a:pt x="207" y="1632"/>
                            <a:pt x="225" y="1632"/>
                          </a:cubicBezTo>
                          <a:cubicBezTo>
                            <a:pt x="242" y="1633"/>
                            <a:pt x="256" y="1647"/>
                            <a:pt x="256" y="1664"/>
                          </a:cubicBezTo>
                          <a:lnTo>
                            <a:pt x="272" y="3184"/>
                          </a:lnTo>
                          <a:lnTo>
                            <a:pt x="208" y="3184"/>
                          </a:lnTo>
                          <a:lnTo>
                            <a:pt x="224" y="496"/>
                          </a:lnTo>
                          <a:cubicBezTo>
                            <a:pt x="225" y="479"/>
                            <a:pt x="239" y="465"/>
                            <a:pt x="256" y="464"/>
                          </a:cubicBezTo>
                          <a:cubicBezTo>
                            <a:pt x="274" y="464"/>
                            <a:pt x="288" y="479"/>
                            <a:pt x="288" y="496"/>
                          </a:cubicBezTo>
                          <a:lnTo>
                            <a:pt x="304" y="1792"/>
                          </a:lnTo>
                          <a:lnTo>
                            <a:pt x="240" y="1791"/>
                          </a:lnTo>
                          <a:lnTo>
                            <a:pt x="256" y="1359"/>
                          </a:lnTo>
                          <a:cubicBezTo>
                            <a:pt x="257" y="1342"/>
                            <a:pt x="271" y="1328"/>
                            <a:pt x="289" y="1328"/>
                          </a:cubicBezTo>
                          <a:cubicBezTo>
                            <a:pt x="306" y="1329"/>
                            <a:pt x="320" y="1343"/>
                            <a:pt x="320" y="1360"/>
                          </a:cubicBezTo>
                          <a:lnTo>
                            <a:pt x="336" y="2288"/>
                          </a:lnTo>
                          <a:lnTo>
                            <a:pt x="272" y="2288"/>
                          </a:lnTo>
                          <a:lnTo>
                            <a:pt x="288" y="1392"/>
                          </a:lnTo>
                          <a:cubicBezTo>
                            <a:pt x="289" y="1374"/>
                            <a:pt x="303" y="1360"/>
                            <a:pt x="321" y="1360"/>
                          </a:cubicBezTo>
                          <a:cubicBezTo>
                            <a:pt x="338" y="1361"/>
                            <a:pt x="352" y="1375"/>
                            <a:pt x="352" y="1392"/>
                          </a:cubicBezTo>
                          <a:lnTo>
                            <a:pt x="368" y="2576"/>
                          </a:lnTo>
                          <a:lnTo>
                            <a:pt x="384" y="2927"/>
                          </a:lnTo>
                          <a:lnTo>
                            <a:pt x="320" y="2928"/>
                          </a:lnTo>
                          <a:lnTo>
                            <a:pt x="336" y="1664"/>
                          </a:lnTo>
                          <a:lnTo>
                            <a:pt x="369" y="1420"/>
                          </a:lnTo>
                          <a:cubicBezTo>
                            <a:pt x="371" y="1404"/>
                            <a:pt x="386" y="1391"/>
                            <a:pt x="402" y="1393"/>
                          </a:cubicBezTo>
                          <a:cubicBezTo>
                            <a:pt x="419" y="1394"/>
                            <a:pt x="432" y="1407"/>
                            <a:pt x="432" y="1424"/>
                          </a:cubicBezTo>
                          <a:lnTo>
                            <a:pt x="448" y="4096"/>
                          </a:lnTo>
                          <a:lnTo>
                            <a:pt x="384" y="4096"/>
                          </a:lnTo>
                          <a:lnTo>
                            <a:pt x="400" y="2752"/>
                          </a:lnTo>
                          <a:lnTo>
                            <a:pt x="416" y="1456"/>
                          </a:lnTo>
                          <a:cubicBezTo>
                            <a:pt x="417" y="1439"/>
                            <a:pt x="430" y="1425"/>
                            <a:pt x="448" y="1424"/>
                          </a:cubicBezTo>
                          <a:cubicBezTo>
                            <a:pt x="465" y="1424"/>
                            <a:pt x="479" y="1437"/>
                            <a:pt x="480" y="1455"/>
                          </a:cubicBezTo>
                          <a:lnTo>
                            <a:pt x="496" y="1727"/>
                          </a:lnTo>
                          <a:lnTo>
                            <a:pt x="512" y="2079"/>
                          </a:lnTo>
                          <a:lnTo>
                            <a:pt x="528" y="2656"/>
                          </a:lnTo>
                          <a:lnTo>
                            <a:pt x="464" y="2656"/>
                          </a:lnTo>
                          <a:lnTo>
                            <a:pt x="480" y="864"/>
                          </a:lnTo>
                          <a:cubicBezTo>
                            <a:pt x="481" y="847"/>
                            <a:pt x="495" y="833"/>
                            <a:pt x="512" y="832"/>
                          </a:cubicBezTo>
                          <a:cubicBezTo>
                            <a:pt x="530" y="832"/>
                            <a:pt x="544" y="846"/>
                            <a:pt x="544" y="864"/>
                          </a:cubicBezTo>
                          <a:lnTo>
                            <a:pt x="560" y="1888"/>
                          </a:lnTo>
                          <a:lnTo>
                            <a:pt x="576" y="2816"/>
                          </a:lnTo>
                          <a:lnTo>
                            <a:pt x="512" y="2816"/>
                          </a:lnTo>
                          <a:lnTo>
                            <a:pt x="528" y="800"/>
                          </a:lnTo>
                          <a:cubicBezTo>
                            <a:pt x="529" y="783"/>
                            <a:pt x="543" y="768"/>
                            <a:pt x="560" y="768"/>
                          </a:cubicBezTo>
                          <a:cubicBezTo>
                            <a:pt x="578" y="768"/>
                            <a:pt x="592" y="783"/>
                            <a:pt x="592" y="800"/>
                          </a:cubicBezTo>
                          <a:lnTo>
                            <a:pt x="608" y="2656"/>
                          </a:lnTo>
                          <a:lnTo>
                            <a:pt x="544" y="2656"/>
                          </a:lnTo>
                          <a:lnTo>
                            <a:pt x="560" y="1952"/>
                          </a:lnTo>
                          <a:cubicBezTo>
                            <a:pt x="561" y="1934"/>
                            <a:pt x="575" y="1920"/>
                            <a:pt x="593" y="1920"/>
                          </a:cubicBezTo>
                          <a:cubicBezTo>
                            <a:pt x="610" y="1921"/>
                            <a:pt x="624" y="1935"/>
                            <a:pt x="624" y="1952"/>
                          </a:cubicBezTo>
                          <a:lnTo>
                            <a:pt x="640" y="2896"/>
                          </a:lnTo>
                          <a:lnTo>
                            <a:pt x="576" y="2896"/>
                          </a:lnTo>
                          <a:lnTo>
                            <a:pt x="592" y="2304"/>
                          </a:lnTo>
                          <a:lnTo>
                            <a:pt x="608" y="1855"/>
                          </a:lnTo>
                          <a:cubicBezTo>
                            <a:pt x="609" y="1838"/>
                            <a:pt x="623" y="1824"/>
                            <a:pt x="641" y="1824"/>
                          </a:cubicBezTo>
                          <a:cubicBezTo>
                            <a:pt x="658" y="1825"/>
                            <a:pt x="672" y="1839"/>
                            <a:pt x="672" y="1856"/>
                          </a:cubicBezTo>
                          <a:lnTo>
                            <a:pt x="688" y="3168"/>
                          </a:lnTo>
                          <a:lnTo>
                            <a:pt x="704" y="4720"/>
                          </a:lnTo>
                          <a:lnTo>
                            <a:pt x="640" y="4720"/>
                          </a:lnTo>
                          <a:lnTo>
                            <a:pt x="656" y="1632"/>
                          </a:lnTo>
                          <a:lnTo>
                            <a:pt x="673" y="1311"/>
                          </a:lnTo>
                          <a:cubicBezTo>
                            <a:pt x="673" y="1294"/>
                            <a:pt x="688" y="1280"/>
                            <a:pt x="705" y="1280"/>
                          </a:cubicBezTo>
                          <a:cubicBezTo>
                            <a:pt x="722" y="1281"/>
                            <a:pt x="736" y="1295"/>
                            <a:pt x="736" y="1312"/>
                          </a:cubicBezTo>
                          <a:lnTo>
                            <a:pt x="752" y="2256"/>
                          </a:lnTo>
                          <a:lnTo>
                            <a:pt x="768" y="2639"/>
                          </a:lnTo>
                          <a:lnTo>
                            <a:pt x="736" y="2608"/>
                          </a:lnTo>
                          <a:lnTo>
                            <a:pt x="752" y="2608"/>
                          </a:lnTo>
                          <a:lnTo>
                            <a:pt x="721" y="2636"/>
                          </a:lnTo>
                          <a:lnTo>
                            <a:pt x="753" y="2428"/>
                          </a:lnTo>
                          <a:lnTo>
                            <a:pt x="769" y="2331"/>
                          </a:lnTo>
                          <a:lnTo>
                            <a:pt x="768" y="2336"/>
                          </a:lnTo>
                          <a:lnTo>
                            <a:pt x="784" y="224"/>
                          </a:lnTo>
                          <a:cubicBezTo>
                            <a:pt x="785" y="207"/>
                            <a:pt x="799" y="192"/>
                            <a:pt x="816" y="192"/>
                          </a:cubicBezTo>
                          <a:cubicBezTo>
                            <a:pt x="834" y="192"/>
                            <a:pt x="848" y="207"/>
                            <a:pt x="848" y="224"/>
                          </a:cubicBezTo>
                          <a:lnTo>
                            <a:pt x="864" y="1760"/>
                          </a:lnTo>
                          <a:lnTo>
                            <a:pt x="880" y="4560"/>
                          </a:lnTo>
                          <a:lnTo>
                            <a:pt x="816" y="4560"/>
                          </a:lnTo>
                          <a:lnTo>
                            <a:pt x="832" y="3392"/>
                          </a:lnTo>
                          <a:cubicBezTo>
                            <a:pt x="833" y="3375"/>
                            <a:pt x="847" y="3360"/>
                            <a:pt x="864" y="3360"/>
                          </a:cubicBezTo>
                          <a:cubicBezTo>
                            <a:pt x="882" y="3360"/>
                            <a:pt x="896" y="3375"/>
                            <a:pt x="896" y="3392"/>
                          </a:cubicBezTo>
                          <a:lnTo>
                            <a:pt x="912" y="4672"/>
                          </a:lnTo>
                          <a:lnTo>
                            <a:pt x="848" y="4672"/>
                          </a:lnTo>
                          <a:lnTo>
                            <a:pt x="864" y="1760"/>
                          </a:lnTo>
                          <a:cubicBezTo>
                            <a:pt x="865" y="1743"/>
                            <a:pt x="879" y="1728"/>
                            <a:pt x="896" y="1728"/>
                          </a:cubicBezTo>
                          <a:cubicBezTo>
                            <a:pt x="914" y="1728"/>
                            <a:pt x="928" y="1743"/>
                            <a:pt x="928" y="1760"/>
                          </a:cubicBezTo>
                          <a:lnTo>
                            <a:pt x="944" y="4544"/>
                          </a:lnTo>
                          <a:lnTo>
                            <a:pt x="880" y="4544"/>
                          </a:lnTo>
                          <a:lnTo>
                            <a:pt x="896" y="1536"/>
                          </a:lnTo>
                          <a:cubicBezTo>
                            <a:pt x="897" y="1519"/>
                            <a:pt x="911" y="1505"/>
                            <a:pt x="928" y="1504"/>
                          </a:cubicBezTo>
                          <a:cubicBezTo>
                            <a:pt x="946" y="1504"/>
                            <a:pt x="960" y="1519"/>
                            <a:pt x="960" y="1536"/>
                          </a:cubicBezTo>
                          <a:lnTo>
                            <a:pt x="976" y="2928"/>
                          </a:lnTo>
                          <a:lnTo>
                            <a:pt x="912" y="2927"/>
                          </a:lnTo>
                          <a:lnTo>
                            <a:pt x="928" y="2447"/>
                          </a:lnTo>
                          <a:lnTo>
                            <a:pt x="944" y="784"/>
                          </a:lnTo>
                          <a:cubicBezTo>
                            <a:pt x="945" y="767"/>
                            <a:pt x="959" y="752"/>
                            <a:pt x="977" y="752"/>
                          </a:cubicBezTo>
                          <a:cubicBezTo>
                            <a:pt x="994" y="752"/>
                            <a:pt x="1008" y="767"/>
                            <a:pt x="1008" y="784"/>
                          </a:cubicBezTo>
                          <a:lnTo>
                            <a:pt x="1024" y="3136"/>
                          </a:lnTo>
                          <a:lnTo>
                            <a:pt x="960" y="3136"/>
                          </a:lnTo>
                          <a:lnTo>
                            <a:pt x="976" y="1712"/>
                          </a:lnTo>
                          <a:cubicBezTo>
                            <a:pt x="977" y="1695"/>
                            <a:pt x="991" y="1681"/>
                            <a:pt x="1008" y="1680"/>
                          </a:cubicBezTo>
                          <a:cubicBezTo>
                            <a:pt x="1026" y="1680"/>
                            <a:pt x="1040" y="1694"/>
                            <a:pt x="1040" y="1712"/>
                          </a:cubicBezTo>
                          <a:lnTo>
                            <a:pt x="1056" y="2448"/>
                          </a:lnTo>
                          <a:lnTo>
                            <a:pt x="1072" y="3040"/>
                          </a:lnTo>
                          <a:lnTo>
                            <a:pt x="1008" y="3040"/>
                          </a:lnTo>
                          <a:lnTo>
                            <a:pt x="1024" y="1136"/>
                          </a:lnTo>
                          <a:cubicBezTo>
                            <a:pt x="1025" y="1119"/>
                            <a:pt x="1039" y="1104"/>
                            <a:pt x="1057" y="1104"/>
                          </a:cubicBezTo>
                          <a:cubicBezTo>
                            <a:pt x="1074" y="1104"/>
                            <a:pt x="1088" y="1119"/>
                            <a:pt x="1088" y="1136"/>
                          </a:cubicBezTo>
                          <a:lnTo>
                            <a:pt x="1104" y="3856"/>
                          </a:lnTo>
                          <a:lnTo>
                            <a:pt x="1040" y="3856"/>
                          </a:lnTo>
                          <a:lnTo>
                            <a:pt x="1056" y="2608"/>
                          </a:lnTo>
                          <a:lnTo>
                            <a:pt x="1072" y="512"/>
                          </a:lnTo>
                          <a:cubicBezTo>
                            <a:pt x="1073" y="495"/>
                            <a:pt x="1087" y="480"/>
                            <a:pt x="1104" y="480"/>
                          </a:cubicBezTo>
                          <a:cubicBezTo>
                            <a:pt x="1122" y="480"/>
                            <a:pt x="1136" y="495"/>
                            <a:pt x="1136" y="512"/>
                          </a:cubicBezTo>
                          <a:lnTo>
                            <a:pt x="1152" y="3024"/>
                          </a:lnTo>
                          <a:lnTo>
                            <a:pt x="1168" y="3455"/>
                          </a:lnTo>
                          <a:lnTo>
                            <a:pt x="1104" y="3456"/>
                          </a:lnTo>
                          <a:lnTo>
                            <a:pt x="1120" y="1760"/>
                          </a:lnTo>
                          <a:cubicBezTo>
                            <a:pt x="1121" y="1743"/>
                            <a:pt x="1135" y="1729"/>
                            <a:pt x="1152" y="1728"/>
                          </a:cubicBezTo>
                          <a:cubicBezTo>
                            <a:pt x="1169" y="1728"/>
                            <a:pt x="1184" y="1742"/>
                            <a:pt x="1184" y="1759"/>
                          </a:cubicBezTo>
                          <a:lnTo>
                            <a:pt x="1216" y="2559"/>
                          </a:lnTo>
                          <a:lnTo>
                            <a:pt x="1232" y="2717"/>
                          </a:lnTo>
                          <a:lnTo>
                            <a:pt x="1168" y="2720"/>
                          </a:lnTo>
                          <a:lnTo>
                            <a:pt x="1184" y="1968"/>
                          </a:lnTo>
                          <a:cubicBezTo>
                            <a:pt x="1185" y="1951"/>
                            <a:pt x="1198" y="1938"/>
                            <a:pt x="1214" y="1937"/>
                          </a:cubicBezTo>
                          <a:cubicBezTo>
                            <a:pt x="1231" y="1935"/>
                            <a:pt x="1245" y="1947"/>
                            <a:pt x="1248" y="1963"/>
                          </a:cubicBezTo>
                          <a:lnTo>
                            <a:pt x="1264" y="2059"/>
                          </a:lnTo>
                          <a:lnTo>
                            <a:pt x="1200" y="2064"/>
                          </a:lnTo>
                          <a:lnTo>
                            <a:pt x="1216" y="1520"/>
                          </a:lnTo>
                          <a:lnTo>
                            <a:pt x="1233" y="1215"/>
                          </a:lnTo>
                          <a:cubicBezTo>
                            <a:pt x="1233" y="1198"/>
                            <a:pt x="1248" y="1184"/>
                            <a:pt x="1265" y="1184"/>
                          </a:cubicBezTo>
                          <a:cubicBezTo>
                            <a:pt x="1282" y="1185"/>
                            <a:pt x="1296" y="1199"/>
                            <a:pt x="1296" y="1216"/>
                          </a:cubicBezTo>
                          <a:lnTo>
                            <a:pt x="1312" y="2992"/>
                          </a:lnTo>
                          <a:lnTo>
                            <a:pt x="1328" y="3263"/>
                          </a:lnTo>
                          <a:lnTo>
                            <a:pt x="1264" y="3264"/>
                          </a:lnTo>
                          <a:lnTo>
                            <a:pt x="1280" y="1008"/>
                          </a:lnTo>
                          <a:cubicBezTo>
                            <a:pt x="1281" y="991"/>
                            <a:pt x="1295" y="976"/>
                            <a:pt x="1312" y="976"/>
                          </a:cubicBezTo>
                          <a:cubicBezTo>
                            <a:pt x="1330" y="976"/>
                            <a:pt x="1344" y="991"/>
                            <a:pt x="1344" y="1008"/>
                          </a:cubicBezTo>
                          <a:lnTo>
                            <a:pt x="1360" y="3744"/>
                          </a:lnTo>
                          <a:lnTo>
                            <a:pt x="1296" y="3744"/>
                          </a:lnTo>
                          <a:lnTo>
                            <a:pt x="1312" y="1024"/>
                          </a:lnTo>
                          <a:cubicBezTo>
                            <a:pt x="1313" y="1007"/>
                            <a:pt x="1327" y="992"/>
                            <a:pt x="1344" y="992"/>
                          </a:cubicBezTo>
                          <a:cubicBezTo>
                            <a:pt x="1362" y="992"/>
                            <a:pt x="1376" y="1007"/>
                            <a:pt x="1376" y="1024"/>
                          </a:cubicBezTo>
                          <a:lnTo>
                            <a:pt x="1392" y="4064"/>
                          </a:lnTo>
                          <a:lnTo>
                            <a:pt x="1328" y="4064"/>
                          </a:lnTo>
                          <a:lnTo>
                            <a:pt x="1344" y="1184"/>
                          </a:lnTo>
                          <a:cubicBezTo>
                            <a:pt x="1345" y="1167"/>
                            <a:pt x="1359" y="1152"/>
                            <a:pt x="1376" y="1152"/>
                          </a:cubicBezTo>
                          <a:cubicBezTo>
                            <a:pt x="1394" y="1152"/>
                            <a:pt x="1408" y="1167"/>
                            <a:pt x="1408" y="1184"/>
                          </a:cubicBezTo>
                          <a:lnTo>
                            <a:pt x="1424" y="4144"/>
                          </a:lnTo>
                          <a:lnTo>
                            <a:pt x="1360" y="4144"/>
                          </a:lnTo>
                          <a:lnTo>
                            <a:pt x="1376" y="2752"/>
                          </a:lnTo>
                          <a:cubicBezTo>
                            <a:pt x="1377" y="2735"/>
                            <a:pt x="1391" y="2720"/>
                            <a:pt x="1408" y="2720"/>
                          </a:cubicBezTo>
                          <a:cubicBezTo>
                            <a:pt x="1426" y="2720"/>
                            <a:pt x="1440" y="2734"/>
                            <a:pt x="1440" y="2752"/>
                          </a:cubicBezTo>
                          <a:lnTo>
                            <a:pt x="1456" y="3872"/>
                          </a:lnTo>
                          <a:lnTo>
                            <a:pt x="1392" y="3872"/>
                          </a:lnTo>
                          <a:lnTo>
                            <a:pt x="1408" y="1904"/>
                          </a:lnTo>
                          <a:cubicBezTo>
                            <a:pt x="1409" y="1887"/>
                            <a:pt x="1423" y="1873"/>
                            <a:pt x="1440" y="1872"/>
                          </a:cubicBezTo>
                          <a:cubicBezTo>
                            <a:pt x="1458" y="1872"/>
                            <a:pt x="1472" y="1886"/>
                            <a:pt x="1472" y="1904"/>
                          </a:cubicBezTo>
                          <a:lnTo>
                            <a:pt x="1488" y="2912"/>
                          </a:lnTo>
                          <a:lnTo>
                            <a:pt x="1424" y="2912"/>
                          </a:lnTo>
                          <a:lnTo>
                            <a:pt x="1440" y="2096"/>
                          </a:lnTo>
                          <a:lnTo>
                            <a:pt x="1456" y="1695"/>
                          </a:lnTo>
                          <a:lnTo>
                            <a:pt x="1472" y="32"/>
                          </a:lnTo>
                          <a:cubicBezTo>
                            <a:pt x="1473" y="15"/>
                            <a:pt x="1487" y="1"/>
                            <a:pt x="1504" y="0"/>
                          </a:cubicBezTo>
                          <a:cubicBezTo>
                            <a:pt x="1522" y="0"/>
                            <a:pt x="1536" y="14"/>
                            <a:pt x="1536" y="32"/>
                          </a:cubicBezTo>
                          <a:lnTo>
                            <a:pt x="1552" y="1008"/>
                          </a:lnTo>
                          <a:lnTo>
                            <a:pt x="1488" y="1007"/>
                          </a:lnTo>
                          <a:lnTo>
                            <a:pt x="1504" y="511"/>
                          </a:lnTo>
                          <a:lnTo>
                            <a:pt x="1520" y="63"/>
                          </a:lnTo>
                          <a:cubicBezTo>
                            <a:pt x="1521" y="46"/>
                            <a:pt x="1536" y="32"/>
                            <a:pt x="1553" y="32"/>
                          </a:cubicBezTo>
                          <a:cubicBezTo>
                            <a:pt x="1570" y="33"/>
                            <a:pt x="1584" y="47"/>
                            <a:pt x="1584" y="64"/>
                          </a:cubicBezTo>
                          <a:lnTo>
                            <a:pt x="1616" y="4848"/>
                          </a:lnTo>
                          <a:lnTo>
                            <a:pt x="1552" y="4848"/>
                          </a:lnTo>
                          <a:lnTo>
                            <a:pt x="1568" y="2512"/>
                          </a:lnTo>
                          <a:lnTo>
                            <a:pt x="1585" y="2396"/>
                          </a:lnTo>
                          <a:lnTo>
                            <a:pt x="1601" y="2237"/>
                          </a:lnTo>
                          <a:cubicBezTo>
                            <a:pt x="1602" y="2220"/>
                            <a:pt x="1617" y="2208"/>
                            <a:pt x="1634" y="2209"/>
                          </a:cubicBezTo>
                          <a:cubicBezTo>
                            <a:pt x="1651" y="2209"/>
                            <a:pt x="1664" y="2223"/>
                            <a:pt x="1664" y="2240"/>
                          </a:cubicBezTo>
                          <a:lnTo>
                            <a:pt x="1680" y="4240"/>
                          </a:lnTo>
                          <a:lnTo>
                            <a:pt x="1616" y="4240"/>
                          </a:lnTo>
                          <a:lnTo>
                            <a:pt x="1632" y="2384"/>
                          </a:lnTo>
                          <a:lnTo>
                            <a:pt x="1649" y="2206"/>
                          </a:lnTo>
                          <a:cubicBezTo>
                            <a:pt x="1650" y="2189"/>
                            <a:pt x="1665" y="2176"/>
                            <a:pt x="1682" y="2176"/>
                          </a:cubicBezTo>
                          <a:cubicBezTo>
                            <a:pt x="1699" y="2177"/>
                            <a:pt x="1712" y="2191"/>
                            <a:pt x="1712" y="2208"/>
                          </a:cubicBezTo>
                          <a:lnTo>
                            <a:pt x="1728" y="3536"/>
                          </a:lnTo>
                          <a:lnTo>
                            <a:pt x="1664" y="3536"/>
                          </a:lnTo>
                          <a:lnTo>
                            <a:pt x="1680" y="2032"/>
                          </a:lnTo>
                          <a:lnTo>
                            <a:pt x="1696" y="656"/>
                          </a:lnTo>
                          <a:cubicBezTo>
                            <a:pt x="1697" y="639"/>
                            <a:pt x="1711" y="624"/>
                            <a:pt x="1729" y="624"/>
                          </a:cubicBezTo>
                          <a:cubicBezTo>
                            <a:pt x="1746" y="625"/>
                            <a:pt x="1760" y="639"/>
                            <a:pt x="1760" y="656"/>
                          </a:cubicBezTo>
                          <a:lnTo>
                            <a:pt x="1776" y="4112"/>
                          </a:lnTo>
                          <a:lnTo>
                            <a:pt x="1712" y="4112"/>
                          </a:lnTo>
                          <a:lnTo>
                            <a:pt x="1728" y="3264"/>
                          </a:lnTo>
                          <a:cubicBezTo>
                            <a:pt x="1729" y="3247"/>
                            <a:pt x="1743" y="3233"/>
                            <a:pt x="1760" y="3232"/>
                          </a:cubicBezTo>
                          <a:cubicBezTo>
                            <a:pt x="1778" y="3232"/>
                            <a:pt x="1792" y="3246"/>
                            <a:pt x="1792" y="3263"/>
                          </a:cubicBezTo>
                          <a:lnTo>
                            <a:pt x="1808" y="3743"/>
                          </a:lnTo>
                          <a:lnTo>
                            <a:pt x="1745" y="3743"/>
                          </a:lnTo>
                          <a:lnTo>
                            <a:pt x="1761" y="3455"/>
                          </a:lnTo>
                          <a:lnTo>
                            <a:pt x="1776" y="1584"/>
                          </a:lnTo>
                          <a:cubicBezTo>
                            <a:pt x="1777" y="1567"/>
                            <a:pt x="1791" y="1553"/>
                            <a:pt x="1808" y="1552"/>
                          </a:cubicBezTo>
                          <a:cubicBezTo>
                            <a:pt x="1826" y="1552"/>
                            <a:pt x="1840" y="1566"/>
                            <a:pt x="1840" y="1583"/>
                          </a:cubicBezTo>
                          <a:lnTo>
                            <a:pt x="1856" y="2095"/>
                          </a:lnTo>
                          <a:lnTo>
                            <a:pt x="1872" y="2976"/>
                          </a:lnTo>
                          <a:lnTo>
                            <a:pt x="1808" y="2976"/>
                          </a:lnTo>
                          <a:lnTo>
                            <a:pt x="1824" y="672"/>
                          </a:lnTo>
                          <a:cubicBezTo>
                            <a:pt x="1825" y="655"/>
                            <a:pt x="1839" y="641"/>
                            <a:pt x="1856" y="640"/>
                          </a:cubicBezTo>
                          <a:cubicBezTo>
                            <a:pt x="1874" y="640"/>
                            <a:pt x="1888" y="654"/>
                            <a:pt x="1888" y="672"/>
                          </a:cubicBezTo>
                          <a:lnTo>
                            <a:pt x="1904" y="1424"/>
                          </a:lnTo>
                          <a:lnTo>
                            <a:pt x="1840" y="1424"/>
                          </a:lnTo>
                          <a:lnTo>
                            <a:pt x="1856" y="160"/>
                          </a:lnTo>
                          <a:cubicBezTo>
                            <a:pt x="1857" y="143"/>
                            <a:pt x="1871" y="128"/>
                            <a:pt x="1889" y="128"/>
                          </a:cubicBezTo>
                          <a:cubicBezTo>
                            <a:pt x="1906" y="129"/>
                            <a:pt x="1920" y="143"/>
                            <a:pt x="1920" y="160"/>
                          </a:cubicBezTo>
                          <a:lnTo>
                            <a:pt x="1936" y="2560"/>
                          </a:lnTo>
                          <a:lnTo>
                            <a:pt x="1952" y="3200"/>
                          </a:lnTo>
                          <a:lnTo>
                            <a:pt x="1888" y="3200"/>
                          </a:lnTo>
                          <a:lnTo>
                            <a:pt x="1904" y="2096"/>
                          </a:lnTo>
                          <a:cubicBezTo>
                            <a:pt x="1905" y="2079"/>
                            <a:pt x="1918" y="2065"/>
                            <a:pt x="1935" y="2064"/>
                          </a:cubicBezTo>
                          <a:cubicBezTo>
                            <a:pt x="1952" y="2064"/>
                            <a:pt x="1967" y="2076"/>
                            <a:pt x="1968" y="2093"/>
                          </a:cubicBezTo>
                          <a:lnTo>
                            <a:pt x="1984" y="2253"/>
                          </a:lnTo>
                          <a:lnTo>
                            <a:pt x="1920" y="2255"/>
                          </a:lnTo>
                          <a:lnTo>
                            <a:pt x="1952" y="1503"/>
                          </a:lnTo>
                          <a:lnTo>
                            <a:pt x="1968" y="928"/>
                          </a:lnTo>
                          <a:cubicBezTo>
                            <a:pt x="1969" y="910"/>
                            <a:pt x="1983" y="896"/>
                            <a:pt x="2001" y="896"/>
                          </a:cubicBezTo>
                          <a:cubicBezTo>
                            <a:pt x="2018" y="897"/>
                            <a:pt x="2032" y="911"/>
                            <a:pt x="2032" y="928"/>
                          </a:cubicBezTo>
                          <a:lnTo>
                            <a:pt x="2048" y="3136"/>
                          </a:lnTo>
                          <a:lnTo>
                            <a:pt x="2039" y="3114"/>
                          </a:lnTo>
                          <a:lnTo>
                            <a:pt x="2055" y="3130"/>
                          </a:lnTo>
                          <a:lnTo>
                            <a:pt x="2004" y="3138"/>
                          </a:lnTo>
                          <a:lnTo>
                            <a:pt x="2020" y="3106"/>
                          </a:lnTo>
                          <a:lnTo>
                            <a:pt x="2016" y="3120"/>
                          </a:lnTo>
                          <a:lnTo>
                            <a:pt x="2032" y="1376"/>
                          </a:lnTo>
                          <a:lnTo>
                            <a:pt x="2049" y="1087"/>
                          </a:lnTo>
                          <a:cubicBezTo>
                            <a:pt x="2049" y="1069"/>
                            <a:pt x="2064" y="1056"/>
                            <a:pt x="2081" y="1056"/>
                          </a:cubicBezTo>
                          <a:cubicBezTo>
                            <a:pt x="2099" y="1057"/>
                            <a:pt x="2112" y="1071"/>
                            <a:pt x="2112" y="1088"/>
                          </a:cubicBezTo>
                          <a:lnTo>
                            <a:pt x="2128" y="3728"/>
                          </a:lnTo>
                          <a:lnTo>
                            <a:pt x="2064" y="3727"/>
                          </a:lnTo>
                          <a:lnTo>
                            <a:pt x="2080" y="3327"/>
                          </a:lnTo>
                          <a:lnTo>
                            <a:pt x="2096" y="1232"/>
                          </a:lnTo>
                          <a:cubicBezTo>
                            <a:pt x="2097" y="1215"/>
                            <a:pt x="2111" y="1201"/>
                            <a:pt x="2128" y="1200"/>
                          </a:cubicBezTo>
                          <a:cubicBezTo>
                            <a:pt x="2145" y="1200"/>
                            <a:pt x="2160" y="1214"/>
                            <a:pt x="2160" y="1231"/>
                          </a:cubicBezTo>
                          <a:lnTo>
                            <a:pt x="2176" y="1727"/>
                          </a:lnTo>
                          <a:lnTo>
                            <a:pt x="2192" y="2079"/>
                          </a:lnTo>
                          <a:lnTo>
                            <a:pt x="2128" y="2080"/>
                          </a:lnTo>
                          <a:lnTo>
                            <a:pt x="2144" y="176"/>
                          </a:lnTo>
                          <a:cubicBezTo>
                            <a:pt x="2145" y="159"/>
                            <a:pt x="2159" y="144"/>
                            <a:pt x="2176" y="144"/>
                          </a:cubicBezTo>
                          <a:cubicBezTo>
                            <a:pt x="2194" y="144"/>
                            <a:pt x="2208" y="159"/>
                            <a:pt x="2208" y="176"/>
                          </a:cubicBezTo>
                          <a:lnTo>
                            <a:pt x="2224" y="2528"/>
                          </a:lnTo>
                          <a:lnTo>
                            <a:pt x="2240" y="3424"/>
                          </a:lnTo>
                          <a:lnTo>
                            <a:pt x="2176" y="3424"/>
                          </a:lnTo>
                          <a:lnTo>
                            <a:pt x="2192" y="1488"/>
                          </a:lnTo>
                          <a:lnTo>
                            <a:pt x="2208" y="944"/>
                          </a:lnTo>
                          <a:cubicBezTo>
                            <a:pt x="2209" y="926"/>
                            <a:pt x="2223" y="912"/>
                            <a:pt x="2241" y="912"/>
                          </a:cubicBezTo>
                          <a:cubicBezTo>
                            <a:pt x="2258" y="913"/>
                            <a:pt x="2272" y="927"/>
                            <a:pt x="2272" y="944"/>
                          </a:cubicBezTo>
                          <a:lnTo>
                            <a:pt x="2288" y="3840"/>
                          </a:lnTo>
                          <a:lnTo>
                            <a:pt x="2304" y="4464"/>
                          </a:lnTo>
                          <a:lnTo>
                            <a:pt x="2240" y="4464"/>
                          </a:lnTo>
                          <a:lnTo>
                            <a:pt x="2256" y="768"/>
                          </a:lnTo>
                          <a:cubicBezTo>
                            <a:pt x="2257" y="751"/>
                            <a:pt x="2271" y="736"/>
                            <a:pt x="2288" y="736"/>
                          </a:cubicBezTo>
                          <a:cubicBezTo>
                            <a:pt x="2306" y="736"/>
                            <a:pt x="2320" y="751"/>
                            <a:pt x="2320" y="768"/>
                          </a:cubicBezTo>
                          <a:lnTo>
                            <a:pt x="2336" y="2832"/>
                          </a:lnTo>
                          <a:lnTo>
                            <a:pt x="2282" y="2810"/>
                          </a:lnTo>
                          <a:lnTo>
                            <a:pt x="2298" y="2794"/>
                          </a:lnTo>
                          <a:lnTo>
                            <a:pt x="2288" y="2816"/>
                          </a:lnTo>
                          <a:lnTo>
                            <a:pt x="2304" y="2240"/>
                          </a:lnTo>
                          <a:cubicBezTo>
                            <a:pt x="2305" y="2222"/>
                            <a:pt x="2319" y="2209"/>
                            <a:pt x="2336" y="2208"/>
                          </a:cubicBezTo>
                          <a:cubicBezTo>
                            <a:pt x="2353" y="2208"/>
                            <a:pt x="2368" y="2222"/>
                            <a:pt x="2368" y="2239"/>
                          </a:cubicBezTo>
                          <a:lnTo>
                            <a:pt x="2384" y="2591"/>
                          </a:lnTo>
                          <a:lnTo>
                            <a:pt x="2416" y="3215"/>
                          </a:lnTo>
                          <a:lnTo>
                            <a:pt x="2352" y="3216"/>
                          </a:lnTo>
                          <a:lnTo>
                            <a:pt x="2368" y="2208"/>
                          </a:lnTo>
                          <a:lnTo>
                            <a:pt x="2385" y="2045"/>
                          </a:lnTo>
                          <a:cubicBezTo>
                            <a:pt x="2386" y="2029"/>
                            <a:pt x="2401" y="2016"/>
                            <a:pt x="2417" y="2016"/>
                          </a:cubicBezTo>
                          <a:cubicBezTo>
                            <a:pt x="2434" y="2017"/>
                            <a:pt x="2448" y="2030"/>
                            <a:pt x="2448" y="2047"/>
                          </a:cubicBezTo>
                          <a:lnTo>
                            <a:pt x="2464" y="2383"/>
                          </a:lnTo>
                          <a:lnTo>
                            <a:pt x="2480" y="2831"/>
                          </a:lnTo>
                          <a:lnTo>
                            <a:pt x="2416" y="2832"/>
                          </a:lnTo>
                          <a:lnTo>
                            <a:pt x="2432" y="1280"/>
                          </a:lnTo>
                          <a:cubicBezTo>
                            <a:pt x="2433" y="1263"/>
                            <a:pt x="2447" y="1249"/>
                            <a:pt x="2464" y="1248"/>
                          </a:cubicBezTo>
                          <a:cubicBezTo>
                            <a:pt x="2482" y="1248"/>
                            <a:pt x="2496" y="1263"/>
                            <a:pt x="2496" y="1280"/>
                          </a:cubicBezTo>
                          <a:lnTo>
                            <a:pt x="2512" y="2432"/>
                          </a:lnTo>
                          <a:lnTo>
                            <a:pt x="2448" y="2432"/>
                          </a:lnTo>
                          <a:lnTo>
                            <a:pt x="2464" y="1712"/>
                          </a:lnTo>
                          <a:lnTo>
                            <a:pt x="2480" y="656"/>
                          </a:lnTo>
                          <a:cubicBezTo>
                            <a:pt x="2481" y="638"/>
                            <a:pt x="2495" y="624"/>
                            <a:pt x="2513" y="624"/>
                          </a:cubicBezTo>
                          <a:cubicBezTo>
                            <a:pt x="2530" y="625"/>
                            <a:pt x="2544" y="639"/>
                            <a:pt x="2544" y="656"/>
                          </a:cubicBezTo>
                          <a:lnTo>
                            <a:pt x="2560" y="3488"/>
                          </a:lnTo>
                          <a:lnTo>
                            <a:pt x="2496" y="3488"/>
                          </a:lnTo>
                          <a:lnTo>
                            <a:pt x="2512" y="2304"/>
                          </a:lnTo>
                          <a:lnTo>
                            <a:pt x="2529" y="2015"/>
                          </a:lnTo>
                          <a:lnTo>
                            <a:pt x="2544" y="752"/>
                          </a:lnTo>
                          <a:cubicBezTo>
                            <a:pt x="2545" y="735"/>
                            <a:pt x="2559" y="720"/>
                            <a:pt x="2577" y="720"/>
                          </a:cubicBezTo>
                          <a:cubicBezTo>
                            <a:pt x="2594" y="721"/>
                            <a:pt x="2608" y="735"/>
                            <a:pt x="2608" y="752"/>
                          </a:cubicBezTo>
                          <a:lnTo>
                            <a:pt x="2624" y="3744"/>
                          </a:lnTo>
                          <a:lnTo>
                            <a:pt x="2560" y="3744"/>
                          </a:lnTo>
                          <a:lnTo>
                            <a:pt x="2576" y="2512"/>
                          </a:lnTo>
                          <a:lnTo>
                            <a:pt x="2592" y="1584"/>
                          </a:lnTo>
                          <a:lnTo>
                            <a:pt x="2608" y="1024"/>
                          </a:lnTo>
                          <a:cubicBezTo>
                            <a:pt x="2609" y="1006"/>
                            <a:pt x="2623" y="992"/>
                            <a:pt x="2641" y="992"/>
                          </a:cubicBezTo>
                          <a:cubicBezTo>
                            <a:pt x="2658" y="993"/>
                            <a:pt x="2672" y="1007"/>
                            <a:pt x="2672" y="1024"/>
                          </a:cubicBezTo>
                          <a:lnTo>
                            <a:pt x="2688" y="3248"/>
                          </a:lnTo>
                          <a:lnTo>
                            <a:pt x="2704" y="3631"/>
                          </a:lnTo>
                          <a:lnTo>
                            <a:pt x="2640" y="3632"/>
                          </a:lnTo>
                          <a:lnTo>
                            <a:pt x="2656" y="1424"/>
                          </a:lnTo>
                          <a:lnTo>
                            <a:pt x="2672" y="352"/>
                          </a:lnTo>
                          <a:cubicBezTo>
                            <a:pt x="2673" y="334"/>
                            <a:pt x="2687" y="320"/>
                            <a:pt x="2705" y="320"/>
                          </a:cubicBezTo>
                          <a:cubicBezTo>
                            <a:pt x="2722" y="321"/>
                            <a:pt x="2736" y="335"/>
                            <a:pt x="2736" y="352"/>
                          </a:cubicBezTo>
                          <a:lnTo>
                            <a:pt x="2752" y="2144"/>
                          </a:lnTo>
                          <a:lnTo>
                            <a:pt x="2689" y="2141"/>
                          </a:lnTo>
                          <a:lnTo>
                            <a:pt x="2705" y="1981"/>
                          </a:lnTo>
                          <a:cubicBezTo>
                            <a:pt x="2706" y="1964"/>
                            <a:pt x="2721" y="1952"/>
                            <a:pt x="2738" y="1952"/>
                          </a:cubicBezTo>
                          <a:cubicBezTo>
                            <a:pt x="2755" y="1953"/>
                            <a:pt x="2768" y="1967"/>
                            <a:pt x="2768" y="1984"/>
                          </a:cubicBezTo>
                          <a:lnTo>
                            <a:pt x="2800" y="3856"/>
                          </a:lnTo>
                          <a:lnTo>
                            <a:pt x="2736" y="3856"/>
                          </a:lnTo>
                          <a:lnTo>
                            <a:pt x="2752" y="2752"/>
                          </a:lnTo>
                          <a:cubicBezTo>
                            <a:pt x="2753" y="2735"/>
                            <a:pt x="2767" y="2721"/>
                            <a:pt x="2784" y="2720"/>
                          </a:cubicBezTo>
                          <a:cubicBezTo>
                            <a:pt x="2801" y="2720"/>
                            <a:pt x="2816" y="2734"/>
                            <a:pt x="2816" y="2751"/>
                          </a:cubicBezTo>
                          <a:lnTo>
                            <a:pt x="2832" y="3103"/>
                          </a:lnTo>
                          <a:lnTo>
                            <a:pt x="2832" y="3097"/>
                          </a:lnTo>
                          <a:lnTo>
                            <a:pt x="2848" y="3161"/>
                          </a:lnTo>
                          <a:cubicBezTo>
                            <a:pt x="2848" y="3162"/>
                            <a:pt x="2848" y="3164"/>
                            <a:pt x="2848" y="3166"/>
                          </a:cubicBezTo>
                          <a:lnTo>
                            <a:pt x="2864" y="3342"/>
                          </a:lnTo>
                          <a:lnTo>
                            <a:pt x="2800" y="3344"/>
                          </a:lnTo>
                          <a:lnTo>
                            <a:pt x="2816" y="2320"/>
                          </a:lnTo>
                          <a:cubicBezTo>
                            <a:pt x="2817" y="2302"/>
                            <a:pt x="2831" y="2288"/>
                            <a:pt x="2849" y="2288"/>
                          </a:cubicBezTo>
                          <a:cubicBezTo>
                            <a:pt x="2866" y="2289"/>
                            <a:pt x="2880" y="2303"/>
                            <a:pt x="2880" y="2320"/>
                          </a:cubicBezTo>
                          <a:lnTo>
                            <a:pt x="2896" y="4032"/>
                          </a:lnTo>
                          <a:lnTo>
                            <a:pt x="2832" y="4032"/>
                          </a:lnTo>
                          <a:lnTo>
                            <a:pt x="2848" y="1488"/>
                          </a:lnTo>
                          <a:cubicBezTo>
                            <a:pt x="2849" y="1471"/>
                            <a:pt x="2863" y="1456"/>
                            <a:pt x="2880" y="1456"/>
                          </a:cubicBezTo>
                          <a:lnTo>
                            <a:pt x="2896" y="1456"/>
                          </a:lnTo>
                          <a:cubicBezTo>
                            <a:pt x="2914" y="1456"/>
                            <a:pt x="2928" y="1470"/>
                            <a:pt x="2928" y="1488"/>
                          </a:cubicBezTo>
                          <a:lnTo>
                            <a:pt x="2944" y="2288"/>
                          </a:lnTo>
                          <a:lnTo>
                            <a:pt x="2880" y="2288"/>
                          </a:lnTo>
                          <a:lnTo>
                            <a:pt x="2896" y="640"/>
                          </a:lnTo>
                          <a:cubicBezTo>
                            <a:pt x="2897" y="623"/>
                            <a:pt x="2911" y="608"/>
                            <a:pt x="2928" y="608"/>
                          </a:cubicBezTo>
                          <a:cubicBezTo>
                            <a:pt x="2946" y="608"/>
                            <a:pt x="2960" y="623"/>
                            <a:pt x="2960" y="640"/>
                          </a:cubicBezTo>
                          <a:lnTo>
                            <a:pt x="2976" y="2256"/>
                          </a:lnTo>
                          <a:lnTo>
                            <a:pt x="2912" y="2256"/>
                          </a:lnTo>
                          <a:lnTo>
                            <a:pt x="2928" y="1312"/>
                          </a:lnTo>
                          <a:cubicBezTo>
                            <a:pt x="2929" y="1295"/>
                            <a:pt x="2943" y="1281"/>
                            <a:pt x="2960" y="1280"/>
                          </a:cubicBezTo>
                          <a:cubicBezTo>
                            <a:pt x="2978" y="1280"/>
                            <a:pt x="2992" y="1294"/>
                            <a:pt x="2992" y="1311"/>
                          </a:cubicBezTo>
                          <a:lnTo>
                            <a:pt x="3008" y="1823"/>
                          </a:lnTo>
                          <a:lnTo>
                            <a:pt x="3024" y="2223"/>
                          </a:lnTo>
                          <a:lnTo>
                            <a:pt x="3040" y="2543"/>
                          </a:lnTo>
                          <a:lnTo>
                            <a:pt x="3056" y="4000"/>
                          </a:lnTo>
                          <a:lnTo>
                            <a:pt x="2992" y="4000"/>
                          </a:lnTo>
                          <a:lnTo>
                            <a:pt x="3008" y="544"/>
                          </a:lnTo>
                          <a:cubicBezTo>
                            <a:pt x="3009" y="527"/>
                            <a:pt x="3023" y="512"/>
                            <a:pt x="3040" y="512"/>
                          </a:cubicBezTo>
                          <a:cubicBezTo>
                            <a:pt x="3058" y="512"/>
                            <a:pt x="3072" y="527"/>
                            <a:pt x="3072" y="544"/>
                          </a:cubicBezTo>
                          <a:lnTo>
                            <a:pt x="3088" y="2928"/>
                          </a:lnTo>
                          <a:lnTo>
                            <a:pt x="3104" y="3036"/>
                          </a:lnTo>
                          <a:lnTo>
                            <a:pt x="3040" y="3040"/>
                          </a:lnTo>
                          <a:lnTo>
                            <a:pt x="3056" y="2080"/>
                          </a:lnTo>
                          <a:cubicBezTo>
                            <a:pt x="3057" y="2063"/>
                            <a:pt x="3071" y="2049"/>
                            <a:pt x="3088" y="2048"/>
                          </a:cubicBezTo>
                          <a:cubicBezTo>
                            <a:pt x="3105" y="2048"/>
                            <a:pt x="3120" y="2062"/>
                            <a:pt x="3120" y="2079"/>
                          </a:cubicBezTo>
                          <a:lnTo>
                            <a:pt x="3136" y="2399"/>
                          </a:lnTo>
                          <a:lnTo>
                            <a:pt x="3152" y="4672"/>
                          </a:lnTo>
                          <a:lnTo>
                            <a:pt x="3088" y="4672"/>
                          </a:lnTo>
                          <a:lnTo>
                            <a:pt x="3104" y="2016"/>
                          </a:lnTo>
                          <a:cubicBezTo>
                            <a:pt x="3104" y="2014"/>
                            <a:pt x="3105" y="2011"/>
                            <a:pt x="3105" y="2009"/>
                          </a:cubicBezTo>
                          <a:lnTo>
                            <a:pt x="3137" y="1881"/>
                          </a:lnTo>
                          <a:lnTo>
                            <a:pt x="3136" y="1888"/>
                          </a:lnTo>
                          <a:lnTo>
                            <a:pt x="3152" y="752"/>
                          </a:lnTo>
                          <a:cubicBezTo>
                            <a:pt x="3153" y="734"/>
                            <a:pt x="3167" y="720"/>
                            <a:pt x="3185" y="720"/>
                          </a:cubicBezTo>
                          <a:cubicBezTo>
                            <a:pt x="3202" y="721"/>
                            <a:pt x="3216" y="735"/>
                            <a:pt x="3216" y="752"/>
                          </a:cubicBezTo>
                          <a:lnTo>
                            <a:pt x="3232" y="2464"/>
                          </a:lnTo>
                          <a:lnTo>
                            <a:pt x="3168" y="2464"/>
                          </a:lnTo>
                          <a:lnTo>
                            <a:pt x="3184" y="1616"/>
                          </a:lnTo>
                          <a:cubicBezTo>
                            <a:pt x="3185" y="1613"/>
                            <a:pt x="3185" y="1609"/>
                            <a:pt x="3186" y="1606"/>
                          </a:cubicBezTo>
                          <a:lnTo>
                            <a:pt x="3202" y="1558"/>
                          </a:lnTo>
                          <a:cubicBezTo>
                            <a:pt x="3207" y="1544"/>
                            <a:pt x="3222" y="1534"/>
                            <a:pt x="3237" y="1537"/>
                          </a:cubicBezTo>
                          <a:cubicBezTo>
                            <a:pt x="3253" y="1539"/>
                            <a:pt x="3264" y="1552"/>
                            <a:pt x="3264" y="1568"/>
                          </a:cubicBezTo>
                          <a:lnTo>
                            <a:pt x="3280" y="2496"/>
                          </a:lnTo>
                          <a:lnTo>
                            <a:pt x="3296" y="3392"/>
                          </a:lnTo>
                          <a:lnTo>
                            <a:pt x="3232" y="3392"/>
                          </a:lnTo>
                          <a:lnTo>
                            <a:pt x="3248" y="2144"/>
                          </a:lnTo>
                          <a:lnTo>
                            <a:pt x="3265" y="1934"/>
                          </a:lnTo>
                          <a:lnTo>
                            <a:pt x="3281" y="1678"/>
                          </a:lnTo>
                          <a:lnTo>
                            <a:pt x="3296" y="944"/>
                          </a:lnTo>
                          <a:cubicBezTo>
                            <a:pt x="3297" y="926"/>
                            <a:pt x="3311" y="912"/>
                            <a:pt x="3329" y="912"/>
                          </a:cubicBezTo>
                          <a:cubicBezTo>
                            <a:pt x="3346" y="913"/>
                            <a:pt x="3360" y="927"/>
                            <a:pt x="3360" y="944"/>
                          </a:cubicBezTo>
                          <a:lnTo>
                            <a:pt x="3376" y="3328"/>
                          </a:lnTo>
                          <a:lnTo>
                            <a:pt x="3312" y="3328"/>
                          </a:lnTo>
                          <a:lnTo>
                            <a:pt x="3328" y="2048"/>
                          </a:lnTo>
                          <a:cubicBezTo>
                            <a:pt x="3329" y="2030"/>
                            <a:pt x="3343" y="2016"/>
                            <a:pt x="3361" y="2016"/>
                          </a:cubicBezTo>
                          <a:cubicBezTo>
                            <a:pt x="3379" y="2017"/>
                            <a:pt x="3393" y="2031"/>
                            <a:pt x="3392" y="2049"/>
                          </a:cubicBezTo>
                          <a:lnTo>
                            <a:pt x="3376" y="3329"/>
                          </a:lnTo>
                          <a:cubicBezTo>
                            <a:pt x="3376" y="3346"/>
                            <a:pt x="3362" y="3361"/>
                            <a:pt x="3344" y="3360"/>
                          </a:cubicBezTo>
                          <a:cubicBezTo>
                            <a:pt x="3327" y="3360"/>
                            <a:pt x="3313" y="3346"/>
                            <a:pt x="3312" y="3329"/>
                          </a:cubicBezTo>
                          <a:lnTo>
                            <a:pt x="3296" y="945"/>
                          </a:lnTo>
                          <a:lnTo>
                            <a:pt x="3360" y="945"/>
                          </a:lnTo>
                          <a:lnTo>
                            <a:pt x="3344" y="1682"/>
                          </a:lnTo>
                          <a:lnTo>
                            <a:pt x="3328" y="1939"/>
                          </a:lnTo>
                          <a:lnTo>
                            <a:pt x="3312" y="2145"/>
                          </a:lnTo>
                          <a:lnTo>
                            <a:pt x="3296" y="3393"/>
                          </a:lnTo>
                          <a:cubicBezTo>
                            <a:pt x="3296" y="3410"/>
                            <a:pt x="3282" y="3424"/>
                            <a:pt x="3265" y="3424"/>
                          </a:cubicBezTo>
                          <a:cubicBezTo>
                            <a:pt x="3247" y="3425"/>
                            <a:pt x="3233" y="3411"/>
                            <a:pt x="3232" y="3393"/>
                          </a:cubicBezTo>
                          <a:lnTo>
                            <a:pt x="3216" y="2497"/>
                          </a:lnTo>
                          <a:lnTo>
                            <a:pt x="3200" y="1569"/>
                          </a:lnTo>
                          <a:lnTo>
                            <a:pt x="3263" y="1579"/>
                          </a:lnTo>
                          <a:lnTo>
                            <a:pt x="3247" y="1627"/>
                          </a:lnTo>
                          <a:lnTo>
                            <a:pt x="3248" y="1617"/>
                          </a:lnTo>
                          <a:lnTo>
                            <a:pt x="3232" y="2465"/>
                          </a:lnTo>
                          <a:cubicBezTo>
                            <a:pt x="3232" y="2483"/>
                            <a:pt x="3218" y="2497"/>
                            <a:pt x="3200" y="2496"/>
                          </a:cubicBezTo>
                          <a:cubicBezTo>
                            <a:pt x="3183" y="2496"/>
                            <a:pt x="3169" y="2482"/>
                            <a:pt x="3168" y="2465"/>
                          </a:cubicBezTo>
                          <a:lnTo>
                            <a:pt x="3152" y="753"/>
                          </a:lnTo>
                          <a:lnTo>
                            <a:pt x="3216" y="753"/>
                          </a:lnTo>
                          <a:lnTo>
                            <a:pt x="3200" y="1889"/>
                          </a:lnTo>
                          <a:cubicBezTo>
                            <a:pt x="3200" y="1891"/>
                            <a:pt x="3200" y="1894"/>
                            <a:pt x="3200" y="1896"/>
                          </a:cubicBezTo>
                          <a:lnTo>
                            <a:pt x="3168" y="2024"/>
                          </a:lnTo>
                          <a:lnTo>
                            <a:pt x="3168" y="2017"/>
                          </a:lnTo>
                          <a:lnTo>
                            <a:pt x="3152" y="4673"/>
                          </a:lnTo>
                          <a:cubicBezTo>
                            <a:pt x="3152" y="4690"/>
                            <a:pt x="3138" y="4704"/>
                            <a:pt x="3120" y="4704"/>
                          </a:cubicBezTo>
                          <a:cubicBezTo>
                            <a:pt x="3103" y="4704"/>
                            <a:pt x="3089" y="4690"/>
                            <a:pt x="3088" y="4673"/>
                          </a:cubicBezTo>
                          <a:lnTo>
                            <a:pt x="3073" y="2402"/>
                          </a:lnTo>
                          <a:lnTo>
                            <a:pt x="3057" y="2082"/>
                          </a:lnTo>
                          <a:lnTo>
                            <a:pt x="3120" y="2081"/>
                          </a:lnTo>
                          <a:lnTo>
                            <a:pt x="3104" y="3041"/>
                          </a:lnTo>
                          <a:cubicBezTo>
                            <a:pt x="3104" y="3058"/>
                            <a:pt x="3091" y="3071"/>
                            <a:pt x="3074" y="3072"/>
                          </a:cubicBezTo>
                          <a:cubicBezTo>
                            <a:pt x="3058" y="3073"/>
                            <a:pt x="3043" y="3062"/>
                            <a:pt x="3041" y="3045"/>
                          </a:cubicBezTo>
                          <a:lnTo>
                            <a:pt x="3024" y="2929"/>
                          </a:lnTo>
                          <a:lnTo>
                            <a:pt x="3008" y="545"/>
                          </a:lnTo>
                          <a:lnTo>
                            <a:pt x="3072" y="545"/>
                          </a:lnTo>
                          <a:lnTo>
                            <a:pt x="3056" y="4001"/>
                          </a:lnTo>
                          <a:cubicBezTo>
                            <a:pt x="3056" y="4018"/>
                            <a:pt x="3042" y="4032"/>
                            <a:pt x="3025" y="4032"/>
                          </a:cubicBezTo>
                          <a:cubicBezTo>
                            <a:pt x="3007" y="4033"/>
                            <a:pt x="2993" y="4018"/>
                            <a:pt x="2992" y="4001"/>
                          </a:cubicBezTo>
                          <a:lnTo>
                            <a:pt x="2977" y="2546"/>
                          </a:lnTo>
                          <a:lnTo>
                            <a:pt x="2960" y="2226"/>
                          </a:lnTo>
                          <a:lnTo>
                            <a:pt x="2944" y="1825"/>
                          </a:lnTo>
                          <a:lnTo>
                            <a:pt x="2928" y="1313"/>
                          </a:lnTo>
                          <a:lnTo>
                            <a:pt x="2992" y="1313"/>
                          </a:lnTo>
                          <a:lnTo>
                            <a:pt x="2976" y="2257"/>
                          </a:lnTo>
                          <a:cubicBezTo>
                            <a:pt x="2976" y="2275"/>
                            <a:pt x="2962" y="2289"/>
                            <a:pt x="2944" y="2288"/>
                          </a:cubicBezTo>
                          <a:cubicBezTo>
                            <a:pt x="2927" y="2288"/>
                            <a:pt x="2913" y="2274"/>
                            <a:pt x="2912" y="2257"/>
                          </a:cubicBezTo>
                          <a:lnTo>
                            <a:pt x="2896" y="641"/>
                          </a:lnTo>
                          <a:lnTo>
                            <a:pt x="2960" y="641"/>
                          </a:lnTo>
                          <a:lnTo>
                            <a:pt x="2944" y="2289"/>
                          </a:lnTo>
                          <a:cubicBezTo>
                            <a:pt x="2944" y="2306"/>
                            <a:pt x="2930" y="2320"/>
                            <a:pt x="2913" y="2320"/>
                          </a:cubicBezTo>
                          <a:cubicBezTo>
                            <a:pt x="2895" y="2321"/>
                            <a:pt x="2881" y="2307"/>
                            <a:pt x="2880" y="2289"/>
                          </a:cubicBezTo>
                          <a:lnTo>
                            <a:pt x="2864" y="1489"/>
                          </a:lnTo>
                          <a:lnTo>
                            <a:pt x="2896" y="1520"/>
                          </a:lnTo>
                          <a:lnTo>
                            <a:pt x="2880" y="1520"/>
                          </a:lnTo>
                          <a:lnTo>
                            <a:pt x="2912" y="1489"/>
                          </a:lnTo>
                          <a:lnTo>
                            <a:pt x="2896" y="4033"/>
                          </a:lnTo>
                          <a:cubicBezTo>
                            <a:pt x="2896" y="4050"/>
                            <a:pt x="2882" y="4064"/>
                            <a:pt x="2865" y="4064"/>
                          </a:cubicBezTo>
                          <a:cubicBezTo>
                            <a:pt x="2847" y="4064"/>
                            <a:pt x="2833" y="4050"/>
                            <a:pt x="2832" y="4033"/>
                          </a:cubicBezTo>
                          <a:lnTo>
                            <a:pt x="2816" y="2321"/>
                          </a:lnTo>
                          <a:lnTo>
                            <a:pt x="2880" y="2321"/>
                          </a:lnTo>
                          <a:lnTo>
                            <a:pt x="2864" y="3345"/>
                          </a:lnTo>
                          <a:cubicBezTo>
                            <a:pt x="2864" y="3362"/>
                            <a:pt x="2851" y="3376"/>
                            <a:pt x="2834" y="3376"/>
                          </a:cubicBezTo>
                          <a:cubicBezTo>
                            <a:pt x="2817" y="3377"/>
                            <a:pt x="2802" y="3364"/>
                            <a:pt x="2801" y="3347"/>
                          </a:cubicBezTo>
                          <a:lnTo>
                            <a:pt x="2785" y="3171"/>
                          </a:lnTo>
                          <a:lnTo>
                            <a:pt x="2785" y="3176"/>
                          </a:lnTo>
                          <a:lnTo>
                            <a:pt x="2769" y="3112"/>
                          </a:lnTo>
                          <a:cubicBezTo>
                            <a:pt x="2769" y="3110"/>
                            <a:pt x="2769" y="3108"/>
                            <a:pt x="2769" y="3106"/>
                          </a:cubicBezTo>
                          <a:lnTo>
                            <a:pt x="2753" y="2754"/>
                          </a:lnTo>
                          <a:lnTo>
                            <a:pt x="2816" y="2753"/>
                          </a:lnTo>
                          <a:lnTo>
                            <a:pt x="2800" y="3857"/>
                          </a:lnTo>
                          <a:cubicBezTo>
                            <a:pt x="2800" y="3874"/>
                            <a:pt x="2786" y="3888"/>
                            <a:pt x="2769" y="3888"/>
                          </a:cubicBezTo>
                          <a:cubicBezTo>
                            <a:pt x="2751" y="3888"/>
                            <a:pt x="2737" y="3874"/>
                            <a:pt x="2736" y="3857"/>
                          </a:cubicBezTo>
                          <a:lnTo>
                            <a:pt x="2704" y="1985"/>
                          </a:lnTo>
                          <a:lnTo>
                            <a:pt x="2768" y="1988"/>
                          </a:lnTo>
                          <a:lnTo>
                            <a:pt x="2752" y="2148"/>
                          </a:lnTo>
                          <a:cubicBezTo>
                            <a:pt x="2751" y="2165"/>
                            <a:pt x="2736" y="2177"/>
                            <a:pt x="2719" y="2176"/>
                          </a:cubicBezTo>
                          <a:cubicBezTo>
                            <a:pt x="2702" y="2176"/>
                            <a:pt x="2689" y="2162"/>
                            <a:pt x="2688" y="2145"/>
                          </a:cubicBezTo>
                          <a:lnTo>
                            <a:pt x="2672" y="353"/>
                          </a:lnTo>
                          <a:lnTo>
                            <a:pt x="2736" y="353"/>
                          </a:lnTo>
                          <a:lnTo>
                            <a:pt x="2720" y="1425"/>
                          </a:lnTo>
                          <a:lnTo>
                            <a:pt x="2704" y="3633"/>
                          </a:lnTo>
                          <a:cubicBezTo>
                            <a:pt x="2704" y="3650"/>
                            <a:pt x="2690" y="3664"/>
                            <a:pt x="2673" y="3664"/>
                          </a:cubicBezTo>
                          <a:cubicBezTo>
                            <a:pt x="2656" y="3665"/>
                            <a:pt x="2641" y="3651"/>
                            <a:pt x="2640" y="3634"/>
                          </a:cubicBezTo>
                          <a:lnTo>
                            <a:pt x="2624" y="3249"/>
                          </a:lnTo>
                          <a:lnTo>
                            <a:pt x="2608" y="1025"/>
                          </a:lnTo>
                          <a:lnTo>
                            <a:pt x="2672" y="1025"/>
                          </a:lnTo>
                          <a:lnTo>
                            <a:pt x="2656" y="1585"/>
                          </a:lnTo>
                          <a:lnTo>
                            <a:pt x="2640" y="2513"/>
                          </a:lnTo>
                          <a:lnTo>
                            <a:pt x="2624" y="3745"/>
                          </a:lnTo>
                          <a:cubicBezTo>
                            <a:pt x="2624" y="3762"/>
                            <a:pt x="2610" y="3777"/>
                            <a:pt x="2592" y="3776"/>
                          </a:cubicBezTo>
                          <a:cubicBezTo>
                            <a:pt x="2575" y="3776"/>
                            <a:pt x="2561" y="3762"/>
                            <a:pt x="2560" y="3745"/>
                          </a:cubicBezTo>
                          <a:lnTo>
                            <a:pt x="2544" y="753"/>
                          </a:lnTo>
                          <a:lnTo>
                            <a:pt x="2608" y="753"/>
                          </a:lnTo>
                          <a:lnTo>
                            <a:pt x="2592" y="2018"/>
                          </a:lnTo>
                          <a:lnTo>
                            <a:pt x="2576" y="2305"/>
                          </a:lnTo>
                          <a:lnTo>
                            <a:pt x="2560" y="3489"/>
                          </a:lnTo>
                          <a:cubicBezTo>
                            <a:pt x="2560" y="3506"/>
                            <a:pt x="2546" y="3521"/>
                            <a:pt x="2528" y="3520"/>
                          </a:cubicBezTo>
                          <a:cubicBezTo>
                            <a:pt x="2511" y="3520"/>
                            <a:pt x="2497" y="3506"/>
                            <a:pt x="2496" y="3489"/>
                          </a:cubicBezTo>
                          <a:lnTo>
                            <a:pt x="2480" y="657"/>
                          </a:lnTo>
                          <a:lnTo>
                            <a:pt x="2544" y="657"/>
                          </a:lnTo>
                          <a:lnTo>
                            <a:pt x="2528" y="1713"/>
                          </a:lnTo>
                          <a:lnTo>
                            <a:pt x="2512" y="2433"/>
                          </a:lnTo>
                          <a:cubicBezTo>
                            <a:pt x="2512" y="2451"/>
                            <a:pt x="2498" y="2465"/>
                            <a:pt x="2480" y="2464"/>
                          </a:cubicBezTo>
                          <a:cubicBezTo>
                            <a:pt x="2463" y="2464"/>
                            <a:pt x="2449" y="2450"/>
                            <a:pt x="2448" y="2433"/>
                          </a:cubicBezTo>
                          <a:lnTo>
                            <a:pt x="2432" y="1281"/>
                          </a:lnTo>
                          <a:lnTo>
                            <a:pt x="2496" y="1281"/>
                          </a:lnTo>
                          <a:lnTo>
                            <a:pt x="2480" y="2833"/>
                          </a:lnTo>
                          <a:cubicBezTo>
                            <a:pt x="2480" y="2850"/>
                            <a:pt x="2466" y="2864"/>
                            <a:pt x="2449" y="2864"/>
                          </a:cubicBezTo>
                          <a:cubicBezTo>
                            <a:pt x="2431" y="2865"/>
                            <a:pt x="2417" y="2851"/>
                            <a:pt x="2416" y="2834"/>
                          </a:cubicBezTo>
                          <a:lnTo>
                            <a:pt x="2401" y="2386"/>
                          </a:lnTo>
                          <a:lnTo>
                            <a:pt x="2385" y="2050"/>
                          </a:lnTo>
                          <a:lnTo>
                            <a:pt x="2448" y="2052"/>
                          </a:lnTo>
                          <a:lnTo>
                            <a:pt x="2432" y="2209"/>
                          </a:lnTo>
                          <a:lnTo>
                            <a:pt x="2416" y="3217"/>
                          </a:lnTo>
                          <a:cubicBezTo>
                            <a:pt x="2416" y="3234"/>
                            <a:pt x="2402" y="3248"/>
                            <a:pt x="2385" y="3248"/>
                          </a:cubicBezTo>
                          <a:cubicBezTo>
                            <a:pt x="2368" y="3249"/>
                            <a:pt x="2353" y="3235"/>
                            <a:pt x="2353" y="3218"/>
                          </a:cubicBezTo>
                          <a:lnTo>
                            <a:pt x="2321" y="2594"/>
                          </a:lnTo>
                          <a:lnTo>
                            <a:pt x="2305" y="2242"/>
                          </a:lnTo>
                          <a:lnTo>
                            <a:pt x="2368" y="2241"/>
                          </a:lnTo>
                          <a:lnTo>
                            <a:pt x="2352" y="2817"/>
                          </a:lnTo>
                          <a:cubicBezTo>
                            <a:pt x="2352" y="2826"/>
                            <a:pt x="2349" y="2833"/>
                            <a:pt x="2343" y="2839"/>
                          </a:cubicBezTo>
                          <a:lnTo>
                            <a:pt x="2327" y="2855"/>
                          </a:lnTo>
                          <a:cubicBezTo>
                            <a:pt x="2318" y="2864"/>
                            <a:pt x="2304" y="2867"/>
                            <a:pt x="2292" y="2862"/>
                          </a:cubicBezTo>
                          <a:cubicBezTo>
                            <a:pt x="2280" y="2857"/>
                            <a:pt x="2273" y="2846"/>
                            <a:pt x="2272" y="2833"/>
                          </a:cubicBezTo>
                          <a:lnTo>
                            <a:pt x="2256" y="769"/>
                          </a:lnTo>
                          <a:lnTo>
                            <a:pt x="2320" y="769"/>
                          </a:lnTo>
                          <a:lnTo>
                            <a:pt x="2304" y="4465"/>
                          </a:lnTo>
                          <a:cubicBezTo>
                            <a:pt x="2304" y="4482"/>
                            <a:pt x="2290" y="4496"/>
                            <a:pt x="2273" y="4496"/>
                          </a:cubicBezTo>
                          <a:cubicBezTo>
                            <a:pt x="2255" y="4497"/>
                            <a:pt x="2241" y="4483"/>
                            <a:pt x="2240" y="4465"/>
                          </a:cubicBezTo>
                          <a:lnTo>
                            <a:pt x="2224" y="3841"/>
                          </a:lnTo>
                          <a:lnTo>
                            <a:pt x="2208" y="945"/>
                          </a:lnTo>
                          <a:lnTo>
                            <a:pt x="2272" y="945"/>
                          </a:lnTo>
                          <a:lnTo>
                            <a:pt x="2256" y="1489"/>
                          </a:lnTo>
                          <a:lnTo>
                            <a:pt x="2240" y="3425"/>
                          </a:lnTo>
                          <a:cubicBezTo>
                            <a:pt x="2240" y="3442"/>
                            <a:pt x="2226" y="3456"/>
                            <a:pt x="2209" y="3456"/>
                          </a:cubicBezTo>
                          <a:cubicBezTo>
                            <a:pt x="2191" y="3457"/>
                            <a:pt x="2177" y="3443"/>
                            <a:pt x="2176" y="3425"/>
                          </a:cubicBezTo>
                          <a:lnTo>
                            <a:pt x="2160" y="2529"/>
                          </a:lnTo>
                          <a:lnTo>
                            <a:pt x="2144" y="177"/>
                          </a:lnTo>
                          <a:lnTo>
                            <a:pt x="2208" y="177"/>
                          </a:lnTo>
                          <a:lnTo>
                            <a:pt x="2192" y="2081"/>
                          </a:lnTo>
                          <a:cubicBezTo>
                            <a:pt x="2192" y="2098"/>
                            <a:pt x="2178" y="2112"/>
                            <a:pt x="2161" y="2112"/>
                          </a:cubicBezTo>
                          <a:cubicBezTo>
                            <a:pt x="2144" y="2113"/>
                            <a:pt x="2129" y="2099"/>
                            <a:pt x="2129" y="2082"/>
                          </a:cubicBezTo>
                          <a:lnTo>
                            <a:pt x="2112" y="1730"/>
                          </a:lnTo>
                          <a:lnTo>
                            <a:pt x="2096" y="1234"/>
                          </a:lnTo>
                          <a:lnTo>
                            <a:pt x="2160" y="1233"/>
                          </a:lnTo>
                          <a:lnTo>
                            <a:pt x="2144" y="3330"/>
                          </a:lnTo>
                          <a:lnTo>
                            <a:pt x="2128" y="3730"/>
                          </a:lnTo>
                          <a:cubicBezTo>
                            <a:pt x="2128" y="3747"/>
                            <a:pt x="2113" y="3761"/>
                            <a:pt x="2096" y="3760"/>
                          </a:cubicBezTo>
                          <a:cubicBezTo>
                            <a:pt x="2079" y="3760"/>
                            <a:pt x="2065" y="3746"/>
                            <a:pt x="2064" y="3729"/>
                          </a:cubicBezTo>
                          <a:lnTo>
                            <a:pt x="2048" y="1089"/>
                          </a:lnTo>
                          <a:lnTo>
                            <a:pt x="2112" y="1090"/>
                          </a:lnTo>
                          <a:lnTo>
                            <a:pt x="2096" y="1377"/>
                          </a:lnTo>
                          <a:lnTo>
                            <a:pt x="2080" y="3121"/>
                          </a:lnTo>
                          <a:cubicBezTo>
                            <a:pt x="2080" y="3126"/>
                            <a:pt x="2079" y="3130"/>
                            <a:pt x="2077" y="3135"/>
                          </a:cubicBezTo>
                          <a:lnTo>
                            <a:pt x="2061" y="3167"/>
                          </a:lnTo>
                          <a:cubicBezTo>
                            <a:pt x="2056" y="3176"/>
                            <a:pt x="2048" y="3182"/>
                            <a:pt x="2038" y="3184"/>
                          </a:cubicBezTo>
                          <a:cubicBezTo>
                            <a:pt x="2027" y="3186"/>
                            <a:pt x="2017" y="3182"/>
                            <a:pt x="2010" y="3175"/>
                          </a:cubicBezTo>
                          <a:lnTo>
                            <a:pt x="1994" y="3159"/>
                          </a:lnTo>
                          <a:cubicBezTo>
                            <a:pt x="1988" y="3153"/>
                            <a:pt x="1985" y="3145"/>
                            <a:pt x="1984" y="3137"/>
                          </a:cubicBezTo>
                          <a:lnTo>
                            <a:pt x="1968" y="929"/>
                          </a:lnTo>
                          <a:lnTo>
                            <a:pt x="2032" y="929"/>
                          </a:lnTo>
                          <a:lnTo>
                            <a:pt x="2016" y="1506"/>
                          </a:lnTo>
                          <a:lnTo>
                            <a:pt x="1984" y="2258"/>
                          </a:lnTo>
                          <a:cubicBezTo>
                            <a:pt x="1984" y="2275"/>
                            <a:pt x="1970" y="2288"/>
                            <a:pt x="1953" y="2288"/>
                          </a:cubicBezTo>
                          <a:cubicBezTo>
                            <a:pt x="1937" y="2289"/>
                            <a:pt x="1922" y="2276"/>
                            <a:pt x="1921" y="2260"/>
                          </a:cubicBezTo>
                          <a:lnTo>
                            <a:pt x="1905" y="2100"/>
                          </a:lnTo>
                          <a:lnTo>
                            <a:pt x="1968" y="2097"/>
                          </a:lnTo>
                          <a:lnTo>
                            <a:pt x="1952" y="3201"/>
                          </a:lnTo>
                          <a:cubicBezTo>
                            <a:pt x="1952" y="3218"/>
                            <a:pt x="1938" y="3232"/>
                            <a:pt x="1921" y="3232"/>
                          </a:cubicBezTo>
                          <a:cubicBezTo>
                            <a:pt x="1903" y="3233"/>
                            <a:pt x="1889" y="3219"/>
                            <a:pt x="1888" y="3201"/>
                          </a:cubicBezTo>
                          <a:lnTo>
                            <a:pt x="1872" y="2561"/>
                          </a:lnTo>
                          <a:lnTo>
                            <a:pt x="1856" y="161"/>
                          </a:lnTo>
                          <a:lnTo>
                            <a:pt x="1920" y="161"/>
                          </a:lnTo>
                          <a:lnTo>
                            <a:pt x="1904" y="1425"/>
                          </a:lnTo>
                          <a:cubicBezTo>
                            <a:pt x="1904" y="1442"/>
                            <a:pt x="1890" y="1456"/>
                            <a:pt x="1873" y="1456"/>
                          </a:cubicBezTo>
                          <a:cubicBezTo>
                            <a:pt x="1855" y="1457"/>
                            <a:pt x="1841" y="1443"/>
                            <a:pt x="1840" y="1425"/>
                          </a:cubicBezTo>
                          <a:lnTo>
                            <a:pt x="1824" y="673"/>
                          </a:lnTo>
                          <a:lnTo>
                            <a:pt x="1888" y="673"/>
                          </a:lnTo>
                          <a:lnTo>
                            <a:pt x="1872" y="2977"/>
                          </a:lnTo>
                          <a:cubicBezTo>
                            <a:pt x="1872" y="2994"/>
                            <a:pt x="1858" y="3008"/>
                            <a:pt x="1841" y="3008"/>
                          </a:cubicBezTo>
                          <a:cubicBezTo>
                            <a:pt x="1823" y="3009"/>
                            <a:pt x="1809" y="2995"/>
                            <a:pt x="1808" y="2977"/>
                          </a:cubicBezTo>
                          <a:lnTo>
                            <a:pt x="1792" y="2097"/>
                          </a:lnTo>
                          <a:lnTo>
                            <a:pt x="1776" y="1585"/>
                          </a:lnTo>
                          <a:lnTo>
                            <a:pt x="1840" y="1585"/>
                          </a:lnTo>
                          <a:lnTo>
                            <a:pt x="1824" y="3458"/>
                          </a:lnTo>
                          <a:lnTo>
                            <a:pt x="1808" y="3746"/>
                          </a:lnTo>
                          <a:cubicBezTo>
                            <a:pt x="1807" y="3763"/>
                            <a:pt x="1793" y="3777"/>
                            <a:pt x="1776" y="3776"/>
                          </a:cubicBezTo>
                          <a:cubicBezTo>
                            <a:pt x="1759" y="3776"/>
                            <a:pt x="1745" y="3763"/>
                            <a:pt x="1744" y="3746"/>
                          </a:cubicBezTo>
                          <a:lnTo>
                            <a:pt x="1728" y="3266"/>
                          </a:lnTo>
                          <a:lnTo>
                            <a:pt x="1792" y="3265"/>
                          </a:lnTo>
                          <a:lnTo>
                            <a:pt x="1776" y="4113"/>
                          </a:lnTo>
                          <a:cubicBezTo>
                            <a:pt x="1776" y="4131"/>
                            <a:pt x="1762" y="4145"/>
                            <a:pt x="1744" y="4144"/>
                          </a:cubicBezTo>
                          <a:cubicBezTo>
                            <a:pt x="1727" y="4144"/>
                            <a:pt x="1713" y="4130"/>
                            <a:pt x="1712" y="4113"/>
                          </a:cubicBezTo>
                          <a:lnTo>
                            <a:pt x="1696" y="657"/>
                          </a:lnTo>
                          <a:lnTo>
                            <a:pt x="1760" y="657"/>
                          </a:lnTo>
                          <a:lnTo>
                            <a:pt x="1744" y="2033"/>
                          </a:lnTo>
                          <a:lnTo>
                            <a:pt x="1728" y="3537"/>
                          </a:lnTo>
                          <a:cubicBezTo>
                            <a:pt x="1728" y="3554"/>
                            <a:pt x="1714" y="3568"/>
                            <a:pt x="1696" y="3568"/>
                          </a:cubicBezTo>
                          <a:cubicBezTo>
                            <a:pt x="1679" y="3568"/>
                            <a:pt x="1665" y="3554"/>
                            <a:pt x="1664" y="3537"/>
                          </a:cubicBezTo>
                          <a:lnTo>
                            <a:pt x="1648" y="2209"/>
                          </a:lnTo>
                          <a:lnTo>
                            <a:pt x="1712" y="2211"/>
                          </a:lnTo>
                          <a:lnTo>
                            <a:pt x="1696" y="2385"/>
                          </a:lnTo>
                          <a:lnTo>
                            <a:pt x="1680" y="4241"/>
                          </a:lnTo>
                          <a:cubicBezTo>
                            <a:pt x="1680" y="4258"/>
                            <a:pt x="1666" y="4272"/>
                            <a:pt x="1648" y="4272"/>
                          </a:cubicBezTo>
                          <a:cubicBezTo>
                            <a:pt x="1631" y="4272"/>
                            <a:pt x="1617" y="4258"/>
                            <a:pt x="1616" y="4241"/>
                          </a:cubicBezTo>
                          <a:lnTo>
                            <a:pt x="1600" y="2241"/>
                          </a:lnTo>
                          <a:lnTo>
                            <a:pt x="1664" y="2244"/>
                          </a:lnTo>
                          <a:lnTo>
                            <a:pt x="1648" y="2405"/>
                          </a:lnTo>
                          <a:lnTo>
                            <a:pt x="1632" y="2513"/>
                          </a:lnTo>
                          <a:lnTo>
                            <a:pt x="1616" y="4849"/>
                          </a:lnTo>
                          <a:cubicBezTo>
                            <a:pt x="1616" y="4866"/>
                            <a:pt x="1602" y="4880"/>
                            <a:pt x="1584" y="4880"/>
                          </a:cubicBezTo>
                          <a:cubicBezTo>
                            <a:pt x="1567" y="4880"/>
                            <a:pt x="1553" y="4866"/>
                            <a:pt x="1552" y="4849"/>
                          </a:cubicBezTo>
                          <a:lnTo>
                            <a:pt x="1520" y="65"/>
                          </a:lnTo>
                          <a:lnTo>
                            <a:pt x="1584" y="66"/>
                          </a:lnTo>
                          <a:lnTo>
                            <a:pt x="1568" y="514"/>
                          </a:lnTo>
                          <a:lnTo>
                            <a:pt x="1552" y="1010"/>
                          </a:lnTo>
                          <a:cubicBezTo>
                            <a:pt x="1552" y="1027"/>
                            <a:pt x="1538" y="1041"/>
                            <a:pt x="1520" y="1040"/>
                          </a:cubicBezTo>
                          <a:cubicBezTo>
                            <a:pt x="1503" y="1040"/>
                            <a:pt x="1489" y="1026"/>
                            <a:pt x="1488" y="1009"/>
                          </a:cubicBezTo>
                          <a:lnTo>
                            <a:pt x="1472" y="33"/>
                          </a:lnTo>
                          <a:lnTo>
                            <a:pt x="1536" y="33"/>
                          </a:lnTo>
                          <a:lnTo>
                            <a:pt x="1520" y="1698"/>
                          </a:lnTo>
                          <a:lnTo>
                            <a:pt x="1504" y="2097"/>
                          </a:lnTo>
                          <a:lnTo>
                            <a:pt x="1488" y="2913"/>
                          </a:lnTo>
                          <a:cubicBezTo>
                            <a:pt x="1488" y="2931"/>
                            <a:pt x="1474" y="2944"/>
                            <a:pt x="1456" y="2944"/>
                          </a:cubicBezTo>
                          <a:cubicBezTo>
                            <a:pt x="1439" y="2944"/>
                            <a:pt x="1425" y="2930"/>
                            <a:pt x="1424" y="2913"/>
                          </a:cubicBezTo>
                          <a:lnTo>
                            <a:pt x="1408" y="1905"/>
                          </a:lnTo>
                          <a:lnTo>
                            <a:pt x="1472" y="1905"/>
                          </a:lnTo>
                          <a:lnTo>
                            <a:pt x="1456" y="3873"/>
                          </a:lnTo>
                          <a:cubicBezTo>
                            <a:pt x="1456" y="3890"/>
                            <a:pt x="1442" y="3904"/>
                            <a:pt x="1425" y="3904"/>
                          </a:cubicBezTo>
                          <a:cubicBezTo>
                            <a:pt x="1407" y="3905"/>
                            <a:pt x="1393" y="3890"/>
                            <a:pt x="1392" y="3873"/>
                          </a:cubicBezTo>
                          <a:lnTo>
                            <a:pt x="1376" y="2753"/>
                          </a:lnTo>
                          <a:lnTo>
                            <a:pt x="1440" y="2753"/>
                          </a:lnTo>
                          <a:lnTo>
                            <a:pt x="1424" y="4145"/>
                          </a:lnTo>
                          <a:cubicBezTo>
                            <a:pt x="1424" y="4162"/>
                            <a:pt x="1410" y="4177"/>
                            <a:pt x="1392" y="4176"/>
                          </a:cubicBezTo>
                          <a:cubicBezTo>
                            <a:pt x="1375" y="4176"/>
                            <a:pt x="1361" y="4162"/>
                            <a:pt x="1360" y="4145"/>
                          </a:cubicBezTo>
                          <a:lnTo>
                            <a:pt x="1344" y="1185"/>
                          </a:lnTo>
                          <a:lnTo>
                            <a:pt x="1408" y="1185"/>
                          </a:lnTo>
                          <a:lnTo>
                            <a:pt x="1392" y="4065"/>
                          </a:lnTo>
                          <a:cubicBezTo>
                            <a:pt x="1392" y="4082"/>
                            <a:pt x="1378" y="4096"/>
                            <a:pt x="1360" y="4096"/>
                          </a:cubicBezTo>
                          <a:cubicBezTo>
                            <a:pt x="1343" y="4096"/>
                            <a:pt x="1329" y="4082"/>
                            <a:pt x="1328" y="4065"/>
                          </a:cubicBezTo>
                          <a:lnTo>
                            <a:pt x="1312" y="1025"/>
                          </a:lnTo>
                          <a:lnTo>
                            <a:pt x="1376" y="1025"/>
                          </a:lnTo>
                          <a:lnTo>
                            <a:pt x="1360" y="3745"/>
                          </a:lnTo>
                          <a:cubicBezTo>
                            <a:pt x="1360" y="3762"/>
                            <a:pt x="1346" y="3776"/>
                            <a:pt x="1328" y="3776"/>
                          </a:cubicBezTo>
                          <a:cubicBezTo>
                            <a:pt x="1311" y="3776"/>
                            <a:pt x="1297" y="3762"/>
                            <a:pt x="1296" y="3745"/>
                          </a:cubicBezTo>
                          <a:lnTo>
                            <a:pt x="1280" y="1009"/>
                          </a:lnTo>
                          <a:lnTo>
                            <a:pt x="1344" y="1009"/>
                          </a:lnTo>
                          <a:lnTo>
                            <a:pt x="1328" y="3265"/>
                          </a:lnTo>
                          <a:cubicBezTo>
                            <a:pt x="1328" y="3282"/>
                            <a:pt x="1315" y="3296"/>
                            <a:pt x="1297" y="3296"/>
                          </a:cubicBezTo>
                          <a:cubicBezTo>
                            <a:pt x="1280" y="3297"/>
                            <a:pt x="1266" y="3284"/>
                            <a:pt x="1265" y="3266"/>
                          </a:cubicBezTo>
                          <a:lnTo>
                            <a:pt x="1248" y="2993"/>
                          </a:lnTo>
                          <a:lnTo>
                            <a:pt x="1232" y="1217"/>
                          </a:lnTo>
                          <a:lnTo>
                            <a:pt x="1296" y="1218"/>
                          </a:lnTo>
                          <a:lnTo>
                            <a:pt x="1280" y="1521"/>
                          </a:lnTo>
                          <a:lnTo>
                            <a:pt x="1264" y="2065"/>
                          </a:lnTo>
                          <a:cubicBezTo>
                            <a:pt x="1264" y="2082"/>
                            <a:pt x="1251" y="2095"/>
                            <a:pt x="1235" y="2096"/>
                          </a:cubicBezTo>
                          <a:cubicBezTo>
                            <a:pt x="1218" y="2098"/>
                            <a:pt x="1204" y="2086"/>
                            <a:pt x="1201" y="2070"/>
                          </a:cubicBezTo>
                          <a:lnTo>
                            <a:pt x="1185" y="1974"/>
                          </a:lnTo>
                          <a:lnTo>
                            <a:pt x="1248" y="1969"/>
                          </a:lnTo>
                          <a:lnTo>
                            <a:pt x="1232" y="2721"/>
                          </a:lnTo>
                          <a:cubicBezTo>
                            <a:pt x="1232" y="2738"/>
                            <a:pt x="1219" y="2752"/>
                            <a:pt x="1202" y="2752"/>
                          </a:cubicBezTo>
                          <a:cubicBezTo>
                            <a:pt x="1185" y="2753"/>
                            <a:pt x="1170" y="2740"/>
                            <a:pt x="1169" y="2724"/>
                          </a:cubicBezTo>
                          <a:lnTo>
                            <a:pt x="1152" y="2562"/>
                          </a:lnTo>
                          <a:lnTo>
                            <a:pt x="1120" y="1762"/>
                          </a:lnTo>
                          <a:lnTo>
                            <a:pt x="1184" y="1761"/>
                          </a:lnTo>
                          <a:lnTo>
                            <a:pt x="1168" y="3457"/>
                          </a:lnTo>
                          <a:cubicBezTo>
                            <a:pt x="1168" y="3474"/>
                            <a:pt x="1154" y="3488"/>
                            <a:pt x="1137" y="3488"/>
                          </a:cubicBezTo>
                          <a:cubicBezTo>
                            <a:pt x="1120" y="3489"/>
                            <a:pt x="1105" y="3475"/>
                            <a:pt x="1104" y="3458"/>
                          </a:cubicBezTo>
                          <a:lnTo>
                            <a:pt x="1088" y="3025"/>
                          </a:lnTo>
                          <a:lnTo>
                            <a:pt x="1072" y="513"/>
                          </a:lnTo>
                          <a:lnTo>
                            <a:pt x="1136" y="513"/>
                          </a:lnTo>
                          <a:lnTo>
                            <a:pt x="1120" y="2609"/>
                          </a:lnTo>
                          <a:lnTo>
                            <a:pt x="1104" y="3857"/>
                          </a:lnTo>
                          <a:cubicBezTo>
                            <a:pt x="1104" y="3874"/>
                            <a:pt x="1090" y="3889"/>
                            <a:pt x="1072" y="3888"/>
                          </a:cubicBezTo>
                          <a:cubicBezTo>
                            <a:pt x="1055" y="3888"/>
                            <a:pt x="1041" y="3874"/>
                            <a:pt x="1040" y="3857"/>
                          </a:cubicBezTo>
                          <a:lnTo>
                            <a:pt x="1024" y="1137"/>
                          </a:lnTo>
                          <a:lnTo>
                            <a:pt x="1088" y="1137"/>
                          </a:lnTo>
                          <a:lnTo>
                            <a:pt x="1072" y="3041"/>
                          </a:lnTo>
                          <a:cubicBezTo>
                            <a:pt x="1072" y="3058"/>
                            <a:pt x="1058" y="3072"/>
                            <a:pt x="1041" y="3072"/>
                          </a:cubicBezTo>
                          <a:cubicBezTo>
                            <a:pt x="1023" y="3073"/>
                            <a:pt x="1009" y="3059"/>
                            <a:pt x="1008" y="3041"/>
                          </a:cubicBezTo>
                          <a:lnTo>
                            <a:pt x="992" y="2449"/>
                          </a:lnTo>
                          <a:lnTo>
                            <a:pt x="976" y="1713"/>
                          </a:lnTo>
                          <a:lnTo>
                            <a:pt x="1040" y="1713"/>
                          </a:lnTo>
                          <a:lnTo>
                            <a:pt x="1024" y="3137"/>
                          </a:lnTo>
                          <a:cubicBezTo>
                            <a:pt x="1024" y="3154"/>
                            <a:pt x="1010" y="3169"/>
                            <a:pt x="992" y="3168"/>
                          </a:cubicBezTo>
                          <a:cubicBezTo>
                            <a:pt x="975" y="3168"/>
                            <a:pt x="961" y="3154"/>
                            <a:pt x="960" y="3137"/>
                          </a:cubicBezTo>
                          <a:lnTo>
                            <a:pt x="944" y="785"/>
                          </a:lnTo>
                          <a:lnTo>
                            <a:pt x="1008" y="785"/>
                          </a:lnTo>
                          <a:lnTo>
                            <a:pt x="992" y="2450"/>
                          </a:lnTo>
                          <a:lnTo>
                            <a:pt x="976" y="2930"/>
                          </a:lnTo>
                          <a:cubicBezTo>
                            <a:pt x="976" y="2947"/>
                            <a:pt x="962" y="2961"/>
                            <a:pt x="944" y="2960"/>
                          </a:cubicBezTo>
                          <a:cubicBezTo>
                            <a:pt x="927" y="2960"/>
                            <a:pt x="913" y="2946"/>
                            <a:pt x="912" y="2929"/>
                          </a:cubicBezTo>
                          <a:lnTo>
                            <a:pt x="896" y="1537"/>
                          </a:lnTo>
                          <a:lnTo>
                            <a:pt x="960" y="1537"/>
                          </a:lnTo>
                          <a:lnTo>
                            <a:pt x="944" y="4545"/>
                          </a:lnTo>
                          <a:cubicBezTo>
                            <a:pt x="944" y="4562"/>
                            <a:pt x="930" y="4576"/>
                            <a:pt x="912" y="4576"/>
                          </a:cubicBezTo>
                          <a:cubicBezTo>
                            <a:pt x="895" y="4576"/>
                            <a:pt x="881" y="4562"/>
                            <a:pt x="880" y="4545"/>
                          </a:cubicBezTo>
                          <a:lnTo>
                            <a:pt x="864" y="1761"/>
                          </a:lnTo>
                          <a:lnTo>
                            <a:pt x="928" y="1761"/>
                          </a:lnTo>
                          <a:lnTo>
                            <a:pt x="912" y="4673"/>
                          </a:lnTo>
                          <a:cubicBezTo>
                            <a:pt x="912" y="4690"/>
                            <a:pt x="898" y="4704"/>
                            <a:pt x="881" y="4704"/>
                          </a:cubicBezTo>
                          <a:cubicBezTo>
                            <a:pt x="863" y="4705"/>
                            <a:pt x="849" y="4690"/>
                            <a:pt x="848" y="4673"/>
                          </a:cubicBezTo>
                          <a:lnTo>
                            <a:pt x="832" y="3393"/>
                          </a:lnTo>
                          <a:lnTo>
                            <a:pt x="896" y="3393"/>
                          </a:lnTo>
                          <a:lnTo>
                            <a:pt x="880" y="4561"/>
                          </a:lnTo>
                          <a:cubicBezTo>
                            <a:pt x="880" y="4578"/>
                            <a:pt x="866" y="4593"/>
                            <a:pt x="848" y="4592"/>
                          </a:cubicBezTo>
                          <a:cubicBezTo>
                            <a:pt x="831" y="4592"/>
                            <a:pt x="817" y="4578"/>
                            <a:pt x="816" y="4561"/>
                          </a:cubicBezTo>
                          <a:lnTo>
                            <a:pt x="800" y="1761"/>
                          </a:lnTo>
                          <a:lnTo>
                            <a:pt x="784" y="225"/>
                          </a:lnTo>
                          <a:lnTo>
                            <a:pt x="848" y="225"/>
                          </a:lnTo>
                          <a:lnTo>
                            <a:pt x="832" y="2337"/>
                          </a:lnTo>
                          <a:cubicBezTo>
                            <a:pt x="832" y="2338"/>
                            <a:pt x="832" y="2340"/>
                            <a:pt x="832" y="2342"/>
                          </a:cubicBezTo>
                          <a:lnTo>
                            <a:pt x="816" y="2437"/>
                          </a:lnTo>
                          <a:lnTo>
                            <a:pt x="784" y="2645"/>
                          </a:lnTo>
                          <a:cubicBezTo>
                            <a:pt x="782" y="2661"/>
                            <a:pt x="768" y="2672"/>
                            <a:pt x="752" y="2672"/>
                          </a:cubicBezTo>
                          <a:lnTo>
                            <a:pt x="736" y="2672"/>
                          </a:lnTo>
                          <a:cubicBezTo>
                            <a:pt x="719" y="2672"/>
                            <a:pt x="705" y="2659"/>
                            <a:pt x="704" y="2642"/>
                          </a:cubicBezTo>
                          <a:lnTo>
                            <a:pt x="688" y="2257"/>
                          </a:lnTo>
                          <a:lnTo>
                            <a:pt x="672" y="1313"/>
                          </a:lnTo>
                          <a:lnTo>
                            <a:pt x="736" y="1314"/>
                          </a:lnTo>
                          <a:lnTo>
                            <a:pt x="720" y="1633"/>
                          </a:lnTo>
                          <a:lnTo>
                            <a:pt x="704" y="4721"/>
                          </a:lnTo>
                          <a:cubicBezTo>
                            <a:pt x="704" y="4738"/>
                            <a:pt x="690" y="4752"/>
                            <a:pt x="673" y="4752"/>
                          </a:cubicBezTo>
                          <a:cubicBezTo>
                            <a:pt x="655" y="4753"/>
                            <a:pt x="641" y="4738"/>
                            <a:pt x="640" y="4721"/>
                          </a:cubicBezTo>
                          <a:lnTo>
                            <a:pt x="624" y="3169"/>
                          </a:lnTo>
                          <a:lnTo>
                            <a:pt x="608" y="1857"/>
                          </a:lnTo>
                          <a:lnTo>
                            <a:pt x="672" y="1858"/>
                          </a:lnTo>
                          <a:lnTo>
                            <a:pt x="656" y="2305"/>
                          </a:lnTo>
                          <a:lnTo>
                            <a:pt x="640" y="2897"/>
                          </a:lnTo>
                          <a:cubicBezTo>
                            <a:pt x="640" y="2915"/>
                            <a:pt x="626" y="2929"/>
                            <a:pt x="608" y="2928"/>
                          </a:cubicBezTo>
                          <a:cubicBezTo>
                            <a:pt x="591" y="2928"/>
                            <a:pt x="577" y="2914"/>
                            <a:pt x="576" y="2897"/>
                          </a:cubicBezTo>
                          <a:lnTo>
                            <a:pt x="560" y="1953"/>
                          </a:lnTo>
                          <a:lnTo>
                            <a:pt x="624" y="1953"/>
                          </a:lnTo>
                          <a:lnTo>
                            <a:pt x="608" y="2657"/>
                          </a:lnTo>
                          <a:cubicBezTo>
                            <a:pt x="608" y="2675"/>
                            <a:pt x="594" y="2689"/>
                            <a:pt x="576" y="2688"/>
                          </a:cubicBezTo>
                          <a:cubicBezTo>
                            <a:pt x="559" y="2688"/>
                            <a:pt x="545" y="2674"/>
                            <a:pt x="544" y="2657"/>
                          </a:cubicBezTo>
                          <a:lnTo>
                            <a:pt x="528" y="801"/>
                          </a:lnTo>
                          <a:lnTo>
                            <a:pt x="592" y="801"/>
                          </a:lnTo>
                          <a:lnTo>
                            <a:pt x="576" y="2817"/>
                          </a:lnTo>
                          <a:cubicBezTo>
                            <a:pt x="576" y="2834"/>
                            <a:pt x="562" y="2848"/>
                            <a:pt x="545" y="2848"/>
                          </a:cubicBezTo>
                          <a:cubicBezTo>
                            <a:pt x="527" y="2849"/>
                            <a:pt x="513" y="2835"/>
                            <a:pt x="512" y="2817"/>
                          </a:cubicBezTo>
                          <a:lnTo>
                            <a:pt x="496" y="1889"/>
                          </a:lnTo>
                          <a:lnTo>
                            <a:pt x="480" y="865"/>
                          </a:lnTo>
                          <a:lnTo>
                            <a:pt x="544" y="865"/>
                          </a:lnTo>
                          <a:lnTo>
                            <a:pt x="528" y="2657"/>
                          </a:lnTo>
                          <a:cubicBezTo>
                            <a:pt x="528" y="2674"/>
                            <a:pt x="514" y="2688"/>
                            <a:pt x="497" y="2688"/>
                          </a:cubicBezTo>
                          <a:cubicBezTo>
                            <a:pt x="479" y="2689"/>
                            <a:pt x="465" y="2675"/>
                            <a:pt x="464" y="2657"/>
                          </a:cubicBezTo>
                          <a:lnTo>
                            <a:pt x="449" y="2082"/>
                          </a:lnTo>
                          <a:lnTo>
                            <a:pt x="433" y="1730"/>
                          </a:lnTo>
                          <a:lnTo>
                            <a:pt x="417" y="1458"/>
                          </a:lnTo>
                          <a:lnTo>
                            <a:pt x="480" y="1457"/>
                          </a:lnTo>
                          <a:lnTo>
                            <a:pt x="464" y="2753"/>
                          </a:lnTo>
                          <a:lnTo>
                            <a:pt x="448" y="4097"/>
                          </a:lnTo>
                          <a:cubicBezTo>
                            <a:pt x="448" y="4114"/>
                            <a:pt x="434" y="4129"/>
                            <a:pt x="416" y="4128"/>
                          </a:cubicBezTo>
                          <a:cubicBezTo>
                            <a:pt x="399" y="4128"/>
                            <a:pt x="385" y="4114"/>
                            <a:pt x="384" y="4097"/>
                          </a:cubicBezTo>
                          <a:lnTo>
                            <a:pt x="368" y="1425"/>
                          </a:lnTo>
                          <a:lnTo>
                            <a:pt x="432" y="1429"/>
                          </a:lnTo>
                          <a:lnTo>
                            <a:pt x="400" y="1665"/>
                          </a:lnTo>
                          <a:lnTo>
                            <a:pt x="384" y="2929"/>
                          </a:lnTo>
                          <a:cubicBezTo>
                            <a:pt x="384" y="2946"/>
                            <a:pt x="370" y="2960"/>
                            <a:pt x="353" y="2960"/>
                          </a:cubicBezTo>
                          <a:cubicBezTo>
                            <a:pt x="336" y="2961"/>
                            <a:pt x="321" y="2947"/>
                            <a:pt x="321" y="2930"/>
                          </a:cubicBezTo>
                          <a:lnTo>
                            <a:pt x="304" y="2577"/>
                          </a:lnTo>
                          <a:lnTo>
                            <a:pt x="288" y="1393"/>
                          </a:lnTo>
                          <a:lnTo>
                            <a:pt x="352" y="1393"/>
                          </a:lnTo>
                          <a:lnTo>
                            <a:pt x="336" y="2289"/>
                          </a:lnTo>
                          <a:cubicBezTo>
                            <a:pt x="336" y="2306"/>
                            <a:pt x="322" y="2320"/>
                            <a:pt x="304" y="2320"/>
                          </a:cubicBezTo>
                          <a:cubicBezTo>
                            <a:pt x="287" y="2320"/>
                            <a:pt x="273" y="2306"/>
                            <a:pt x="272" y="2289"/>
                          </a:cubicBezTo>
                          <a:lnTo>
                            <a:pt x="256" y="1361"/>
                          </a:lnTo>
                          <a:lnTo>
                            <a:pt x="320" y="1362"/>
                          </a:lnTo>
                          <a:lnTo>
                            <a:pt x="304" y="1794"/>
                          </a:lnTo>
                          <a:cubicBezTo>
                            <a:pt x="304" y="1811"/>
                            <a:pt x="289" y="1825"/>
                            <a:pt x="272" y="1824"/>
                          </a:cubicBezTo>
                          <a:cubicBezTo>
                            <a:pt x="255" y="1824"/>
                            <a:pt x="241" y="1810"/>
                            <a:pt x="240" y="1793"/>
                          </a:cubicBezTo>
                          <a:lnTo>
                            <a:pt x="224" y="497"/>
                          </a:lnTo>
                          <a:lnTo>
                            <a:pt x="288" y="497"/>
                          </a:lnTo>
                          <a:lnTo>
                            <a:pt x="272" y="3185"/>
                          </a:lnTo>
                          <a:cubicBezTo>
                            <a:pt x="272" y="3202"/>
                            <a:pt x="258" y="3216"/>
                            <a:pt x="241" y="3216"/>
                          </a:cubicBezTo>
                          <a:cubicBezTo>
                            <a:pt x="223" y="3217"/>
                            <a:pt x="209" y="3202"/>
                            <a:pt x="208" y="3185"/>
                          </a:cubicBezTo>
                          <a:lnTo>
                            <a:pt x="192" y="1665"/>
                          </a:lnTo>
                          <a:lnTo>
                            <a:pt x="256" y="1665"/>
                          </a:lnTo>
                          <a:lnTo>
                            <a:pt x="240" y="2241"/>
                          </a:lnTo>
                          <a:cubicBezTo>
                            <a:pt x="240" y="2259"/>
                            <a:pt x="226" y="2273"/>
                            <a:pt x="208" y="2272"/>
                          </a:cubicBezTo>
                          <a:cubicBezTo>
                            <a:pt x="191" y="2272"/>
                            <a:pt x="177" y="2258"/>
                            <a:pt x="176" y="2241"/>
                          </a:cubicBezTo>
                          <a:lnTo>
                            <a:pt x="160" y="1121"/>
                          </a:lnTo>
                          <a:lnTo>
                            <a:pt x="224" y="1121"/>
                          </a:lnTo>
                          <a:lnTo>
                            <a:pt x="208" y="3697"/>
                          </a:lnTo>
                          <a:cubicBezTo>
                            <a:pt x="208" y="3714"/>
                            <a:pt x="194" y="3728"/>
                            <a:pt x="176" y="3728"/>
                          </a:cubicBezTo>
                          <a:cubicBezTo>
                            <a:pt x="159" y="3728"/>
                            <a:pt x="145" y="3714"/>
                            <a:pt x="144" y="3697"/>
                          </a:cubicBezTo>
                          <a:lnTo>
                            <a:pt x="128" y="785"/>
                          </a:lnTo>
                          <a:lnTo>
                            <a:pt x="192" y="785"/>
                          </a:lnTo>
                          <a:lnTo>
                            <a:pt x="176" y="2820"/>
                          </a:lnTo>
                          <a:lnTo>
                            <a:pt x="160" y="2964"/>
                          </a:lnTo>
                          <a:cubicBezTo>
                            <a:pt x="158" y="2981"/>
                            <a:pt x="144" y="2993"/>
                            <a:pt x="127" y="2992"/>
                          </a:cubicBezTo>
                          <a:cubicBezTo>
                            <a:pt x="110" y="2992"/>
                            <a:pt x="97" y="2978"/>
                            <a:pt x="96" y="2961"/>
                          </a:cubicBezTo>
                          <a:lnTo>
                            <a:pt x="80" y="1121"/>
                          </a:lnTo>
                          <a:lnTo>
                            <a:pt x="144" y="1122"/>
                          </a:lnTo>
                          <a:lnTo>
                            <a:pt x="128" y="1506"/>
                          </a:lnTo>
                          <a:lnTo>
                            <a:pt x="112" y="1761"/>
                          </a:lnTo>
                          <a:lnTo>
                            <a:pt x="96" y="3922"/>
                          </a:lnTo>
                          <a:lnTo>
                            <a:pt x="80" y="4402"/>
                          </a:lnTo>
                          <a:cubicBezTo>
                            <a:pt x="80" y="4419"/>
                            <a:pt x="65" y="4433"/>
                            <a:pt x="48" y="4432"/>
                          </a:cubicBezTo>
                          <a:cubicBezTo>
                            <a:pt x="31" y="4432"/>
                            <a:pt x="17" y="4418"/>
                            <a:pt x="16" y="4401"/>
                          </a:cubicBezTo>
                          <a:lnTo>
                            <a:pt x="0" y="2401"/>
                          </a:lnTo>
                          <a:cubicBezTo>
                            <a:pt x="0" y="2383"/>
                            <a:pt x="15" y="2369"/>
                            <a:pt x="32" y="2368"/>
                          </a:cubicBezTo>
                          <a:cubicBezTo>
                            <a:pt x="50" y="2368"/>
                            <a:pt x="64" y="2383"/>
                            <a:pt x="64" y="2400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0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-1866899" y="2087563"/>
                      <a:ext cx="323850" cy="514350"/>
                    </a:xfrm>
                    <a:custGeom>
                      <a:avLst/>
                      <a:gdLst>
                        <a:gd name="T0" fmla="*/ 96 w 3393"/>
                        <a:gd name="T1" fmla="*/ 3231 h 5408"/>
                        <a:gd name="T2" fmla="*/ 272 w 3393"/>
                        <a:gd name="T3" fmla="*/ 624 h 5408"/>
                        <a:gd name="T4" fmla="*/ 384 w 3393"/>
                        <a:gd name="T5" fmla="*/ 1883 h 5408"/>
                        <a:gd name="T6" fmla="*/ 432 w 3393"/>
                        <a:gd name="T7" fmla="*/ 3568 h 5408"/>
                        <a:gd name="T8" fmla="*/ 608 w 3393"/>
                        <a:gd name="T9" fmla="*/ 3088 h 5408"/>
                        <a:gd name="T10" fmla="*/ 672 w 3393"/>
                        <a:gd name="T11" fmla="*/ 2656 h 5408"/>
                        <a:gd name="T12" fmla="*/ 816 w 3393"/>
                        <a:gd name="T13" fmla="*/ 1552 h 5408"/>
                        <a:gd name="T14" fmla="*/ 944 w 3393"/>
                        <a:gd name="T15" fmla="*/ 2671 h 5408"/>
                        <a:gd name="T16" fmla="*/ 977 w 3393"/>
                        <a:gd name="T17" fmla="*/ 1615 h 5408"/>
                        <a:gd name="T18" fmla="*/ 1120 w 3393"/>
                        <a:gd name="T19" fmla="*/ 1984 h 5408"/>
                        <a:gd name="T20" fmla="*/ 1184 w 3393"/>
                        <a:gd name="T21" fmla="*/ 3424 h 5408"/>
                        <a:gd name="T22" fmla="*/ 1344 w 3393"/>
                        <a:gd name="T23" fmla="*/ 1440 h 5408"/>
                        <a:gd name="T24" fmla="*/ 1488 w 3393"/>
                        <a:gd name="T25" fmla="*/ 3552 h 5408"/>
                        <a:gd name="T26" fmla="*/ 1537 w 3393"/>
                        <a:gd name="T27" fmla="*/ 2093 h 5408"/>
                        <a:gd name="T28" fmla="*/ 1680 w 3393"/>
                        <a:gd name="T29" fmla="*/ 32 h 5408"/>
                        <a:gd name="T30" fmla="*/ 1792 w 3393"/>
                        <a:gd name="T31" fmla="*/ 3728 h 5408"/>
                        <a:gd name="T32" fmla="*/ 1888 w 3393"/>
                        <a:gd name="T33" fmla="*/ 1664 h 5408"/>
                        <a:gd name="T34" fmla="*/ 1936 w 3393"/>
                        <a:gd name="T35" fmla="*/ 4352 h 5408"/>
                        <a:gd name="T36" fmla="*/ 2064 w 3393"/>
                        <a:gd name="T37" fmla="*/ 3327 h 5408"/>
                        <a:gd name="T38" fmla="*/ 2225 w 3393"/>
                        <a:gd name="T39" fmla="*/ 704 h 5408"/>
                        <a:gd name="T40" fmla="*/ 2288 w 3393"/>
                        <a:gd name="T41" fmla="*/ 2448 h 5408"/>
                        <a:gd name="T42" fmla="*/ 2416 w 3393"/>
                        <a:gd name="T43" fmla="*/ 1072 h 5408"/>
                        <a:gd name="T44" fmla="*/ 2560 w 3393"/>
                        <a:gd name="T45" fmla="*/ 816 h 5408"/>
                        <a:gd name="T46" fmla="*/ 2640 w 3393"/>
                        <a:gd name="T47" fmla="*/ 3584 h 5408"/>
                        <a:gd name="T48" fmla="*/ 2784 w 3393"/>
                        <a:gd name="T49" fmla="*/ 1360 h 5408"/>
                        <a:gd name="T50" fmla="*/ 2928 w 3393"/>
                        <a:gd name="T51" fmla="*/ 2208 h 5408"/>
                        <a:gd name="T52" fmla="*/ 2961 w 3393"/>
                        <a:gd name="T53" fmla="*/ 2750 h 5408"/>
                        <a:gd name="T54" fmla="*/ 3136 w 3393"/>
                        <a:gd name="T55" fmla="*/ 3600 h 5408"/>
                        <a:gd name="T56" fmla="*/ 3200 w 3393"/>
                        <a:gd name="T57" fmla="*/ 832 h 5408"/>
                        <a:gd name="T58" fmla="*/ 3328 w 3393"/>
                        <a:gd name="T59" fmla="*/ 912 h 5408"/>
                        <a:gd name="T60" fmla="*/ 3328 w 3393"/>
                        <a:gd name="T61" fmla="*/ 913 h 5408"/>
                        <a:gd name="T62" fmla="*/ 3216 w 3393"/>
                        <a:gd name="T63" fmla="*/ 3505 h 5408"/>
                        <a:gd name="T64" fmla="*/ 3056 w 3393"/>
                        <a:gd name="T65" fmla="*/ 1953 h 5408"/>
                        <a:gd name="T66" fmla="*/ 2960 w 3393"/>
                        <a:gd name="T67" fmla="*/ 2753 h 5408"/>
                        <a:gd name="T68" fmla="*/ 2928 w 3393"/>
                        <a:gd name="T69" fmla="*/ 2210 h 5408"/>
                        <a:gd name="T70" fmla="*/ 2800 w 3393"/>
                        <a:gd name="T71" fmla="*/ 3057 h 5408"/>
                        <a:gd name="T72" fmla="*/ 2640 w 3393"/>
                        <a:gd name="T73" fmla="*/ 3585 h 5408"/>
                        <a:gd name="T74" fmla="*/ 2576 w 3393"/>
                        <a:gd name="T75" fmla="*/ 2274 h 5408"/>
                        <a:gd name="T76" fmla="*/ 2448 w 3393"/>
                        <a:gd name="T77" fmla="*/ 2417 h 5408"/>
                        <a:gd name="T78" fmla="*/ 2288 w 3393"/>
                        <a:gd name="T79" fmla="*/ 2450 h 5408"/>
                        <a:gd name="T80" fmla="*/ 2224 w 3393"/>
                        <a:gd name="T81" fmla="*/ 1521 h 5408"/>
                        <a:gd name="T82" fmla="*/ 2064 w 3393"/>
                        <a:gd name="T83" fmla="*/ 3329 h 5408"/>
                        <a:gd name="T84" fmla="*/ 1969 w 3393"/>
                        <a:gd name="T85" fmla="*/ 4384 h 5408"/>
                        <a:gd name="T86" fmla="*/ 1824 w 3393"/>
                        <a:gd name="T87" fmla="*/ 1665 h 5408"/>
                        <a:gd name="T88" fmla="*/ 1728 w 3393"/>
                        <a:gd name="T89" fmla="*/ 3729 h 5408"/>
                        <a:gd name="T90" fmla="*/ 1616 w 3393"/>
                        <a:gd name="T91" fmla="*/ 33 h 5408"/>
                        <a:gd name="T92" fmla="*/ 1584 w 3393"/>
                        <a:gd name="T93" fmla="*/ 2241 h 5408"/>
                        <a:gd name="T94" fmla="*/ 1424 w 3393"/>
                        <a:gd name="T95" fmla="*/ 3553 h 5408"/>
                        <a:gd name="T96" fmla="*/ 1280 w 3393"/>
                        <a:gd name="T97" fmla="*/ 1441 h 5408"/>
                        <a:gd name="T98" fmla="*/ 1216 w 3393"/>
                        <a:gd name="T99" fmla="*/ 3456 h 5408"/>
                        <a:gd name="T100" fmla="*/ 1152 w 3393"/>
                        <a:gd name="T101" fmla="*/ 2017 h 5408"/>
                        <a:gd name="T102" fmla="*/ 1040 w 3393"/>
                        <a:gd name="T103" fmla="*/ 1624 h 5408"/>
                        <a:gd name="T104" fmla="*/ 880 w 3393"/>
                        <a:gd name="T105" fmla="*/ 2674 h 5408"/>
                        <a:gd name="T106" fmla="*/ 752 w 3393"/>
                        <a:gd name="T107" fmla="*/ 1553 h 5408"/>
                        <a:gd name="T108" fmla="*/ 720 w 3393"/>
                        <a:gd name="T109" fmla="*/ 3569 h 5408"/>
                        <a:gd name="T110" fmla="*/ 544 w 3393"/>
                        <a:gd name="T111" fmla="*/ 3089 h 5408"/>
                        <a:gd name="T112" fmla="*/ 465 w 3393"/>
                        <a:gd name="T113" fmla="*/ 3600 h 5408"/>
                        <a:gd name="T114" fmla="*/ 321 w 3393"/>
                        <a:gd name="T115" fmla="*/ 1894 h 5408"/>
                        <a:gd name="T116" fmla="*/ 208 w 3393"/>
                        <a:gd name="T117" fmla="*/ 625 h 5408"/>
                        <a:gd name="T118" fmla="*/ 128 w 3393"/>
                        <a:gd name="T119" fmla="*/ 3264 h 5408"/>
                        <a:gd name="T120" fmla="*/ 32 w 3393"/>
                        <a:gd name="T121" fmla="*/ 2032 h 54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3393" h="5408">
                          <a:moveTo>
                            <a:pt x="64" y="2064"/>
                          </a:moveTo>
                          <a:lnTo>
                            <a:pt x="80" y="4256"/>
                          </a:lnTo>
                          <a:lnTo>
                            <a:pt x="16" y="4256"/>
                          </a:lnTo>
                          <a:lnTo>
                            <a:pt x="32" y="2208"/>
                          </a:lnTo>
                          <a:cubicBezTo>
                            <a:pt x="33" y="2191"/>
                            <a:pt x="46" y="2177"/>
                            <a:pt x="64" y="2176"/>
                          </a:cubicBezTo>
                          <a:cubicBezTo>
                            <a:pt x="81" y="2176"/>
                            <a:pt x="96" y="2190"/>
                            <a:pt x="96" y="2207"/>
                          </a:cubicBezTo>
                          <a:lnTo>
                            <a:pt x="112" y="2527"/>
                          </a:lnTo>
                          <a:lnTo>
                            <a:pt x="128" y="4336"/>
                          </a:lnTo>
                          <a:lnTo>
                            <a:pt x="64" y="4336"/>
                          </a:lnTo>
                          <a:lnTo>
                            <a:pt x="80" y="896"/>
                          </a:lnTo>
                          <a:cubicBezTo>
                            <a:pt x="81" y="879"/>
                            <a:pt x="95" y="864"/>
                            <a:pt x="112" y="864"/>
                          </a:cubicBezTo>
                          <a:cubicBezTo>
                            <a:pt x="130" y="864"/>
                            <a:pt x="144" y="879"/>
                            <a:pt x="144" y="896"/>
                          </a:cubicBezTo>
                          <a:lnTo>
                            <a:pt x="160" y="3232"/>
                          </a:lnTo>
                          <a:lnTo>
                            <a:pt x="96" y="3231"/>
                          </a:lnTo>
                          <a:lnTo>
                            <a:pt x="112" y="2847"/>
                          </a:lnTo>
                          <a:lnTo>
                            <a:pt x="129" y="2747"/>
                          </a:lnTo>
                          <a:cubicBezTo>
                            <a:pt x="132" y="2731"/>
                            <a:pt x="146" y="2719"/>
                            <a:pt x="163" y="2721"/>
                          </a:cubicBezTo>
                          <a:cubicBezTo>
                            <a:pt x="179" y="2722"/>
                            <a:pt x="192" y="2736"/>
                            <a:pt x="192" y="2752"/>
                          </a:cubicBezTo>
                          <a:lnTo>
                            <a:pt x="208" y="4400"/>
                          </a:lnTo>
                          <a:lnTo>
                            <a:pt x="144" y="4400"/>
                          </a:lnTo>
                          <a:lnTo>
                            <a:pt x="160" y="1808"/>
                          </a:lnTo>
                          <a:cubicBezTo>
                            <a:pt x="161" y="1791"/>
                            <a:pt x="175" y="1776"/>
                            <a:pt x="192" y="1776"/>
                          </a:cubicBezTo>
                          <a:cubicBezTo>
                            <a:pt x="210" y="1776"/>
                            <a:pt x="224" y="1791"/>
                            <a:pt x="224" y="1808"/>
                          </a:cubicBezTo>
                          <a:lnTo>
                            <a:pt x="240" y="3632"/>
                          </a:lnTo>
                          <a:lnTo>
                            <a:pt x="176" y="3632"/>
                          </a:lnTo>
                          <a:lnTo>
                            <a:pt x="208" y="624"/>
                          </a:lnTo>
                          <a:cubicBezTo>
                            <a:pt x="209" y="607"/>
                            <a:pt x="223" y="592"/>
                            <a:pt x="241" y="592"/>
                          </a:cubicBezTo>
                          <a:cubicBezTo>
                            <a:pt x="258" y="593"/>
                            <a:pt x="272" y="607"/>
                            <a:pt x="272" y="624"/>
                          </a:cubicBezTo>
                          <a:lnTo>
                            <a:pt x="288" y="2928"/>
                          </a:lnTo>
                          <a:lnTo>
                            <a:pt x="224" y="2927"/>
                          </a:lnTo>
                          <a:lnTo>
                            <a:pt x="240" y="2431"/>
                          </a:lnTo>
                          <a:lnTo>
                            <a:pt x="256" y="2015"/>
                          </a:lnTo>
                          <a:cubicBezTo>
                            <a:pt x="257" y="1998"/>
                            <a:pt x="271" y="1984"/>
                            <a:pt x="289" y="1984"/>
                          </a:cubicBezTo>
                          <a:cubicBezTo>
                            <a:pt x="306" y="1985"/>
                            <a:pt x="320" y="1998"/>
                            <a:pt x="320" y="2016"/>
                          </a:cubicBezTo>
                          <a:lnTo>
                            <a:pt x="336" y="2624"/>
                          </a:lnTo>
                          <a:lnTo>
                            <a:pt x="282" y="2602"/>
                          </a:lnTo>
                          <a:lnTo>
                            <a:pt x="298" y="2586"/>
                          </a:lnTo>
                          <a:lnTo>
                            <a:pt x="288" y="2608"/>
                          </a:lnTo>
                          <a:lnTo>
                            <a:pt x="304" y="1792"/>
                          </a:lnTo>
                          <a:cubicBezTo>
                            <a:pt x="305" y="1775"/>
                            <a:pt x="318" y="1762"/>
                            <a:pt x="334" y="1761"/>
                          </a:cubicBezTo>
                          <a:cubicBezTo>
                            <a:pt x="351" y="1759"/>
                            <a:pt x="365" y="1771"/>
                            <a:pt x="368" y="1787"/>
                          </a:cubicBezTo>
                          <a:lnTo>
                            <a:pt x="384" y="1883"/>
                          </a:lnTo>
                          <a:lnTo>
                            <a:pt x="320" y="1888"/>
                          </a:lnTo>
                          <a:lnTo>
                            <a:pt x="336" y="1024"/>
                          </a:lnTo>
                          <a:cubicBezTo>
                            <a:pt x="337" y="1006"/>
                            <a:pt x="351" y="992"/>
                            <a:pt x="369" y="992"/>
                          </a:cubicBezTo>
                          <a:cubicBezTo>
                            <a:pt x="386" y="993"/>
                            <a:pt x="400" y="1007"/>
                            <a:pt x="400" y="1024"/>
                          </a:cubicBezTo>
                          <a:lnTo>
                            <a:pt x="416" y="2160"/>
                          </a:lnTo>
                          <a:lnTo>
                            <a:pt x="432" y="2284"/>
                          </a:lnTo>
                          <a:lnTo>
                            <a:pt x="448" y="3184"/>
                          </a:lnTo>
                          <a:lnTo>
                            <a:pt x="464" y="3808"/>
                          </a:lnTo>
                          <a:lnTo>
                            <a:pt x="400" y="3807"/>
                          </a:lnTo>
                          <a:lnTo>
                            <a:pt x="416" y="3279"/>
                          </a:lnTo>
                          <a:cubicBezTo>
                            <a:pt x="417" y="3262"/>
                            <a:pt x="431" y="3249"/>
                            <a:pt x="448" y="3248"/>
                          </a:cubicBezTo>
                          <a:cubicBezTo>
                            <a:pt x="465" y="3248"/>
                            <a:pt x="479" y="3262"/>
                            <a:pt x="480" y="3279"/>
                          </a:cubicBezTo>
                          <a:lnTo>
                            <a:pt x="496" y="3567"/>
                          </a:lnTo>
                          <a:lnTo>
                            <a:pt x="432" y="3568"/>
                          </a:lnTo>
                          <a:lnTo>
                            <a:pt x="448" y="1520"/>
                          </a:lnTo>
                          <a:cubicBezTo>
                            <a:pt x="449" y="1512"/>
                            <a:pt x="452" y="1504"/>
                            <a:pt x="458" y="1498"/>
                          </a:cubicBezTo>
                          <a:lnTo>
                            <a:pt x="474" y="1482"/>
                          </a:lnTo>
                          <a:lnTo>
                            <a:pt x="464" y="1504"/>
                          </a:lnTo>
                          <a:lnTo>
                            <a:pt x="480" y="480"/>
                          </a:lnTo>
                          <a:cubicBezTo>
                            <a:pt x="481" y="462"/>
                            <a:pt x="495" y="448"/>
                            <a:pt x="513" y="448"/>
                          </a:cubicBezTo>
                          <a:cubicBezTo>
                            <a:pt x="530" y="449"/>
                            <a:pt x="544" y="463"/>
                            <a:pt x="544" y="480"/>
                          </a:cubicBezTo>
                          <a:lnTo>
                            <a:pt x="560" y="2224"/>
                          </a:lnTo>
                          <a:lnTo>
                            <a:pt x="576" y="3632"/>
                          </a:lnTo>
                          <a:lnTo>
                            <a:pt x="512" y="3632"/>
                          </a:lnTo>
                          <a:lnTo>
                            <a:pt x="528" y="1696"/>
                          </a:lnTo>
                          <a:cubicBezTo>
                            <a:pt x="529" y="1679"/>
                            <a:pt x="543" y="1664"/>
                            <a:pt x="560" y="1664"/>
                          </a:cubicBezTo>
                          <a:cubicBezTo>
                            <a:pt x="578" y="1664"/>
                            <a:pt x="592" y="1679"/>
                            <a:pt x="592" y="1696"/>
                          </a:cubicBezTo>
                          <a:lnTo>
                            <a:pt x="608" y="3088"/>
                          </a:lnTo>
                          <a:lnTo>
                            <a:pt x="624" y="3952"/>
                          </a:lnTo>
                          <a:lnTo>
                            <a:pt x="560" y="3952"/>
                          </a:lnTo>
                          <a:lnTo>
                            <a:pt x="576" y="2032"/>
                          </a:lnTo>
                          <a:cubicBezTo>
                            <a:pt x="577" y="2015"/>
                            <a:pt x="591" y="2000"/>
                            <a:pt x="608" y="2000"/>
                          </a:cubicBezTo>
                          <a:cubicBezTo>
                            <a:pt x="626" y="2000"/>
                            <a:pt x="640" y="2015"/>
                            <a:pt x="640" y="2032"/>
                          </a:cubicBezTo>
                          <a:lnTo>
                            <a:pt x="672" y="4800"/>
                          </a:lnTo>
                          <a:lnTo>
                            <a:pt x="608" y="4800"/>
                          </a:lnTo>
                          <a:lnTo>
                            <a:pt x="624" y="2224"/>
                          </a:lnTo>
                          <a:lnTo>
                            <a:pt x="640" y="880"/>
                          </a:lnTo>
                          <a:cubicBezTo>
                            <a:pt x="641" y="863"/>
                            <a:pt x="655" y="848"/>
                            <a:pt x="673" y="848"/>
                          </a:cubicBezTo>
                          <a:cubicBezTo>
                            <a:pt x="690" y="849"/>
                            <a:pt x="704" y="863"/>
                            <a:pt x="704" y="880"/>
                          </a:cubicBezTo>
                          <a:lnTo>
                            <a:pt x="720" y="3568"/>
                          </a:lnTo>
                          <a:lnTo>
                            <a:pt x="656" y="3568"/>
                          </a:lnTo>
                          <a:lnTo>
                            <a:pt x="672" y="2656"/>
                          </a:lnTo>
                          <a:cubicBezTo>
                            <a:pt x="673" y="2638"/>
                            <a:pt x="687" y="2624"/>
                            <a:pt x="704" y="2624"/>
                          </a:cubicBezTo>
                          <a:cubicBezTo>
                            <a:pt x="722" y="2624"/>
                            <a:pt x="736" y="2638"/>
                            <a:pt x="736" y="2656"/>
                          </a:cubicBezTo>
                          <a:lnTo>
                            <a:pt x="752" y="3616"/>
                          </a:lnTo>
                          <a:lnTo>
                            <a:pt x="688" y="3616"/>
                          </a:lnTo>
                          <a:lnTo>
                            <a:pt x="704" y="656"/>
                          </a:lnTo>
                          <a:cubicBezTo>
                            <a:pt x="705" y="639"/>
                            <a:pt x="719" y="625"/>
                            <a:pt x="736" y="624"/>
                          </a:cubicBezTo>
                          <a:cubicBezTo>
                            <a:pt x="754" y="624"/>
                            <a:pt x="768" y="639"/>
                            <a:pt x="768" y="656"/>
                          </a:cubicBezTo>
                          <a:lnTo>
                            <a:pt x="784" y="2032"/>
                          </a:lnTo>
                          <a:lnTo>
                            <a:pt x="720" y="2031"/>
                          </a:lnTo>
                          <a:lnTo>
                            <a:pt x="736" y="1583"/>
                          </a:lnTo>
                          <a:cubicBezTo>
                            <a:pt x="737" y="1579"/>
                            <a:pt x="738" y="1574"/>
                            <a:pt x="740" y="1570"/>
                          </a:cubicBezTo>
                          <a:lnTo>
                            <a:pt x="756" y="1538"/>
                          </a:lnTo>
                          <a:cubicBezTo>
                            <a:pt x="762" y="1525"/>
                            <a:pt x="777" y="1518"/>
                            <a:pt x="792" y="1521"/>
                          </a:cubicBezTo>
                          <a:cubicBezTo>
                            <a:pt x="806" y="1525"/>
                            <a:pt x="816" y="1537"/>
                            <a:pt x="816" y="1552"/>
                          </a:cubicBezTo>
                          <a:lnTo>
                            <a:pt x="832" y="2448"/>
                          </a:lnTo>
                          <a:lnTo>
                            <a:pt x="848" y="3904"/>
                          </a:lnTo>
                          <a:lnTo>
                            <a:pt x="784" y="3903"/>
                          </a:lnTo>
                          <a:lnTo>
                            <a:pt x="800" y="3423"/>
                          </a:lnTo>
                          <a:cubicBezTo>
                            <a:pt x="801" y="3406"/>
                            <a:pt x="815" y="3392"/>
                            <a:pt x="833" y="3392"/>
                          </a:cubicBezTo>
                          <a:cubicBezTo>
                            <a:pt x="850" y="3393"/>
                            <a:pt x="864" y="3407"/>
                            <a:pt x="864" y="3424"/>
                          </a:cubicBezTo>
                          <a:lnTo>
                            <a:pt x="880" y="4576"/>
                          </a:lnTo>
                          <a:lnTo>
                            <a:pt x="816" y="4576"/>
                          </a:lnTo>
                          <a:lnTo>
                            <a:pt x="832" y="2672"/>
                          </a:lnTo>
                          <a:lnTo>
                            <a:pt x="848" y="1456"/>
                          </a:lnTo>
                          <a:cubicBezTo>
                            <a:pt x="849" y="1439"/>
                            <a:pt x="863" y="1425"/>
                            <a:pt x="880" y="1424"/>
                          </a:cubicBezTo>
                          <a:cubicBezTo>
                            <a:pt x="898" y="1424"/>
                            <a:pt x="912" y="1438"/>
                            <a:pt x="912" y="1456"/>
                          </a:cubicBezTo>
                          <a:lnTo>
                            <a:pt x="928" y="2224"/>
                          </a:lnTo>
                          <a:lnTo>
                            <a:pt x="944" y="2671"/>
                          </a:lnTo>
                          <a:lnTo>
                            <a:pt x="881" y="2670"/>
                          </a:lnTo>
                          <a:lnTo>
                            <a:pt x="897" y="2430"/>
                          </a:lnTo>
                          <a:cubicBezTo>
                            <a:pt x="898" y="2413"/>
                            <a:pt x="912" y="2400"/>
                            <a:pt x="929" y="2400"/>
                          </a:cubicBezTo>
                          <a:cubicBezTo>
                            <a:pt x="946" y="2401"/>
                            <a:pt x="960" y="2415"/>
                            <a:pt x="960" y="2432"/>
                          </a:cubicBezTo>
                          <a:lnTo>
                            <a:pt x="976" y="3408"/>
                          </a:lnTo>
                          <a:lnTo>
                            <a:pt x="912" y="3407"/>
                          </a:lnTo>
                          <a:lnTo>
                            <a:pt x="928" y="2975"/>
                          </a:lnTo>
                          <a:cubicBezTo>
                            <a:pt x="929" y="2958"/>
                            <a:pt x="943" y="2944"/>
                            <a:pt x="960" y="2944"/>
                          </a:cubicBezTo>
                          <a:lnTo>
                            <a:pt x="976" y="2944"/>
                          </a:lnTo>
                          <a:lnTo>
                            <a:pt x="944" y="2976"/>
                          </a:lnTo>
                          <a:lnTo>
                            <a:pt x="960" y="1680"/>
                          </a:lnTo>
                          <a:cubicBezTo>
                            <a:pt x="961" y="1678"/>
                            <a:pt x="961" y="1675"/>
                            <a:pt x="961" y="1673"/>
                          </a:cubicBezTo>
                          <a:lnTo>
                            <a:pt x="977" y="1609"/>
                          </a:lnTo>
                          <a:lnTo>
                            <a:pt x="977" y="1615"/>
                          </a:lnTo>
                          <a:lnTo>
                            <a:pt x="1009" y="959"/>
                          </a:lnTo>
                          <a:cubicBezTo>
                            <a:pt x="1009" y="942"/>
                            <a:pt x="1024" y="928"/>
                            <a:pt x="1041" y="928"/>
                          </a:cubicBezTo>
                          <a:cubicBezTo>
                            <a:pt x="1058" y="929"/>
                            <a:pt x="1072" y="943"/>
                            <a:pt x="1072" y="960"/>
                          </a:cubicBezTo>
                          <a:lnTo>
                            <a:pt x="1088" y="1712"/>
                          </a:lnTo>
                          <a:lnTo>
                            <a:pt x="1025" y="1705"/>
                          </a:lnTo>
                          <a:lnTo>
                            <a:pt x="1041" y="1641"/>
                          </a:lnTo>
                          <a:lnTo>
                            <a:pt x="1040" y="1648"/>
                          </a:lnTo>
                          <a:lnTo>
                            <a:pt x="1056" y="800"/>
                          </a:lnTo>
                          <a:cubicBezTo>
                            <a:pt x="1057" y="782"/>
                            <a:pt x="1071" y="768"/>
                            <a:pt x="1089" y="768"/>
                          </a:cubicBezTo>
                          <a:cubicBezTo>
                            <a:pt x="1106" y="769"/>
                            <a:pt x="1120" y="783"/>
                            <a:pt x="1120" y="800"/>
                          </a:cubicBezTo>
                          <a:lnTo>
                            <a:pt x="1136" y="2912"/>
                          </a:lnTo>
                          <a:lnTo>
                            <a:pt x="1072" y="2912"/>
                          </a:lnTo>
                          <a:lnTo>
                            <a:pt x="1088" y="2016"/>
                          </a:lnTo>
                          <a:cubicBezTo>
                            <a:pt x="1089" y="1999"/>
                            <a:pt x="1103" y="1985"/>
                            <a:pt x="1120" y="1984"/>
                          </a:cubicBezTo>
                          <a:cubicBezTo>
                            <a:pt x="1137" y="1984"/>
                            <a:pt x="1152" y="1998"/>
                            <a:pt x="1152" y="2015"/>
                          </a:cubicBezTo>
                          <a:lnTo>
                            <a:pt x="1168" y="2383"/>
                          </a:lnTo>
                          <a:lnTo>
                            <a:pt x="1104" y="2384"/>
                          </a:lnTo>
                          <a:lnTo>
                            <a:pt x="1120" y="1792"/>
                          </a:lnTo>
                          <a:lnTo>
                            <a:pt x="1136" y="960"/>
                          </a:lnTo>
                          <a:cubicBezTo>
                            <a:pt x="1137" y="942"/>
                            <a:pt x="1151" y="928"/>
                            <a:pt x="1169" y="928"/>
                          </a:cubicBezTo>
                          <a:cubicBezTo>
                            <a:pt x="1186" y="929"/>
                            <a:pt x="1200" y="943"/>
                            <a:pt x="1200" y="960"/>
                          </a:cubicBezTo>
                          <a:lnTo>
                            <a:pt x="1216" y="4416"/>
                          </a:lnTo>
                          <a:lnTo>
                            <a:pt x="1152" y="4416"/>
                          </a:lnTo>
                          <a:lnTo>
                            <a:pt x="1168" y="1504"/>
                          </a:lnTo>
                          <a:cubicBezTo>
                            <a:pt x="1169" y="1487"/>
                            <a:pt x="1183" y="1472"/>
                            <a:pt x="1200" y="1472"/>
                          </a:cubicBezTo>
                          <a:cubicBezTo>
                            <a:pt x="1218" y="1472"/>
                            <a:pt x="1232" y="1487"/>
                            <a:pt x="1232" y="1504"/>
                          </a:cubicBezTo>
                          <a:lnTo>
                            <a:pt x="1248" y="3424"/>
                          </a:lnTo>
                          <a:lnTo>
                            <a:pt x="1184" y="3424"/>
                          </a:lnTo>
                          <a:lnTo>
                            <a:pt x="1200" y="2144"/>
                          </a:lnTo>
                          <a:lnTo>
                            <a:pt x="1216" y="1631"/>
                          </a:lnTo>
                          <a:cubicBezTo>
                            <a:pt x="1217" y="1616"/>
                            <a:pt x="1228" y="1603"/>
                            <a:pt x="1244" y="1601"/>
                          </a:cubicBezTo>
                          <a:cubicBezTo>
                            <a:pt x="1259" y="1599"/>
                            <a:pt x="1274" y="1608"/>
                            <a:pt x="1279" y="1622"/>
                          </a:cubicBezTo>
                          <a:lnTo>
                            <a:pt x="1295" y="1670"/>
                          </a:lnTo>
                          <a:lnTo>
                            <a:pt x="1232" y="1679"/>
                          </a:lnTo>
                          <a:lnTo>
                            <a:pt x="1248" y="1263"/>
                          </a:lnTo>
                          <a:cubicBezTo>
                            <a:pt x="1249" y="1246"/>
                            <a:pt x="1264" y="1232"/>
                            <a:pt x="1281" y="1232"/>
                          </a:cubicBezTo>
                          <a:cubicBezTo>
                            <a:pt x="1298" y="1233"/>
                            <a:pt x="1312" y="1247"/>
                            <a:pt x="1312" y="1264"/>
                          </a:cubicBezTo>
                          <a:lnTo>
                            <a:pt x="1328" y="3824"/>
                          </a:lnTo>
                          <a:lnTo>
                            <a:pt x="1264" y="3824"/>
                          </a:lnTo>
                          <a:lnTo>
                            <a:pt x="1280" y="1440"/>
                          </a:lnTo>
                          <a:cubicBezTo>
                            <a:pt x="1281" y="1423"/>
                            <a:pt x="1295" y="1409"/>
                            <a:pt x="1312" y="1408"/>
                          </a:cubicBezTo>
                          <a:cubicBezTo>
                            <a:pt x="1330" y="1408"/>
                            <a:pt x="1344" y="1423"/>
                            <a:pt x="1344" y="1440"/>
                          </a:cubicBezTo>
                          <a:lnTo>
                            <a:pt x="1360" y="2688"/>
                          </a:lnTo>
                          <a:lnTo>
                            <a:pt x="1296" y="2688"/>
                          </a:lnTo>
                          <a:lnTo>
                            <a:pt x="1312" y="1488"/>
                          </a:lnTo>
                          <a:cubicBezTo>
                            <a:pt x="1313" y="1471"/>
                            <a:pt x="1327" y="1456"/>
                            <a:pt x="1344" y="1456"/>
                          </a:cubicBezTo>
                          <a:cubicBezTo>
                            <a:pt x="1362" y="1456"/>
                            <a:pt x="1376" y="1471"/>
                            <a:pt x="1376" y="1488"/>
                          </a:cubicBezTo>
                          <a:lnTo>
                            <a:pt x="1392" y="2672"/>
                          </a:lnTo>
                          <a:lnTo>
                            <a:pt x="1408" y="3151"/>
                          </a:lnTo>
                          <a:lnTo>
                            <a:pt x="1344" y="3152"/>
                          </a:lnTo>
                          <a:lnTo>
                            <a:pt x="1360" y="32"/>
                          </a:lnTo>
                          <a:cubicBezTo>
                            <a:pt x="1361" y="15"/>
                            <a:pt x="1375" y="0"/>
                            <a:pt x="1392" y="0"/>
                          </a:cubicBezTo>
                          <a:cubicBezTo>
                            <a:pt x="1410" y="0"/>
                            <a:pt x="1424" y="15"/>
                            <a:pt x="1424" y="32"/>
                          </a:cubicBezTo>
                          <a:lnTo>
                            <a:pt x="1440" y="2224"/>
                          </a:lnTo>
                          <a:lnTo>
                            <a:pt x="1472" y="2557"/>
                          </a:lnTo>
                          <a:lnTo>
                            <a:pt x="1488" y="3552"/>
                          </a:lnTo>
                          <a:lnTo>
                            <a:pt x="1424" y="3552"/>
                          </a:lnTo>
                          <a:lnTo>
                            <a:pt x="1440" y="1440"/>
                          </a:lnTo>
                          <a:lnTo>
                            <a:pt x="1457" y="1135"/>
                          </a:lnTo>
                          <a:cubicBezTo>
                            <a:pt x="1457" y="1118"/>
                            <a:pt x="1472" y="1104"/>
                            <a:pt x="1489" y="1104"/>
                          </a:cubicBezTo>
                          <a:cubicBezTo>
                            <a:pt x="1506" y="1105"/>
                            <a:pt x="1520" y="1119"/>
                            <a:pt x="1520" y="1136"/>
                          </a:cubicBezTo>
                          <a:lnTo>
                            <a:pt x="1536" y="2144"/>
                          </a:lnTo>
                          <a:lnTo>
                            <a:pt x="1472" y="2144"/>
                          </a:lnTo>
                          <a:lnTo>
                            <a:pt x="1488" y="1472"/>
                          </a:lnTo>
                          <a:cubicBezTo>
                            <a:pt x="1489" y="1454"/>
                            <a:pt x="1503" y="1440"/>
                            <a:pt x="1521" y="1440"/>
                          </a:cubicBezTo>
                          <a:cubicBezTo>
                            <a:pt x="1538" y="1441"/>
                            <a:pt x="1552" y="1455"/>
                            <a:pt x="1552" y="1472"/>
                          </a:cubicBezTo>
                          <a:lnTo>
                            <a:pt x="1568" y="3200"/>
                          </a:lnTo>
                          <a:lnTo>
                            <a:pt x="1504" y="3200"/>
                          </a:lnTo>
                          <a:lnTo>
                            <a:pt x="1520" y="2240"/>
                          </a:lnTo>
                          <a:lnTo>
                            <a:pt x="1537" y="2093"/>
                          </a:lnTo>
                          <a:cubicBezTo>
                            <a:pt x="1538" y="2078"/>
                            <a:pt x="1550" y="2066"/>
                            <a:pt x="1565" y="2065"/>
                          </a:cubicBezTo>
                          <a:cubicBezTo>
                            <a:pt x="1580" y="2063"/>
                            <a:pt x="1594" y="2072"/>
                            <a:pt x="1599" y="2086"/>
                          </a:cubicBezTo>
                          <a:lnTo>
                            <a:pt x="1615" y="2134"/>
                          </a:lnTo>
                          <a:cubicBezTo>
                            <a:pt x="1616" y="2137"/>
                            <a:pt x="1616" y="2140"/>
                            <a:pt x="1616" y="2143"/>
                          </a:cubicBezTo>
                          <a:lnTo>
                            <a:pt x="1632" y="2655"/>
                          </a:lnTo>
                          <a:lnTo>
                            <a:pt x="1568" y="2656"/>
                          </a:lnTo>
                          <a:lnTo>
                            <a:pt x="1584" y="640"/>
                          </a:lnTo>
                          <a:cubicBezTo>
                            <a:pt x="1585" y="623"/>
                            <a:pt x="1599" y="608"/>
                            <a:pt x="1617" y="608"/>
                          </a:cubicBezTo>
                          <a:cubicBezTo>
                            <a:pt x="1634" y="608"/>
                            <a:pt x="1648" y="623"/>
                            <a:pt x="1648" y="640"/>
                          </a:cubicBezTo>
                          <a:lnTo>
                            <a:pt x="1664" y="4240"/>
                          </a:lnTo>
                          <a:lnTo>
                            <a:pt x="1600" y="4240"/>
                          </a:lnTo>
                          <a:lnTo>
                            <a:pt x="1616" y="32"/>
                          </a:lnTo>
                          <a:cubicBezTo>
                            <a:pt x="1617" y="15"/>
                            <a:pt x="1631" y="1"/>
                            <a:pt x="1648" y="0"/>
                          </a:cubicBezTo>
                          <a:cubicBezTo>
                            <a:pt x="1666" y="0"/>
                            <a:pt x="1680" y="15"/>
                            <a:pt x="1680" y="32"/>
                          </a:cubicBezTo>
                          <a:lnTo>
                            <a:pt x="1696" y="1856"/>
                          </a:lnTo>
                          <a:lnTo>
                            <a:pt x="1633" y="1854"/>
                          </a:lnTo>
                          <a:lnTo>
                            <a:pt x="1649" y="1614"/>
                          </a:lnTo>
                          <a:cubicBezTo>
                            <a:pt x="1650" y="1598"/>
                            <a:pt x="1664" y="1585"/>
                            <a:pt x="1680" y="1584"/>
                          </a:cubicBezTo>
                          <a:cubicBezTo>
                            <a:pt x="1697" y="1584"/>
                            <a:pt x="1711" y="1597"/>
                            <a:pt x="1712" y="1614"/>
                          </a:cubicBezTo>
                          <a:lnTo>
                            <a:pt x="1728" y="1822"/>
                          </a:lnTo>
                          <a:lnTo>
                            <a:pt x="1744" y="3840"/>
                          </a:lnTo>
                          <a:lnTo>
                            <a:pt x="1680" y="3840"/>
                          </a:lnTo>
                          <a:lnTo>
                            <a:pt x="1696" y="2016"/>
                          </a:lnTo>
                          <a:cubicBezTo>
                            <a:pt x="1696" y="2013"/>
                            <a:pt x="1697" y="2010"/>
                            <a:pt x="1698" y="2006"/>
                          </a:cubicBezTo>
                          <a:lnTo>
                            <a:pt x="1714" y="1958"/>
                          </a:lnTo>
                          <a:cubicBezTo>
                            <a:pt x="1719" y="1944"/>
                            <a:pt x="1734" y="1934"/>
                            <a:pt x="1749" y="1937"/>
                          </a:cubicBezTo>
                          <a:cubicBezTo>
                            <a:pt x="1765" y="1939"/>
                            <a:pt x="1776" y="1953"/>
                            <a:pt x="1776" y="1968"/>
                          </a:cubicBezTo>
                          <a:lnTo>
                            <a:pt x="1792" y="3728"/>
                          </a:lnTo>
                          <a:lnTo>
                            <a:pt x="1728" y="3728"/>
                          </a:lnTo>
                          <a:lnTo>
                            <a:pt x="1744" y="1968"/>
                          </a:lnTo>
                          <a:cubicBezTo>
                            <a:pt x="1745" y="1951"/>
                            <a:pt x="1759" y="1936"/>
                            <a:pt x="1776" y="1936"/>
                          </a:cubicBezTo>
                          <a:cubicBezTo>
                            <a:pt x="1794" y="1936"/>
                            <a:pt x="1808" y="1951"/>
                            <a:pt x="1808" y="1968"/>
                          </a:cubicBezTo>
                          <a:lnTo>
                            <a:pt x="1824" y="3424"/>
                          </a:lnTo>
                          <a:lnTo>
                            <a:pt x="1760" y="3424"/>
                          </a:lnTo>
                          <a:lnTo>
                            <a:pt x="1792" y="1744"/>
                          </a:lnTo>
                          <a:cubicBezTo>
                            <a:pt x="1793" y="1726"/>
                            <a:pt x="1807" y="1712"/>
                            <a:pt x="1824" y="1712"/>
                          </a:cubicBezTo>
                          <a:cubicBezTo>
                            <a:pt x="1842" y="1712"/>
                            <a:pt x="1856" y="1726"/>
                            <a:pt x="1856" y="1744"/>
                          </a:cubicBezTo>
                          <a:lnTo>
                            <a:pt x="1872" y="2496"/>
                          </a:lnTo>
                          <a:lnTo>
                            <a:pt x="1808" y="2496"/>
                          </a:lnTo>
                          <a:lnTo>
                            <a:pt x="1824" y="1664"/>
                          </a:lnTo>
                          <a:cubicBezTo>
                            <a:pt x="1825" y="1646"/>
                            <a:pt x="1839" y="1632"/>
                            <a:pt x="1857" y="1632"/>
                          </a:cubicBezTo>
                          <a:cubicBezTo>
                            <a:pt x="1874" y="1633"/>
                            <a:pt x="1888" y="1647"/>
                            <a:pt x="1888" y="1664"/>
                          </a:cubicBezTo>
                          <a:lnTo>
                            <a:pt x="1904" y="5376"/>
                          </a:lnTo>
                          <a:lnTo>
                            <a:pt x="1840" y="5376"/>
                          </a:lnTo>
                          <a:lnTo>
                            <a:pt x="1856" y="2896"/>
                          </a:lnTo>
                          <a:cubicBezTo>
                            <a:pt x="1857" y="2879"/>
                            <a:pt x="1871" y="2865"/>
                            <a:pt x="1888" y="2864"/>
                          </a:cubicBezTo>
                          <a:cubicBezTo>
                            <a:pt x="1906" y="2864"/>
                            <a:pt x="1920" y="2878"/>
                            <a:pt x="1920" y="2896"/>
                          </a:cubicBezTo>
                          <a:lnTo>
                            <a:pt x="1936" y="3568"/>
                          </a:lnTo>
                          <a:lnTo>
                            <a:pt x="1872" y="3568"/>
                          </a:lnTo>
                          <a:lnTo>
                            <a:pt x="1888" y="2896"/>
                          </a:lnTo>
                          <a:lnTo>
                            <a:pt x="1904" y="1280"/>
                          </a:lnTo>
                          <a:cubicBezTo>
                            <a:pt x="1905" y="1263"/>
                            <a:pt x="1919" y="1248"/>
                            <a:pt x="1937" y="1248"/>
                          </a:cubicBezTo>
                          <a:cubicBezTo>
                            <a:pt x="1954" y="1248"/>
                            <a:pt x="1968" y="1263"/>
                            <a:pt x="1968" y="1280"/>
                          </a:cubicBezTo>
                          <a:lnTo>
                            <a:pt x="1984" y="3424"/>
                          </a:lnTo>
                          <a:lnTo>
                            <a:pt x="2000" y="4352"/>
                          </a:lnTo>
                          <a:lnTo>
                            <a:pt x="1936" y="4352"/>
                          </a:lnTo>
                          <a:lnTo>
                            <a:pt x="1952" y="1360"/>
                          </a:lnTo>
                          <a:cubicBezTo>
                            <a:pt x="1953" y="1343"/>
                            <a:pt x="1966" y="1329"/>
                            <a:pt x="1983" y="1328"/>
                          </a:cubicBezTo>
                          <a:cubicBezTo>
                            <a:pt x="2001" y="1328"/>
                            <a:pt x="2015" y="1341"/>
                            <a:pt x="2016" y="1358"/>
                          </a:cubicBezTo>
                          <a:lnTo>
                            <a:pt x="2032" y="1598"/>
                          </a:lnTo>
                          <a:lnTo>
                            <a:pt x="2048" y="2063"/>
                          </a:lnTo>
                          <a:lnTo>
                            <a:pt x="2064" y="2800"/>
                          </a:lnTo>
                          <a:lnTo>
                            <a:pt x="2080" y="3776"/>
                          </a:lnTo>
                          <a:lnTo>
                            <a:pt x="2016" y="3776"/>
                          </a:lnTo>
                          <a:lnTo>
                            <a:pt x="2032" y="2272"/>
                          </a:lnTo>
                          <a:cubicBezTo>
                            <a:pt x="2033" y="2255"/>
                            <a:pt x="2047" y="2240"/>
                            <a:pt x="2064" y="2240"/>
                          </a:cubicBezTo>
                          <a:lnTo>
                            <a:pt x="2080" y="2240"/>
                          </a:lnTo>
                          <a:cubicBezTo>
                            <a:pt x="2098" y="2240"/>
                            <a:pt x="2112" y="2255"/>
                            <a:pt x="2112" y="2272"/>
                          </a:cubicBezTo>
                          <a:lnTo>
                            <a:pt x="2128" y="3328"/>
                          </a:lnTo>
                          <a:lnTo>
                            <a:pt x="2064" y="3327"/>
                          </a:lnTo>
                          <a:lnTo>
                            <a:pt x="2080" y="2943"/>
                          </a:lnTo>
                          <a:cubicBezTo>
                            <a:pt x="2081" y="2926"/>
                            <a:pt x="2095" y="2912"/>
                            <a:pt x="2113" y="2912"/>
                          </a:cubicBezTo>
                          <a:cubicBezTo>
                            <a:pt x="2130" y="2913"/>
                            <a:pt x="2144" y="2926"/>
                            <a:pt x="2144" y="2944"/>
                          </a:cubicBezTo>
                          <a:lnTo>
                            <a:pt x="2160" y="3488"/>
                          </a:lnTo>
                          <a:lnTo>
                            <a:pt x="2097" y="3486"/>
                          </a:lnTo>
                          <a:lnTo>
                            <a:pt x="2113" y="3310"/>
                          </a:lnTo>
                          <a:cubicBezTo>
                            <a:pt x="2114" y="3293"/>
                            <a:pt x="2128" y="3281"/>
                            <a:pt x="2144" y="3280"/>
                          </a:cubicBezTo>
                          <a:cubicBezTo>
                            <a:pt x="2161" y="3280"/>
                            <a:pt x="2175" y="3293"/>
                            <a:pt x="2176" y="3309"/>
                          </a:cubicBezTo>
                          <a:lnTo>
                            <a:pt x="2192" y="3469"/>
                          </a:lnTo>
                          <a:lnTo>
                            <a:pt x="2208" y="3710"/>
                          </a:lnTo>
                          <a:lnTo>
                            <a:pt x="2144" y="3712"/>
                          </a:lnTo>
                          <a:lnTo>
                            <a:pt x="2160" y="1520"/>
                          </a:lnTo>
                          <a:lnTo>
                            <a:pt x="2192" y="735"/>
                          </a:lnTo>
                          <a:cubicBezTo>
                            <a:pt x="2193" y="718"/>
                            <a:pt x="2208" y="704"/>
                            <a:pt x="2225" y="704"/>
                          </a:cubicBezTo>
                          <a:cubicBezTo>
                            <a:pt x="2242" y="705"/>
                            <a:pt x="2256" y="719"/>
                            <a:pt x="2256" y="736"/>
                          </a:cubicBezTo>
                          <a:lnTo>
                            <a:pt x="2272" y="2528"/>
                          </a:lnTo>
                          <a:lnTo>
                            <a:pt x="2208" y="2528"/>
                          </a:lnTo>
                          <a:lnTo>
                            <a:pt x="2224" y="1856"/>
                          </a:lnTo>
                          <a:cubicBezTo>
                            <a:pt x="2225" y="1838"/>
                            <a:pt x="2239" y="1824"/>
                            <a:pt x="2257" y="1824"/>
                          </a:cubicBezTo>
                          <a:cubicBezTo>
                            <a:pt x="2274" y="1825"/>
                            <a:pt x="2288" y="1839"/>
                            <a:pt x="2288" y="1856"/>
                          </a:cubicBezTo>
                          <a:lnTo>
                            <a:pt x="2304" y="3600"/>
                          </a:lnTo>
                          <a:lnTo>
                            <a:pt x="2240" y="3600"/>
                          </a:lnTo>
                          <a:lnTo>
                            <a:pt x="2256" y="1872"/>
                          </a:lnTo>
                          <a:cubicBezTo>
                            <a:pt x="2257" y="1855"/>
                            <a:pt x="2270" y="1841"/>
                            <a:pt x="2287" y="1840"/>
                          </a:cubicBezTo>
                          <a:cubicBezTo>
                            <a:pt x="2304" y="1840"/>
                            <a:pt x="2319" y="1853"/>
                            <a:pt x="2320" y="1870"/>
                          </a:cubicBezTo>
                          <a:lnTo>
                            <a:pt x="2336" y="2062"/>
                          </a:lnTo>
                          <a:lnTo>
                            <a:pt x="2352" y="2447"/>
                          </a:lnTo>
                          <a:lnTo>
                            <a:pt x="2288" y="2448"/>
                          </a:lnTo>
                          <a:lnTo>
                            <a:pt x="2304" y="1376"/>
                          </a:lnTo>
                          <a:cubicBezTo>
                            <a:pt x="2305" y="1359"/>
                            <a:pt x="2319" y="1345"/>
                            <a:pt x="2336" y="1344"/>
                          </a:cubicBezTo>
                          <a:cubicBezTo>
                            <a:pt x="2353" y="1344"/>
                            <a:pt x="2368" y="1358"/>
                            <a:pt x="2368" y="1375"/>
                          </a:cubicBezTo>
                          <a:lnTo>
                            <a:pt x="2384" y="1679"/>
                          </a:lnTo>
                          <a:lnTo>
                            <a:pt x="2400" y="2864"/>
                          </a:lnTo>
                          <a:lnTo>
                            <a:pt x="2416" y="3520"/>
                          </a:lnTo>
                          <a:lnTo>
                            <a:pt x="2352" y="3520"/>
                          </a:lnTo>
                          <a:lnTo>
                            <a:pt x="2368" y="640"/>
                          </a:lnTo>
                          <a:cubicBezTo>
                            <a:pt x="2369" y="623"/>
                            <a:pt x="2383" y="608"/>
                            <a:pt x="2400" y="608"/>
                          </a:cubicBezTo>
                          <a:cubicBezTo>
                            <a:pt x="2418" y="608"/>
                            <a:pt x="2432" y="623"/>
                            <a:pt x="2432" y="640"/>
                          </a:cubicBezTo>
                          <a:lnTo>
                            <a:pt x="2448" y="2416"/>
                          </a:lnTo>
                          <a:lnTo>
                            <a:pt x="2384" y="2416"/>
                          </a:lnTo>
                          <a:lnTo>
                            <a:pt x="2400" y="1632"/>
                          </a:lnTo>
                          <a:lnTo>
                            <a:pt x="2416" y="1072"/>
                          </a:lnTo>
                          <a:cubicBezTo>
                            <a:pt x="2417" y="1054"/>
                            <a:pt x="2431" y="1040"/>
                            <a:pt x="2449" y="1040"/>
                          </a:cubicBezTo>
                          <a:cubicBezTo>
                            <a:pt x="2466" y="1041"/>
                            <a:pt x="2480" y="1055"/>
                            <a:pt x="2480" y="1072"/>
                          </a:cubicBezTo>
                          <a:lnTo>
                            <a:pt x="2496" y="3760"/>
                          </a:lnTo>
                          <a:lnTo>
                            <a:pt x="2433" y="3759"/>
                          </a:lnTo>
                          <a:lnTo>
                            <a:pt x="2449" y="3471"/>
                          </a:lnTo>
                          <a:lnTo>
                            <a:pt x="2464" y="1648"/>
                          </a:lnTo>
                          <a:cubicBezTo>
                            <a:pt x="2465" y="1631"/>
                            <a:pt x="2479" y="1617"/>
                            <a:pt x="2496" y="1616"/>
                          </a:cubicBezTo>
                          <a:cubicBezTo>
                            <a:pt x="2514" y="1616"/>
                            <a:pt x="2528" y="1631"/>
                            <a:pt x="2528" y="1648"/>
                          </a:cubicBezTo>
                          <a:lnTo>
                            <a:pt x="2544" y="2864"/>
                          </a:lnTo>
                          <a:lnTo>
                            <a:pt x="2481" y="2861"/>
                          </a:lnTo>
                          <a:lnTo>
                            <a:pt x="2497" y="2717"/>
                          </a:lnTo>
                          <a:lnTo>
                            <a:pt x="2512" y="2271"/>
                          </a:lnTo>
                          <a:lnTo>
                            <a:pt x="2528" y="848"/>
                          </a:lnTo>
                          <a:cubicBezTo>
                            <a:pt x="2529" y="831"/>
                            <a:pt x="2543" y="816"/>
                            <a:pt x="2560" y="816"/>
                          </a:cubicBezTo>
                          <a:cubicBezTo>
                            <a:pt x="2578" y="816"/>
                            <a:pt x="2592" y="831"/>
                            <a:pt x="2592" y="848"/>
                          </a:cubicBezTo>
                          <a:lnTo>
                            <a:pt x="2608" y="2336"/>
                          </a:lnTo>
                          <a:lnTo>
                            <a:pt x="2544" y="2336"/>
                          </a:lnTo>
                          <a:lnTo>
                            <a:pt x="2560" y="1024"/>
                          </a:lnTo>
                          <a:cubicBezTo>
                            <a:pt x="2561" y="1007"/>
                            <a:pt x="2574" y="993"/>
                            <a:pt x="2592" y="992"/>
                          </a:cubicBezTo>
                          <a:cubicBezTo>
                            <a:pt x="2609" y="992"/>
                            <a:pt x="2623" y="1005"/>
                            <a:pt x="2624" y="1023"/>
                          </a:cubicBezTo>
                          <a:lnTo>
                            <a:pt x="2656" y="1551"/>
                          </a:lnTo>
                          <a:lnTo>
                            <a:pt x="2672" y="2848"/>
                          </a:lnTo>
                          <a:lnTo>
                            <a:pt x="2608" y="2848"/>
                          </a:lnTo>
                          <a:lnTo>
                            <a:pt x="2624" y="384"/>
                          </a:lnTo>
                          <a:cubicBezTo>
                            <a:pt x="2625" y="367"/>
                            <a:pt x="2639" y="352"/>
                            <a:pt x="2656" y="352"/>
                          </a:cubicBezTo>
                          <a:cubicBezTo>
                            <a:pt x="2674" y="352"/>
                            <a:pt x="2688" y="367"/>
                            <a:pt x="2688" y="384"/>
                          </a:cubicBezTo>
                          <a:lnTo>
                            <a:pt x="2704" y="3584"/>
                          </a:lnTo>
                          <a:lnTo>
                            <a:pt x="2640" y="3584"/>
                          </a:lnTo>
                          <a:lnTo>
                            <a:pt x="2656" y="1200"/>
                          </a:lnTo>
                          <a:cubicBezTo>
                            <a:pt x="2657" y="1183"/>
                            <a:pt x="2671" y="1169"/>
                            <a:pt x="2688" y="1168"/>
                          </a:cubicBezTo>
                          <a:cubicBezTo>
                            <a:pt x="2705" y="1168"/>
                            <a:pt x="2720" y="1182"/>
                            <a:pt x="2720" y="1199"/>
                          </a:cubicBezTo>
                          <a:lnTo>
                            <a:pt x="2736" y="1551"/>
                          </a:lnTo>
                          <a:lnTo>
                            <a:pt x="2752" y="2096"/>
                          </a:lnTo>
                          <a:lnTo>
                            <a:pt x="2768" y="2575"/>
                          </a:lnTo>
                          <a:lnTo>
                            <a:pt x="2705" y="2571"/>
                          </a:lnTo>
                          <a:lnTo>
                            <a:pt x="2721" y="2475"/>
                          </a:lnTo>
                          <a:cubicBezTo>
                            <a:pt x="2724" y="2459"/>
                            <a:pt x="2738" y="2447"/>
                            <a:pt x="2755" y="2449"/>
                          </a:cubicBezTo>
                          <a:cubicBezTo>
                            <a:pt x="2771" y="2450"/>
                            <a:pt x="2784" y="2463"/>
                            <a:pt x="2784" y="2480"/>
                          </a:cubicBezTo>
                          <a:lnTo>
                            <a:pt x="2800" y="3056"/>
                          </a:lnTo>
                          <a:lnTo>
                            <a:pt x="2736" y="3056"/>
                          </a:lnTo>
                          <a:lnTo>
                            <a:pt x="2752" y="1392"/>
                          </a:lnTo>
                          <a:cubicBezTo>
                            <a:pt x="2753" y="1375"/>
                            <a:pt x="2766" y="1361"/>
                            <a:pt x="2784" y="1360"/>
                          </a:cubicBezTo>
                          <a:cubicBezTo>
                            <a:pt x="2801" y="1360"/>
                            <a:pt x="2815" y="1373"/>
                            <a:pt x="2816" y="1391"/>
                          </a:cubicBezTo>
                          <a:lnTo>
                            <a:pt x="2832" y="1663"/>
                          </a:lnTo>
                          <a:lnTo>
                            <a:pt x="2848" y="2288"/>
                          </a:lnTo>
                          <a:lnTo>
                            <a:pt x="2864" y="2896"/>
                          </a:lnTo>
                          <a:lnTo>
                            <a:pt x="2880" y="3744"/>
                          </a:lnTo>
                          <a:lnTo>
                            <a:pt x="2816" y="3744"/>
                          </a:lnTo>
                          <a:lnTo>
                            <a:pt x="2832" y="1968"/>
                          </a:lnTo>
                          <a:cubicBezTo>
                            <a:pt x="2833" y="1951"/>
                            <a:pt x="2847" y="1937"/>
                            <a:pt x="2864" y="1936"/>
                          </a:cubicBezTo>
                          <a:cubicBezTo>
                            <a:pt x="2882" y="1936"/>
                            <a:pt x="2896" y="1950"/>
                            <a:pt x="2896" y="1968"/>
                          </a:cubicBezTo>
                          <a:lnTo>
                            <a:pt x="2912" y="2528"/>
                          </a:lnTo>
                          <a:lnTo>
                            <a:pt x="2849" y="2527"/>
                          </a:lnTo>
                          <a:lnTo>
                            <a:pt x="2865" y="2207"/>
                          </a:lnTo>
                          <a:cubicBezTo>
                            <a:pt x="2865" y="2190"/>
                            <a:pt x="2880" y="2176"/>
                            <a:pt x="2897" y="2176"/>
                          </a:cubicBezTo>
                          <a:cubicBezTo>
                            <a:pt x="2914" y="2177"/>
                            <a:pt x="2928" y="2190"/>
                            <a:pt x="2928" y="2208"/>
                          </a:cubicBezTo>
                          <a:lnTo>
                            <a:pt x="2944" y="2832"/>
                          </a:lnTo>
                          <a:lnTo>
                            <a:pt x="2943" y="2822"/>
                          </a:lnTo>
                          <a:lnTo>
                            <a:pt x="2959" y="2870"/>
                          </a:lnTo>
                          <a:lnTo>
                            <a:pt x="2897" y="2877"/>
                          </a:lnTo>
                          <a:lnTo>
                            <a:pt x="2913" y="2717"/>
                          </a:lnTo>
                          <a:cubicBezTo>
                            <a:pt x="2914" y="2700"/>
                            <a:pt x="2929" y="2688"/>
                            <a:pt x="2946" y="2688"/>
                          </a:cubicBezTo>
                          <a:cubicBezTo>
                            <a:pt x="2962" y="2689"/>
                            <a:pt x="2976" y="2703"/>
                            <a:pt x="2976" y="2720"/>
                          </a:cubicBezTo>
                          <a:lnTo>
                            <a:pt x="2992" y="3264"/>
                          </a:lnTo>
                          <a:lnTo>
                            <a:pt x="2928" y="3264"/>
                          </a:lnTo>
                          <a:lnTo>
                            <a:pt x="2944" y="368"/>
                          </a:lnTo>
                          <a:cubicBezTo>
                            <a:pt x="2945" y="351"/>
                            <a:pt x="2959" y="336"/>
                            <a:pt x="2976" y="336"/>
                          </a:cubicBezTo>
                          <a:cubicBezTo>
                            <a:pt x="2994" y="336"/>
                            <a:pt x="3008" y="351"/>
                            <a:pt x="3008" y="368"/>
                          </a:cubicBezTo>
                          <a:lnTo>
                            <a:pt x="3024" y="2752"/>
                          </a:lnTo>
                          <a:lnTo>
                            <a:pt x="2961" y="2750"/>
                          </a:lnTo>
                          <a:lnTo>
                            <a:pt x="2993" y="2238"/>
                          </a:lnTo>
                          <a:cubicBezTo>
                            <a:pt x="2994" y="2221"/>
                            <a:pt x="3008" y="2208"/>
                            <a:pt x="3025" y="2208"/>
                          </a:cubicBezTo>
                          <a:cubicBezTo>
                            <a:pt x="3042" y="2209"/>
                            <a:pt x="3056" y="2223"/>
                            <a:pt x="3056" y="2240"/>
                          </a:cubicBezTo>
                          <a:lnTo>
                            <a:pt x="3072" y="3472"/>
                          </a:lnTo>
                          <a:lnTo>
                            <a:pt x="3008" y="3472"/>
                          </a:lnTo>
                          <a:lnTo>
                            <a:pt x="3024" y="2656"/>
                          </a:lnTo>
                          <a:cubicBezTo>
                            <a:pt x="3025" y="2638"/>
                            <a:pt x="3039" y="2624"/>
                            <a:pt x="3057" y="2624"/>
                          </a:cubicBezTo>
                          <a:cubicBezTo>
                            <a:pt x="3074" y="2625"/>
                            <a:pt x="3088" y="2639"/>
                            <a:pt x="3088" y="2656"/>
                          </a:cubicBezTo>
                          <a:lnTo>
                            <a:pt x="3104" y="3808"/>
                          </a:lnTo>
                          <a:lnTo>
                            <a:pt x="3040" y="3808"/>
                          </a:lnTo>
                          <a:lnTo>
                            <a:pt x="3056" y="1952"/>
                          </a:lnTo>
                          <a:cubicBezTo>
                            <a:pt x="3057" y="1935"/>
                            <a:pt x="3071" y="1920"/>
                            <a:pt x="3088" y="1920"/>
                          </a:cubicBezTo>
                          <a:cubicBezTo>
                            <a:pt x="3106" y="1920"/>
                            <a:pt x="3120" y="1935"/>
                            <a:pt x="3120" y="1952"/>
                          </a:cubicBezTo>
                          <a:lnTo>
                            <a:pt x="3136" y="3600"/>
                          </a:lnTo>
                          <a:lnTo>
                            <a:pt x="3073" y="3594"/>
                          </a:lnTo>
                          <a:lnTo>
                            <a:pt x="3089" y="3514"/>
                          </a:lnTo>
                          <a:cubicBezTo>
                            <a:pt x="3092" y="3499"/>
                            <a:pt x="3106" y="3488"/>
                            <a:pt x="3122" y="3489"/>
                          </a:cubicBezTo>
                          <a:cubicBezTo>
                            <a:pt x="3138" y="3489"/>
                            <a:pt x="3151" y="3502"/>
                            <a:pt x="3152" y="3518"/>
                          </a:cubicBezTo>
                          <a:lnTo>
                            <a:pt x="3168" y="3710"/>
                          </a:lnTo>
                          <a:lnTo>
                            <a:pt x="3104" y="3712"/>
                          </a:lnTo>
                          <a:lnTo>
                            <a:pt x="3120" y="2016"/>
                          </a:lnTo>
                          <a:lnTo>
                            <a:pt x="3136" y="160"/>
                          </a:lnTo>
                          <a:cubicBezTo>
                            <a:pt x="3137" y="143"/>
                            <a:pt x="3151" y="128"/>
                            <a:pt x="3169" y="128"/>
                          </a:cubicBezTo>
                          <a:cubicBezTo>
                            <a:pt x="3186" y="129"/>
                            <a:pt x="3200" y="143"/>
                            <a:pt x="3200" y="160"/>
                          </a:cubicBezTo>
                          <a:lnTo>
                            <a:pt x="3216" y="3504"/>
                          </a:lnTo>
                          <a:lnTo>
                            <a:pt x="3152" y="3504"/>
                          </a:lnTo>
                          <a:lnTo>
                            <a:pt x="3168" y="864"/>
                          </a:lnTo>
                          <a:cubicBezTo>
                            <a:pt x="3169" y="847"/>
                            <a:pt x="3183" y="833"/>
                            <a:pt x="3200" y="832"/>
                          </a:cubicBezTo>
                          <a:cubicBezTo>
                            <a:pt x="3218" y="832"/>
                            <a:pt x="3232" y="847"/>
                            <a:pt x="3232" y="864"/>
                          </a:cubicBezTo>
                          <a:lnTo>
                            <a:pt x="3248" y="2448"/>
                          </a:lnTo>
                          <a:lnTo>
                            <a:pt x="3264" y="4272"/>
                          </a:lnTo>
                          <a:lnTo>
                            <a:pt x="3200" y="4272"/>
                          </a:lnTo>
                          <a:lnTo>
                            <a:pt x="3216" y="1152"/>
                          </a:lnTo>
                          <a:cubicBezTo>
                            <a:pt x="3216" y="1149"/>
                            <a:pt x="3217" y="1146"/>
                            <a:pt x="3218" y="1142"/>
                          </a:cubicBezTo>
                          <a:lnTo>
                            <a:pt x="3234" y="1094"/>
                          </a:lnTo>
                          <a:cubicBezTo>
                            <a:pt x="3239" y="1080"/>
                            <a:pt x="3254" y="1071"/>
                            <a:pt x="3269" y="1073"/>
                          </a:cubicBezTo>
                          <a:cubicBezTo>
                            <a:pt x="3285" y="1075"/>
                            <a:pt x="3296" y="1088"/>
                            <a:pt x="3296" y="1104"/>
                          </a:cubicBezTo>
                          <a:lnTo>
                            <a:pt x="3312" y="1696"/>
                          </a:lnTo>
                          <a:lnTo>
                            <a:pt x="3248" y="1696"/>
                          </a:lnTo>
                          <a:lnTo>
                            <a:pt x="3264" y="912"/>
                          </a:lnTo>
                          <a:cubicBezTo>
                            <a:pt x="3265" y="894"/>
                            <a:pt x="3279" y="880"/>
                            <a:pt x="3296" y="880"/>
                          </a:cubicBezTo>
                          <a:cubicBezTo>
                            <a:pt x="3314" y="880"/>
                            <a:pt x="3328" y="894"/>
                            <a:pt x="3328" y="912"/>
                          </a:cubicBezTo>
                          <a:lnTo>
                            <a:pt x="3344" y="1728"/>
                          </a:lnTo>
                          <a:lnTo>
                            <a:pt x="3360" y="3248"/>
                          </a:lnTo>
                          <a:lnTo>
                            <a:pt x="3296" y="3248"/>
                          </a:lnTo>
                          <a:lnTo>
                            <a:pt x="3312" y="2592"/>
                          </a:lnTo>
                          <a:lnTo>
                            <a:pt x="3328" y="1376"/>
                          </a:lnTo>
                          <a:cubicBezTo>
                            <a:pt x="3329" y="1358"/>
                            <a:pt x="3343" y="1344"/>
                            <a:pt x="3361" y="1344"/>
                          </a:cubicBezTo>
                          <a:cubicBezTo>
                            <a:pt x="3379" y="1345"/>
                            <a:pt x="3393" y="1359"/>
                            <a:pt x="3392" y="1377"/>
                          </a:cubicBezTo>
                          <a:lnTo>
                            <a:pt x="3376" y="2593"/>
                          </a:lnTo>
                          <a:lnTo>
                            <a:pt x="3360" y="3249"/>
                          </a:lnTo>
                          <a:cubicBezTo>
                            <a:pt x="3360" y="3267"/>
                            <a:pt x="3346" y="3281"/>
                            <a:pt x="3328" y="3280"/>
                          </a:cubicBezTo>
                          <a:cubicBezTo>
                            <a:pt x="3311" y="3280"/>
                            <a:pt x="3297" y="3266"/>
                            <a:pt x="3296" y="3249"/>
                          </a:cubicBezTo>
                          <a:lnTo>
                            <a:pt x="3280" y="1729"/>
                          </a:lnTo>
                          <a:lnTo>
                            <a:pt x="3264" y="913"/>
                          </a:lnTo>
                          <a:lnTo>
                            <a:pt x="3328" y="913"/>
                          </a:lnTo>
                          <a:lnTo>
                            <a:pt x="3312" y="1697"/>
                          </a:lnTo>
                          <a:cubicBezTo>
                            <a:pt x="3312" y="1714"/>
                            <a:pt x="3298" y="1728"/>
                            <a:pt x="3281" y="1728"/>
                          </a:cubicBezTo>
                          <a:cubicBezTo>
                            <a:pt x="3263" y="1729"/>
                            <a:pt x="3249" y="1715"/>
                            <a:pt x="3248" y="1697"/>
                          </a:cubicBezTo>
                          <a:lnTo>
                            <a:pt x="3232" y="1105"/>
                          </a:lnTo>
                          <a:lnTo>
                            <a:pt x="3295" y="1115"/>
                          </a:lnTo>
                          <a:lnTo>
                            <a:pt x="3279" y="1163"/>
                          </a:lnTo>
                          <a:lnTo>
                            <a:pt x="3280" y="1153"/>
                          </a:lnTo>
                          <a:lnTo>
                            <a:pt x="3264" y="4273"/>
                          </a:lnTo>
                          <a:cubicBezTo>
                            <a:pt x="3264" y="4290"/>
                            <a:pt x="3250" y="4304"/>
                            <a:pt x="3233" y="4304"/>
                          </a:cubicBezTo>
                          <a:cubicBezTo>
                            <a:pt x="3215" y="4304"/>
                            <a:pt x="3201" y="4290"/>
                            <a:pt x="3200" y="4273"/>
                          </a:cubicBezTo>
                          <a:lnTo>
                            <a:pt x="3184" y="2449"/>
                          </a:lnTo>
                          <a:lnTo>
                            <a:pt x="3168" y="865"/>
                          </a:lnTo>
                          <a:lnTo>
                            <a:pt x="3232" y="865"/>
                          </a:lnTo>
                          <a:lnTo>
                            <a:pt x="3216" y="3505"/>
                          </a:lnTo>
                          <a:cubicBezTo>
                            <a:pt x="3216" y="3522"/>
                            <a:pt x="3202" y="3536"/>
                            <a:pt x="3184" y="3536"/>
                          </a:cubicBezTo>
                          <a:cubicBezTo>
                            <a:pt x="3167" y="3536"/>
                            <a:pt x="3153" y="3522"/>
                            <a:pt x="3152" y="3505"/>
                          </a:cubicBezTo>
                          <a:lnTo>
                            <a:pt x="3136" y="161"/>
                          </a:lnTo>
                          <a:lnTo>
                            <a:pt x="3200" y="161"/>
                          </a:lnTo>
                          <a:lnTo>
                            <a:pt x="3184" y="2017"/>
                          </a:lnTo>
                          <a:lnTo>
                            <a:pt x="3168" y="3713"/>
                          </a:lnTo>
                          <a:cubicBezTo>
                            <a:pt x="3168" y="3730"/>
                            <a:pt x="3155" y="3744"/>
                            <a:pt x="3138" y="3744"/>
                          </a:cubicBezTo>
                          <a:cubicBezTo>
                            <a:pt x="3121" y="3745"/>
                            <a:pt x="3106" y="3732"/>
                            <a:pt x="3105" y="3715"/>
                          </a:cubicBezTo>
                          <a:lnTo>
                            <a:pt x="3089" y="3523"/>
                          </a:lnTo>
                          <a:lnTo>
                            <a:pt x="3152" y="3527"/>
                          </a:lnTo>
                          <a:lnTo>
                            <a:pt x="3136" y="3607"/>
                          </a:lnTo>
                          <a:cubicBezTo>
                            <a:pt x="3133" y="3623"/>
                            <a:pt x="3118" y="3634"/>
                            <a:pt x="3101" y="3632"/>
                          </a:cubicBezTo>
                          <a:cubicBezTo>
                            <a:pt x="3085" y="3631"/>
                            <a:pt x="3073" y="3617"/>
                            <a:pt x="3072" y="3601"/>
                          </a:cubicBezTo>
                          <a:lnTo>
                            <a:pt x="3056" y="1953"/>
                          </a:lnTo>
                          <a:lnTo>
                            <a:pt x="3120" y="1953"/>
                          </a:lnTo>
                          <a:lnTo>
                            <a:pt x="3104" y="3809"/>
                          </a:lnTo>
                          <a:cubicBezTo>
                            <a:pt x="3104" y="3826"/>
                            <a:pt x="3090" y="3840"/>
                            <a:pt x="3073" y="3840"/>
                          </a:cubicBezTo>
                          <a:cubicBezTo>
                            <a:pt x="3055" y="3841"/>
                            <a:pt x="3041" y="3826"/>
                            <a:pt x="3040" y="3809"/>
                          </a:cubicBezTo>
                          <a:lnTo>
                            <a:pt x="3024" y="2657"/>
                          </a:lnTo>
                          <a:lnTo>
                            <a:pt x="3088" y="2657"/>
                          </a:lnTo>
                          <a:lnTo>
                            <a:pt x="3072" y="3473"/>
                          </a:lnTo>
                          <a:cubicBezTo>
                            <a:pt x="3072" y="3491"/>
                            <a:pt x="3058" y="3505"/>
                            <a:pt x="3040" y="3504"/>
                          </a:cubicBezTo>
                          <a:cubicBezTo>
                            <a:pt x="3023" y="3504"/>
                            <a:pt x="3009" y="3490"/>
                            <a:pt x="3008" y="3473"/>
                          </a:cubicBezTo>
                          <a:lnTo>
                            <a:pt x="2992" y="2241"/>
                          </a:lnTo>
                          <a:lnTo>
                            <a:pt x="3056" y="2242"/>
                          </a:lnTo>
                          <a:lnTo>
                            <a:pt x="3024" y="2754"/>
                          </a:lnTo>
                          <a:cubicBezTo>
                            <a:pt x="3023" y="2772"/>
                            <a:pt x="3009" y="2785"/>
                            <a:pt x="2992" y="2784"/>
                          </a:cubicBezTo>
                          <a:cubicBezTo>
                            <a:pt x="2974" y="2784"/>
                            <a:pt x="2961" y="2770"/>
                            <a:pt x="2960" y="2753"/>
                          </a:cubicBezTo>
                          <a:lnTo>
                            <a:pt x="2944" y="369"/>
                          </a:lnTo>
                          <a:lnTo>
                            <a:pt x="3008" y="369"/>
                          </a:lnTo>
                          <a:lnTo>
                            <a:pt x="2992" y="3265"/>
                          </a:lnTo>
                          <a:cubicBezTo>
                            <a:pt x="2992" y="3282"/>
                            <a:pt x="2978" y="3296"/>
                            <a:pt x="2961" y="3296"/>
                          </a:cubicBezTo>
                          <a:cubicBezTo>
                            <a:pt x="2943" y="3297"/>
                            <a:pt x="2929" y="3283"/>
                            <a:pt x="2928" y="3265"/>
                          </a:cubicBezTo>
                          <a:lnTo>
                            <a:pt x="2912" y="2721"/>
                          </a:lnTo>
                          <a:lnTo>
                            <a:pt x="2976" y="2724"/>
                          </a:lnTo>
                          <a:lnTo>
                            <a:pt x="2960" y="2884"/>
                          </a:lnTo>
                          <a:cubicBezTo>
                            <a:pt x="2959" y="2899"/>
                            <a:pt x="2947" y="2911"/>
                            <a:pt x="2932" y="2912"/>
                          </a:cubicBezTo>
                          <a:cubicBezTo>
                            <a:pt x="2917" y="2914"/>
                            <a:pt x="2903" y="2905"/>
                            <a:pt x="2898" y="2891"/>
                          </a:cubicBezTo>
                          <a:lnTo>
                            <a:pt x="2882" y="2843"/>
                          </a:lnTo>
                          <a:cubicBezTo>
                            <a:pt x="2881" y="2840"/>
                            <a:pt x="2881" y="2836"/>
                            <a:pt x="2880" y="2833"/>
                          </a:cubicBezTo>
                          <a:lnTo>
                            <a:pt x="2864" y="2209"/>
                          </a:lnTo>
                          <a:lnTo>
                            <a:pt x="2928" y="2210"/>
                          </a:lnTo>
                          <a:lnTo>
                            <a:pt x="2912" y="2530"/>
                          </a:lnTo>
                          <a:cubicBezTo>
                            <a:pt x="2912" y="2547"/>
                            <a:pt x="2897" y="2561"/>
                            <a:pt x="2880" y="2560"/>
                          </a:cubicBezTo>
                          <a:cubicBezTo>
                            <a:pt x="2863" y="2560"/>
                            <a:pt x="2849" y="2547"/>
                            <a:pt x="2848" y="2529"/>
                          </a:cubicBezTo>
                          <a:lnTo>
                            <a:pt x="2832" y="1969"/>
                          </a:lnTo>
                          <a:lnTo>
                            <a:pt x="2896" y="1969"/>
                          </a:lnTo>
                          <a:lnTo>
                            <a:pt x="2880" y="3745"/>
                          </a:lnTo>
                          <a:cubicBezTo>
                            <a:pt x="2880" y="3762"/>
                            <a:pt x="2866" y="3776"/>
                            <a:pt x="2849" y="3776"/>
                          </a:cubicBezTo>
                          <a:cubicBezTo>
                            <a:pt x="2831" y="3777"/>
                            <a:pt x="2817" y="3763"/>
                            <a:pt x="2816" y="3745"/>
                          </a:cubicBezTo>
                          <a:lnTo>
                            <a:pt x="2800" y="2897"/>
                          </a:lnTo>
                          <a:lnTo>
                            <a:pt x="2784" y="2289"/>
                          </a:lnTo>
                          <a:lnTo>
                            <a:pt x="2769" y="1666"/>
                          </a:lnTo>
                          <a:lnTo>
                            <a:pt x="2753" y="1394"/>
                          </a:lnTo>
                          <a:lnTo>
                            <a:pt x="2816" y="1393"/>
                          </a:lnTo>
                          <a:lnTo>
                            <a:pt x="2800" y="3057"/>
                          </a:lnTo>
                          <a:cubicBezTo>
                            <a:pt x="2800" y="3074"/>
                            <a:pt x="2786" y="3088"/>
                            <a:pt x="2769" y="3088"/>
                          </a:cubicBezTo>
                          <a:cubicBezTo>
                            <a:pt x="2751" y="3089"/>
                            <a:pt x="2737" y="3075"/>
                            <a:pt x="2736" y="3057"/>
                          </a:cubicBezTo>
                          <a:lnTo>
                            <a:pt x="2720" y="2481"/>
                          </a:lnTo>
                          <a:lnTo>
                            <a:pt x="2784" y="2486"/>
                          </a:lnTo>
                          <a:lnTo>
                            <a:pt x="2768" y="2582"/>
                          </a:lnTo>
                          <a:cubicBezTo>
                            <a:pt x="2765" y="2598"/>
                            <a:pt x="2751" y="2609"/>
                            <a:pt x="2734" y="2608"/>
                          </a:cubicBezTo>
                          <a:cubicBezTo>
                            <a:pt x="2718" y="2607"/>
                            <a:pt x="2705" y="2594"/>
                            <a:pt x="2704" y="2578"/>
                          </a:cubicBezTo>
                          <a:lnTo>
                            <a:pt x="2688" y="2097"/>
                          </a:lnTo>
                          <a:lnTo>
                            <a:pt x="2673" y="1554"/>
                          </a:lnTo>
                          <a:lnTo>
                            <a:pt x="2657" y="1202"/>
                          </a:lnTo>
                          <a:lnTo>
                            <a:pt x="2720" y="1201"/>
                          </a:lnTo>
                          <a:lnTo>
                            <a:pt x="2704" y="3585"/>
                          </a:lnTo>
                          <a:cubicBezTo>
                            <a:pt x="2704" y="3602"/>
                            <a:pt x="2690" y="3616"/>
                            <a:pt x="2672" y="3616"/>
                          </a:cubicBezTo>
                          <a:cubicBezTo>
                            <a:pt x="2655" y="3616"/>
                            <a:pt x="2641" y="3602"/>
                            <a:pt x="2640" y="3585"/>
                          </a:cubicBezTo>
                          <a:lnTo>
                            <a:pt x="2624" y="385"/>
                          </a:lnTo>
                          <a:lnTo>
                            <a:pt x="2688" y="385"/>
                          </a:lnTo>
                          <a:lnTo>
                            <a:pt x="2672" y="2849"/>
                          </a:lnTo>
                          <a:cubicBezTo>
                            <a:pt x="2672" y="2866"/>
                            <a:pt x="2658" y="2880"/>
                            <a:pt x="2641" y="2880"/>
                          </a:cubicBezTo>
                          <a:cubicBezTo>
                            <a:pt x="2623" y="2881"/>
                            <a:pt x="2609" y="2866"/>
                            <a:pt x="2608" y="2849"/>
                          </a:cubicBezTo>
                          <a:lnTo>
                            <a:pt x="2593" y="1554"/>
                          </a:lnTo>
                          <a:lnTo>
                            <a:pt x="2561" y="1026"/>
                          </a:lnTo>
                          <a:lnTo>
                            <a:pt x="2624" y="1025"/>
                          </a:lnTo>
                          <a:lnTo>
                            <a:pt x="2608" y="2337"/>
                          </a:lnTo>
                          <a:cubicBezTo>
                            <a:pt x="2608" y="2354"/>
                            <a:pt x="2594" y="2368"/>
                            <a:pt x="2576" y="2368"/>
                          </a:cubicBezTo>
                          <a:cubicBezTo>
                            <a:pt x="2559" y="2368"/>
                            <a:pt x="2545" y="2354"/>
                            <a:pt x="2544" y="2337"/>
                          </a:cubicBezTo>
                          <a:lnTo>
                            <a:pt x="2528" y="849"/>
                          </a:lnTo>
                          <a:lnTo>
                            <a:pt x="2592" y="849"/>
                          </a:lnTo>
                          <a:lnTo>
                            <a:pt x="2576" y="2274"/>
                          </a:lnTo>
                          <a:lnTo>
                            <a:pt x="2560" y="2724"/>
                          </a:lnTo>
                          <a:lnTo>
                            <a:pt x="2544" y="2868"/>
                          </a:lnTo>
                          <a:cubicBezTo>
                            <a:pt x="2542" y="2885"/>
                            <a:pt x="2528" y="2897"/>
                            <a:pt x="2511" y="2896"/>
                          </a:cubicBezTo>
                          <a:cubicBezTo>
                            <a:pt x="2494" y="2896"/>
                            <a:pt x="2481" y="2882"/>
                            <a:pt x="2480" y="2865"/>
                          </a:cubicBezTo>
                          <a:lnTo>
                            <a:pt x="2464" y="1649"/>
                          </a:lnTo>
                          <a:lnTo>
                            <a:pt x="2528" y="1649"/>
                          </a:lnTo>
                          <a:lnTo>
                            <a:pt x="2512" y="3474"/>
                          </a:lnTo>
                          <a:lnTo>
                            <a:pt x="2496" y="3762"/>
                          </a:lnTo>
                          <a:cubicBezTo>
                            <a:pt x="2495" y="3780"/>
                            <a:pt x="2481" y="3793"/>
                            <a:pt x="2464" y="3792"/>
                          </a:cubicBezTo>
                          <a:cubicBezTo>
                            <a:pt x="2446" y="3792"/>
                            <a:pt x="2433" y="3778"/>
                            <a:pt x="2432" y="3761"/>
                          </a:cubicBezTo>
                          <a:lnTo>
                            <a:pt x="2416" y="1073"/>
                          </a:lnTo>
                          <a:lnTo>
                            <a:pt x="2480" y="1073"/>
                          </a:lnTo>
                          <a:lnTo>
                            <a:pt x="2464" y="1633"/>
                          </a:lnTo>
                          <a:lnTo>
                            <a:pt x="2448" y="2417"/>
                          </a:lnTo>
                          <a:cubicBezTo>
                            <a:pt x="2448" y="2435"/>
                            <a:pt x="2434" y="2449"/>
                            <a:pt x="2416" y="2448"/>
                          </a:cubicBezTo>
                          <a:cubicBezTo>
                            <a:pt x="2399" y="2448"/>
                            <a:pt x="2385" y="2434"/>
                            <a:pt x="2384" y="2417"/>
                          </a:cubicBezTo>
                          <a:lnTo>
                            <a:pt x="2368" y="641"/>
                          </a:lnTo>
                          <a:lnTo>
                            <a:pt x="2432" y="641"/>
                          </a:lnTo>
                          <a:lnTo>
                            <a:pt x="2416" y="3521"/>
                          </a:lnTo>
                          <a:cubicBezTo>
                            <a:pt x="2416" y="3538"/>
                            <a:pt x="2402" y="3552"/>
                            <a:pt x="2385" y="3552"/>
                          </a:cubicBezTo>
                          <a:cubicBezTo>
                            <a:pt x="2367" y="3553"/>
                            <a:pt x="2353" y="3539"/>
                            <a:pt x="2352" y="3521"/>
                          </a:cubicBezTo>
                          <a:lnTo>
                            <a:pt x="2336" y="2865"/>
                          </a:lnTo>
                          <a:lnTo>
                            <a:pt x="2321" y="1682"/>
                          </a:lnTo>
                          <a:lnTo>
                            <a:pt x="2305" y="1378"/>
                          </a:lnTo>
                          <a:lnTo>
                            <a:pt x="2368" y="1377"/>
                          </a:lnTo>
                          <a:lnTo>
                            <a:pt x="2352" y="2449"/>
                          </a:lnTo>
                          <a:cubicBezTo>
                            <a:pt x="2352" y="2466"/>
                            <a:pt x="2338" y="2480"/>
                            <a:pt x="2321" y="2480"/>
                          </a:cubicBezTo>
                          <a:cubicBezTo>
                            <a:pt x="2304" y="2481"/>
                            <a:pt x="2289" y="2467"/>
                            <a:pt x="2288" y="2450"/>
                          </a:cubicBezTo>
                          <a:lnTo>
                            <a:pt x="2273" y="2067"/>
                          </a:lnTo>
                          <a:lnTo>
                            <a:pt x="2257" y="1875"/>
                          </a:lnTo>
                          <a:lnTo>
                            <a:pt x="2320" y="1873"/>
                          </a:lnTo>
                          <a:lnTo>
                            <a:pt x="2304" y="3601"/>
                          </a:lnTo>
                          <a:cubicBezTo>
                            <a:pt x="2304" y="3618"/>
                            <a:pt x="2290" y="3632"/>
                            <a:pt x="2272" y="3632"/>
                          </a:cubicBezTo>
                          <a:cubicBezTo>
                            <a:pt x="2255" y="3632"/>
                            <a:pt x="2241" y="3618"/>
                            <a:pt x="2240" y="3601"/>
                          </a:cubicBezTo>
                          <a:lnTo>
                            <a:pt x="2224" y="1857"/>
                          </a:lnTo>
                          <a:lnTo>
                            <a:pt x="2288" y="1857"/>
                          </a:lnTo>
                          <a:lnTo>
                            <a:pt x="2272" y="2529"/>
                          </a:lnTo>
                          <a:cubicBezTo>
                            <a:pt x="2272" y="2547"/>
                            <a:pt x="2258" y="2561"/>
                            <a:pt x="2240" y="2560"/>
                          </a:cubicBezTo>
                          <a:cubicBezTo>
                            <a:pt x="2223" y="2560"/>
                            <a:pt x="2209" y="2546"/>
                            <a:pt x="2208" y="2529"/>
                          </a:cubicBezTo>
                          <a:lnTo>
                            <a:pt x="2192" y="737"/>
                          </a:lnTo>
                          <a:lnTo>
                            <a:pt x="2256" y="738"/>
                          </a:lnTo>
                          <a:lnTo>
                            <a:pt x="2224" y="1521"/>
                          </a:lnTo>
                          <a:lnTo>
                            <a:pt x="2208" y="3713"/>
                          </a:lnTo>
                          <a:cubicBezTo>
                            <a:pt x="2208" y="3730"/>
                            <a:pt x="2195" y="3744"/>
                            <a:pt x="2177" y="3744"/>
                          </a:cubicBezTo>
                          <a:cubicBezTo>
                            <a:pt x="2160" y="3745"/>
                            <a:pt x="2146" y="3732"/>
                            <a:pt x="2145" y="3715"/>
                          </a:cubicBezTo>
                          <a:lnTo>
                            <a:pt x="2129" y="3476"/>
                          </a:lnTo>
                          <a:lnTo>
                            <a:pt x="2113" y="3316"/>
                          </a:lnTo>
                          <a:lnTo>
                            <a:pt x="2176" y="3315"/>
                          </a:lnTo>
                          <a:lnTo>
                            <a:pt x="2160" y="3491"/>
                          </a:lnTo>
                          <a:cubicBezTo>
                            <a:pt x="2159" y="3508"/>
                            <a:pt x="2144" y="3521"/>
                            <a:pt x="2127" y="3520"/>
                          </a:cubicBezTo>
                          <a:cubicBezTo>
                            <a:pt x="2111" y="3520"/>
                            <a:pt x="2097" y="3506"/>
                            <a:pt x="2096" y="3489"/>
                          </a:cubicBezTo>
                          <a:lnTo>
                            <a:pt x="2080" y="2945"/>
                          </a:lnTo>
                          <a:lnTo>
                            <a:pt x="2144" y="2946"/>
                          </a:lnTo>
                          <a:lnTo>
                            <a:pt x="2128" y="3330"/>
                          </a:lnTo>
                          <a:cubicBezTo>
                            <a:pt x="2128" y="3347"/>
                            <a:pt x="2113" y="3361"/>
                            <a:pt x="2096" y="3360"/>
                          </a:cubicBezTo>
                          <a:cubicBezTo>
                            <a:pt x="2079" y="3360"/>
                            <a:pt x="2065" y="3346"/>
                            <a:pt x="2064" y="3329"/>
                          </a:cubicBezTo>
                          <a:lnTo>
                            <a:pt x="2048" y="2273"/>
                          </a:lnTo>
                          <a:lnTo>
                            <a:pt x="2080" y="2304"/>
                          </a:lnTo>
                          <a:lnTo>
                            <a:pt x="2064" y="2304"/>
                          </a:lnTo>
                          <a:lnTo>
                            <a:pt x="2096" y="2273"/>
                          </a:lnTo>
                          <a:lnTo>
                            <a:pt x="2080" y="3777"/>
                          </a:lnTo>
                          <a:cubicBezTo>
                            <a:pt x="2080" y="3794"/>
                            <a:pt x="2066" y="3808"/>
                            <a:pt x="2049" y="3808"/>
                          </a:cubicBezTo>
                          <a:cubicBezTo>
                            <a:pt x="2031" y="3809"/>
                            <a:pt x="2017" y="3794"/>
                            <a:pt x="2016" y="3777"/>
                          </a:cubicBezTo>
                          <a:lnTo>
                            <a:pt x="2000" y="2801"/>
                          </a:lnTo>
                          <a:lnTo>
                            <a:pt x="1984" y="2066"/>
                          </a:lnTo>
                          <a:lnTo>
                            <a:pt x="1969" y="1603"/>
                          </a:lnTo>
                          <a:lnTo>
                            <a:pt x="1953" y="1363"/>
                          </a:lnTo>
                          <a:lnTo>
                            <a:pt x="2016" y="1361"/>
                          </a:lnTo>
                          <a:lnTo>
                            <a:pt x="2000" y="4353"/>
                          </a:lnTo>
                          <a:cubicBezTo>
                            <a:pt x="2000" y="4370"/>
                            <a:pt x="1986" y="4384"/>
                            <a:pt x="1969" y="4384"/>
                          </a:cubicBezTo>
                          <a:cubicBezTo>
                            <a:pt x="1951" y="4385"/>
                            <a:pt x="1937" y="4371"/>
                            <a:pt x="1936" y="4353"/>
                          </a:cubicBezTo>
                          <a:lnTo>
                            <a:pt x="1920" y="3425"/>
                          </a:lnTo>
                          <a:lnTo>
                            <a:pt x="1904" y="1281"/>
                          </a:lnTo>
                          <a:lnTo>
                            <a:pt x="1968" y="1281"/>
                          </a:lnTo>
                          <a:lnTo>
                            <a:pt x="1952" y="2897"/>
                          </a:lnTo>
                          <a:lnTo>
                            <a:pt x="1936" y="3569"/>
                          </a:lnTo>
                          <a:cubicBezTo>
                            <a:pt x="1936" y="3587"/>
                            <a:pt x="1922" y="3600"/>
                            <a:pt x="1904" y="3600"/>
                          </a:cubicBezTo>
                          <a:cubicBezTo>
                            <a:pt x="1887" y="3600"/>
                            <a:pt x="1873" y="3587"/>
                            <a:pt x="1872" y="3569"/>
                          </a:cubicBezTo>
                          <a:lnTo>
                            <a:pt x="1856" y="2897"/>
                          </a:lnTo>
                          <a:lnTo>
                            <a:pt x="1920" y="2897"/>
                          </a:lnTo>
                          <a:lnTo>
                            <a:pt x="1904" y="5377"/>
                          </a:lnTo>
                          <a:cubicBezTo>
                            <a:pt x="1904" y="5394"/>
                            <a:pt x="1890" y="5408"/>
                            <a:pt x="1872" y="5408"/>
                          </a:cubicBezTo>
                          <a:cubicBezTo>
                            <a:pt x="1855" y="5408"/>
                            <a:pt x="1841" y="5394"/>
                            <a:pt x="1840" y="5377"/>
                          </a:cubicBezTo>
                          <a:lnTo>
                            <a:pt x="1824" y="1665"/>
                          </a:lnTo>
                          <a:lnTo>
                            <a:pt x="1888" y="1665"/>
                          </a:lnTo>
                          <a:lnTo>
                            <a:pt x="1872" y="2497"/>
                          </a:lnTo>
                          <a:cubicBezTo>
                            <a:pt x="1872" y="2515"/>
                            <a:pt x="1858" y="2528"/>
                            <a:pt x="1841" y="2528"/>
                          </a:cubicBezTo>
                          <a:cubicBezTo>
                            <a:pt x="1823" y="2528"/>
                            <a:pt x="1809" y="2515"/>
                            <a:pt x="1808" y="2497"/>
                          </a:cubicBezTo>
                          <a:lnTo>
                            <a:pt x="1792" y="1745"/>
                          </a:lnTo>
                          <a:lnTo>
                            <a:pt x="1856" y="1745"/>
                          </a:lnTo>
                          <a:lnTo>
                            <a:pt x="1824" y="3425"/>
                          </a:lnTo>
                          <a:cubicBezTo>
                            <a:pt x="1824" y="3443"/>
                            <a:pt x="1810" y="3457"/>
                            <a:pt x="1792" y="3456"/>
                          </a:cubicBezTo>
                          <a:cubicBezTo>
                            <a:pt x="1775" y="3456"/>
                            <a:pt x="1761" y="3442"/>
                            <a:pt x="1760" y="3425"/>
                          </a:cubicBezTo>
                          <a:lnTo>
                            <a:pt x="1744" y="1969"/>
                          </a:lnTo>
                          <a:lnTo>
                            <a:pt x="1808" y="1969"/>
                          </a:lnTo>
                          <a:lnTo>
                            <a:pt x="1792" y="3729"/>
                          </a:lnTo>
                          <a:cubicBezTo>
                            <a:pt x="1792" y="3746"/>
                            <a:pt x="1778" y="3760"/>
                            <a:pt x="1760" y="3760"/>
                          </a:cubicBezTo>
                          <a:cubicBezTo>
                            <a:pt x="1743" y="3760"/>
                            <a:pt x="1729" y="3746"/>
                            <a:pt x="1728" y="3729"/>
                          </a:cubicBezTo>
                          <a:lnTo>
                            <a:pt x="1712" y="1969"/>
                          </a:lnTo>
                          <a:lnTo>
                            <a:pt x="1775" y="1979"/>
                          </a:lnTo>
                          <a:lnTo>
                            <a:pt x="1759" y="2027"/>
                          </a:lnTo>
                          <a:lnTo>
                            <a:pt x="1760" y="2017"/>
                          </a:lnTo>
                          <a:lnTo>
                            <a:pt x="1744" y="3841"/>
                          </a:lnTo>
                          <a:cubicBezTo>
                            <a:pt x="1744" y="3858"/>
                            <a:pt x="1730" y="3872"/>
                            <a:pt x="1712" y="3872"/>
                          </a:cubicBezTo>
                          <a:cubicBezTo>
                            <a:pt x="1695" y="3872"/>
                            <a:pt x="1681" y="3858"/>
                            <a:pt x="1680" y="3841"/>
                          </a:cubicBezTo>
                          <a:lnTo>
                            <a:pt x="1665" y="1827"/>
                          </a:lnTo>
                          <a:lnTo>
                            <a:pt x="1649" y="1619"/>
                          </a:lnTo>
                          <a:lnTo>
                            <a:pt x="1712" y="1619"/>
                          </a:lnTo>
                          <a:lnTo>
                            <a:pt x="1696" y="1859"/>
                          </a:lnTo>
                          <a:cubicBezTo>
                            <a:pt x="1695" y="1876"/>
                            <a:pt x="1681" y="1889"/>
                            <a:pt x="1664" y="1888"/>
                          </a:cubicBezTo>
                          <a:cubicBezTo>
                            <a:pt x="1646" y="1888"/>
                            <a:pt x="1633" y="1874"/>
                            <a:pt x="1632" y="1857"/>
                          </a:cubicBezTo>
                          <a:lnTo>
                            <a:pt x="1616" y="33"/>
                          </a:lnTo>
                          <a:lnTo>
                            <a:pt x="1680" y="33"/>
                          </a:lnTo>
                          <a:lnTo>
                            <a:pt x="1664" y="4241"/>
                          </a:lnTo>
                          <a:cubicBezTo>
                            <a:pt x="1664" y="4258"/>
                            <a:pt x="1650" y="4272"/>
                            <a:pt x="1632" y="4272"/>
                          </a:cubicBezTo>
                          <a:cubicBezTo>
                            <a:pt x="1615" y="4272"/>
                            <a:pt x="1601" y="4258"/>
                            <a:pt x="1600" y="4241"/>
                          </a:cubicBezTo>
                          <a:lnTo>
                            <a:pt x="1584" y="641"/>
                          </a:lnTo>
                          <a:lnTo>
                            <a:pt x="1648" y="641"/>
                          </a:lnTo>
                          <a:lnTo>
                            <a:pt x="1632" y="2657"/>
                          </a:lnTo>
                          <a:cubicBezTo>
                            <a:pt x="1632" y="2674"/>
                            <a:pt x="1618" y="2688"/>
                            <a:pt x="1601" y="2688"/>
                          </a:cubicBezTo>
                          <a:cubicBezTo>
                            <a:pt x="1583" y="2689"/>
                            <a:pt x="1569" y="2675"/>
                            <a:pt x="1568" y="2657"/>
                          </a:cubicBezTo>
                          <a:lnTo>
                            <a:pt x="1552" y="2145"/>
                          </a:lnTo>
                          <a:lnTo>
                            <a:pt x="1554" y="2155"/>
                          </a:lnTo>
                          <a:lnTo>
                            <a:pt x="1538" y="2107"/>
                          </a:lnTo>
                          <a:lnTo>
                            <a:pt x="1600" y="2100"/>
                          </a:lnTo>
                          <a:lnTo>
                            <a:pt x="1584" y="2241"/>
                          </a:lnTo>
                          <a:lnTo>
                            <a:pt x="1568" y="3201"/>
                          </a:lnTo>
                          <a:cubicBezTo>
                            <a:pt x="1568" y="3219"/>
                            <a:pt x="1554" y="3233"/>
                            <a:pt x="1536" y="3232"/>
                          </a:cubicBezTo>
                          <a:cubicBezTo>
                            <a:pt x="1519" y="3232"/>
                            <a:pt x="1505" y="3218"/>
                            <a:pt x="1504" y="3201"/>
                          </a:cubicBezTo>
                          <a:lnTo>
                            <a:pt x="1488" y="1473"/>
                          </a:lnTo>
                          <a:lnTo>
                            <a:pt x="1552" y="1473"/>
                          </a:lnTo>
                          <a:lnTo>
                            <a:pt x="1536" y="2145"/>
                          </a:lnTo>
                          <a:cubicBezTo>
                            <a:pt x="1536" y="2163"/>
                            <a:pt x="1522" y="2177"/>
                            <a:pt x="1504" y="2176"/>
                          </a:cubicBezTo>
                          <a:cubicBezTo>
                            <a:pt x="1487" y="2176"/>
                            <a:pt x="1473" y="2162"/>
                            <a:pt x="1472" y="2145"/>
                          </a:cubicBezTo>
                          <a:lnTo>
                            <a:pt x="1456" y="1137"/>
                          </a:lnTo>
                          <a:lnTo>
                            <a:pt x="1520" y="1138"/>
                          </a:lnTo>
                          <a:lnTo>
                            <a:pt x="1504" y="1441"/>
                          </a:lnTo>
                          <a:lnTo>
                            <a:pt x="1488" y="3553"/>
                          </a:lnTo>
                          <a:cubicBezTo>
                            <a:pt x="1488" y="3570"/>
                            <a:pt x="1474" y="3584"/>
                            <a:pt x="1457" y="3584"/>
                          </a:cubicBezTo>
                          <a:cubicBezTo>
                            <a:pt x="1439" y="3585"/>
                            <a:pt x="1425" y="3571"/>
                            <a:pt x="1424" y="3553"/>
                          </a:cubicBezTo>
                          <a:lnTo>
                            <a:pt x="1409" y="2564"/>
                          </a:lnTo>
                          <a:lnTo>
                            <a:pt x="1376" y="2225"/>
                          </a:lnTo>
                          <a:lnTo>
                            <a:pt x="1360" y="33"/>
                          </a:lnTo>
                          <a:lnTo>
                            <a:pt x="1424" y="33"/>
                          </a:lnTo>
                          <a:lnTo>
                            <a:pt x="1408" y="3153"/>
                          </a:lnTo>
                          <a:cubicBezTo>
                            <a:pt x="1408" y="3170"/>
                            <a:pt x="1394" y="3184"/>
                            <a:pt x="1377" y="3184"/>
                          </a:cubicBezTo>
                          <a:cubicBezTo>
                            <a:pt x="1359" y="3185"/>
                            <a:pt x="1345" y="3171"/>
                            <a:pt x="1344" y="3154"/>
                          </a:cubicBezTo>
                          <a:lnTo>
                            <a:pt x="1328" y="2673"/>
                          </a:lnTo>
                          <a:lnTo>
                            <a:pt x="1312" y="1489"/>
                          </a:lnTo>
                          <a:lnTo>
                            <a:pt x="1376" y="1489"/>
                          </a:lnTo>
                          <a:lnTo>
                            <a:pt x="1360" y="2689"/>
                          </a:lnTo>
                          <a:cubicBezTo>
                            <a:pt x="1360" y="2706"/>
                            <a:pt x="1346" y="2720"/>
                            <a:pt x="1328" y="2720"/>
                          </a:cubicBezTo>
                          <a:cubicBezTo>
                            <a:pt x="1311" y="2720"/>
                            <a:pt x="1297" y="2706"/>
                            <a:pt x="1296" y="2689"/>
                          </a:cubicBezTo>
                          <a:lnTo>
                            <a:pt x="1280" y="1441"/>
                          </a:lnTo>
                          <a:lnTo>
                            <a:pt x="1344" y="1441"/>
                          </a:lnTo>
                          <a:lnTo>
                            <a:pt x="1328" y="3825"/>
                          </a:lnTo>
                          <a:cubicBezTo>
                            <a:pt x="1328" y="3842"/>
                            <a:pt x="1314" y="3856"/>
                            <a:pt x="1296" y="3856"/>
                          </a:cubicBezTo>
                          <a:cubicBezTo>
                            <a:pt x="1279" y="3856"/>
                            <a:pt x="1265" y="3842"/>
                            <a:pt x="1264" y="3825"/>
                          </a:cubicBezTo>
                          <a:lnTo>
                            <a:pt x="1248" y="1265"/>
                          </a:lnTo>
                          <a:lnTo>
                            <a:pt x="1312" y="1266"/>
                          </a:lnTo>
                          <a:lnTo>
                            <a:pt x="1296" y="1682"/>
                          </a:lnTo>
                          <a:cubicBezTo>
                            <a:pt x="1296" y="1697"/>
                            <a:pt x="1284" y="1710"/>
                            <a:pt x="1269" y="1712"/>
                          </a:cubicBezTo>
                          <a:cubicBezTo>
                            <a:pt x="1254" y="1714"/>
                            <a:pt x="1239" y="1705"/>
                            <a:pt x="1234" y="1691"/>
                          </a:cubicBezTo>
                          <a:lnTo>
                            <a:pt x="1218" y="1643"/>
                          </a:lnTo>
                          <a:lnTo>
                            <a:pt x="1280" y="1633"/>
                          </a:lnTo>
                          <a:lnTo>
                            <a:pt x="1264" y="2145"/>
                          </a:lnTo>
                          <a:lnTo>
                            <a:pt x="1248" y="3425"/>
                          </a:lnTo>
                          <a:cubicBezTo>
                            <a:pt x="1248" y="3442"/>
                            <a:pt x="1234" y="3457"/>
                            <a:pt x="1216" y="3456"/>
                          </a:cubicBezTo>
                          <a:cubicBezTo>
                            <a:pt x="1199" y="3456"/>
                            <a:pt x="1185" y="3442"/>
                            <a:pt x="1184" y="3425"/>
                          </a:cubicBezTo>
                          <a:lnTo>
                            <a:pt x="1168" y="1505"/>
                          </a:lnTo>
                          <a:lnTo>
                            <a:pt x="1232" y="1505"/>
                          </a:lnTo>
                          <a:lnTo>
                            <a:pt x="1216" y="4417"/>
                          </a:lnTo>
                          <a:cubicBezTo>
                            <a:pt x="1216" y="4434"/>
                            <a:pt x="1202" y="4448"/>
                            <a:pt x="1184" y="4448"/>
                          </a:cubicBezTo>
                          <a:cubicBezTo>
                            <a:pt x="1167" y="4448"/>
                            <a:pt x="1153" y="4434"/>
                            <a:pt x="1152" y="4417"/>
                          </a:cubicBezTo>
                          <a:lnTo>
                            <a:pt x="1136" y="961"/>
                          </a:lnTo>
                          <a:lnTo>
                            <a:pt x="1200" y="961"/>
                          </a:lnTo>
                          <a:lnTo>
                            <a:pt x="1184" y="1793"/>
                          </a:lnTo>
                          <a:lnTo>
                            <a:pt x="1168" y="2385"/>
                          </a:lnTo>
                          <a:cubicBezTo>
                            <a:pt x="1168" y="2403"/>
                            <a:pt x="1154" y="2416"/>
                            <a:pt x="1137" y="2416"/>
                          </a:cubicBezTo>
                          <a:cubicBezTo>
                            <a:pt x="1119" y="2417"/>
                            <a:pt x="1105" y="2403"/>
                            <a:pt x="1104" y="2386"/>
                          </a:cubicBezTo>
                          <a:lnTo>
                            <a:pt x="1088" y="2018"/>
                          </a:lnTo>
                          <a:lnTo>
                            <a:pt x="1152" y="2017"/>
                          </a:lnTo>
                          <a:lnTo>
                            <a:pt x="1136" y="2913"/>
                          </a:lnTo>
                          <a:cubicBezTo>
                            <a:pt x="1136" y="2931"/>
                            <a:pt x="1122" y="2945"/>
                            <a:pt x="1104" y="2944"/>
                          </a:cubicBezTo>
                          <a:cubicBezTo>
                            <a:pt x="1087" y="2944"/>
                            <a:pt x="1073" y="2930"/>
                            <a:pt x="1072" y="2913"/>
                          </a:cubicBezTo>
                          <a:lnTo>
                            <a:pt x="1056" y="801"/>
                          </a:lnTo>
                          <a:lnTo>
                            <a:pt x="1120" y="801"/>
                          </a:lnTo>
                          <a:lnTo>
                            <a:pt x="1104" y="1649"/>
                          </a:lnTo>
                          <a:cubicBezTo>
                            <a:pt x="1104" y="1651"/>
                            <a:pt x="1104" y="1654"/>
                            <a:pt x="1104" y="1656"/>
                          </a:cubicBezTo>
                          <a:lnTo>
                            <a:pt x="1088" y="1720"/>
                          </a:lnTo>
                          <a:cubicBezTo>
                            <a:pt x="1084" y="1736"/>
                            <a:pt x="1069" y="1746"/>
                            <a:pt x="1053" y="1744"/>
                          </a:cubicBezTo>
                          <a:cubicBezTo>
                            <a:pt x="1037" y="1742"/>
                            <a:pt x="1025" y="1729"/>
                            <a:pt x="1024" y="1713"/>
                          </a:cubicBezTo>
                          <a:lnTo>
                            <a:pt x="1008" y="961"/>
                          </a:lnTo>
                          <a:lnTo>
                            <a:pt x="1072" y="962"/>
                          </a:lnTo>
                          <a:lnTo>
                            <a:pt x="1040" y="1618"/>
                          </a:lnTo>
                          <a:cubicBezTo>
                            <a:pt x="1040" y="1620"/>
                            <a:pt x="1040" y="1622"/>
                            <a:pt x="1040" y="1624"/>
                          </a:cubicBezTo>
                          <a:lnTo>
                            <a:pt x="1024" y="1688"/>
                          </a:lnTo>
                          <a:lnTo>
                            <a:pt x="1024" y="1681"/>
                          </a:lnTo>
                          <a:lnTo>
                            <a:pt x="1008" y="2977"/>
                          </a:lnTo>
                          <a:cubicBezTo>
                            <a:pt x="1008" y="2994"/>
                            <a:pt x="994" y="3008"/>
                            <a:pt x="976" y="3008"/>
                          </a:cubicBezTo>
                          <a:lnTo>
                            <a:pt x="960" y="3008"/>
                          </a:lnTo>
                          <a:lnTo>
                            <a:pt x="992" y="2978"/>
                          </a:lnTo>
                          <a:lnTo>
                            <a:pt x="976" y="3410"/>
                          </a:lnTo>
                          <a:cubicBezTo>
                            <a:pt x="976" y="3427"/>
                            <a:pt x="961" y="3441"/>
                            <a:pt x="944" y="3440"/>
                          </a:cubicBezTo>
                          <a:cubicBezTo>
                            <a:pt x="927" y="3440"/>
                            <a:pt x="913" y="3426"/>
                            <a:pt x="912" y="3409"/>
                          </a:cubicBezTo>
                          <a:lnTo>
                            <a:pt x="896" y="2433"/>
                          </a:lnTo>
                          <a:lnTo>
                            <a:pt x="960" y="2435"/>
                          </a:lnTo>
                          <a:lnTo>
                            <a:pt x="944" y="2675"/>
                          </a:lnTo>
                          <a:cubicBezTo>
                            <a:pt x="943" y="2692"/>
                            <a:pt x="929" y="2705"/>
                            <a:pt x="912" y="2704"/>
                          </a:cubicBezTo>
                          <a:cubicBezTo>
                            <a:pt x="895" y="2704"/>
                            <a:pt x="881" y="2691"/>
                            <a:pt x="880" y="2674"/>
                          </a:cubicBezTo>
                          <a:lnTo>
                            <a:pt x="864" y="2225"/>
                          </a:lnTo>
                          <a:lnTo>
                            <a:pt x="848" y="1457"/>
                          </a:lnTo>
                          <a:lnTo>
                            <a:pt x="912" y="1457"/>
                          </a:lnTo>
                          <a:lnTo>
                            <a:pt x="896" y="2673"/>
                          </a:lnTo>
                          <a:lnTo>
                            <a:pt x="880" y="4577"/>
                          </a:lnTo>
                          <a:cubicBezTo>
                            <a:pt x="880" y="4594"/>
                            <a:pt x="866" y="4608"/>
                            <a:pt x="849" y="4608"/>
                          </a:cubicBezTo>
                          <a:cubicBezTo>
                            <a:pt x="831" y="4609"/>
                            <a:pt x="817" y="4594"/>
                            <a:pt x="816" y="4577"/>
                          </a:cubicBezTo>
                          <a:lnTo>
                            <a:pt x="800" y="3425"/>
                          </a:lnTo>
                          <a:lnTo>
                            <a:pt x="864" y="3426"/>
                          </a:lnTo>
                          <a:lnTo>
                            <a:pt x="848" y="3906"/>
                          </a:lnTo>
                          <a:cubicBezTo>
                            <a:pt x="848" y="3923"/>
                            <a:pt x="834" y="3937"/>
                            <a:pt x="816" y="3936"/>
                          </a:cubicBezTo>
                          <a:cubicBezTo>
                            <a:pt x="799" y="3936"/>
                            <a:pt x="785" y="3922"/>
                            <a:pt x="784" y="3905"/>
                          </a:cubicBezTo>
                          <a:lnTo>
                            <a:pt x="768" y="2449"/>
                          </a:lnTo>
                          <a:lnTo>
                            <a:pt x="752" y="1553"/>
                          </a:lnTo>
                          <a:lnTo>
                            <a:pt x="813" y="1567"/>
                          </a:lnTo>
                          <a:lnTo>
                            <a:pt x="797" y="1599"/>
                          </a:lnTo>
                          <a:lnTo>
                            <a:pt x="800" y="1586"/>
                          </a:lnTo>
                          <a:lnTo>
                            <a:pt x="784" y="2034"/>
                          </a:lnTo>
                          <a:cubicBezTo>
                            <a:pt x="784" y="2051"/>
                            <a:pt x="769" y="2065"/>
                            <a:pt x="752" y="2064"/>
                          </a:cubicBezTo>
                          <a:cubicBezTo>
                            <a:pt x="735" y="2064"/>
                            <a:pt x="721" y="2050"/>
                            <a:pt x="720" y="2033"/>
                          </a:cubicBezTo>
                          <a:lnTo>
                            <a:pt x="704" y="657"/>
                          </a:lnTo>
                          <a:lnTo>
                            <a:pt x="768" y="657"/>
                          </a:lnTo>
                          <a:lnTo>
                            <a:pt x="752" y="3617"/>
                          </a:lnTo>
                          <a:cubicBezTo>
                            <a:pt x="752" y="3634"/>
                            <a:pt x="738" y="3648"/>
                            <a:pt x="721" y="3648"/>
                          </a:cubicBezTo>
                          <a:cubicBezTo>
                            <a:pt x="703" y="3649"/>
                            <a:pt x="689" y="3635"/>
                            <a:pt x="688" y="3617"/>
                          </a:cubicBezTo>
                          <a:lnTo>
                            <a:pt x="672" y="2657"/>
                          </a:lnTo>
                          <a:lnTo>
                            <a:pt x="736" y="2657"/>
                          </a:lnTo>
                          <a:lnTo>
                            <a:pt x="720" y="3569"/>
                          </a:lnTo>
                          <a:cubicBezTo>
                            <a:pt x="720" y="3587"/>
                            <a:pt x="706" y="3601"/>
                            <a:pt x="688" y="3600"/>
                          </a:cubicBezTo>
                          <a:cubicBezTo>
                            <a:pt x="671" y="3600"/>
                            <a:pt x="657" y="3586"/>
                            <a:pt x="656" y="3569"/>
                          </a:cubicBezTo>
                          <a:lnTo>
                            <a:pt x="640" y="881"/>
                          </a:lnTo>
                          <a:lnTo>
                            <a:pt x="704" y="881"/>
                          </a:lnTo>
                          <a:lnTo>
                            <a:pt x="688" y="2225"/>
                          </a:lnTo>
                          <a:lnTo>
                            <a:pt x="672" y="4801"/>
                          </a:lnTo>
                          <a:cubicBezTo>
                            <a:pt x="672" y="4818"/>
                            <a:pt x="658" y="4832"/>
                            <a:pt x="641" y="4832"/>
                          </a:cubicBezTo>
                          <a:cubicBezTo>
                            <a:pt x="623" y="4833"/>
                            <a:pt x="609" y="4818"/>
                            <a:pt x="608" y="4801"/>
                          </a:cubicBezTo>
                          <a:lnTo>
                            <a:pt x="576" y="2033"/>
                          </a:lnTo>
                          <a:lnTo>
                            <a:pt x="640" y="2033"/>
                          </a:lnTo>
                          <a:lnTo>
                            <a:pt x="624" y="3953"/>
                          </a:lnTo>
                          <a:cubicBezTo>
                            <a:pt x="624" y="3970"/>
                            <a:pt x="610" y="3984"/>
                            <a:pt x="593" y="3984"/>
                          </a:cubicBezTo>
                          <a:cubicBezTo>
                            <a:pt x="575" y="3985"/>
                            <a:pt x="561" y="3971"/>
                            <a:pt x="560" y="3953"/>
                          </a:cubicBezTo>
                          <a:lnTo>
                            <a:pt x="544" y="3089"/>
                          </a:lnTo>
                          <a:lnTo>
                            <a:pt x="528" y="1697"/>
                          </a:lnTo>
                          <a:lnTo>
                            <a:pt x="592" y="1697"/>
                          </a:lnTo>
                          <a:lnTo>
                            <a:pt x="576" y="3633"/>
                          </a:lnTo>
                          <a:cubicBezTo>
                            <a:pt x="576" y="3650"/>
                            <a:pt x="562" y="3664"/>
                            <a:pt x="545" y="3664"/>
                          </a:cubicBezTo>
                          <a:cubicBezTo>
                            <a:pt x="527" y="3664"/>
                            <a:pt x="513" y="3650"/>
                            <a:pt x="512" y="3633"/>
                          </a:cubicBezTo>
                          <a:lnTo>
                            <a:pt x="496" y="2225"/>
                          </a:lnTo>
                          <a:lnTo>
                            <a:pt x="480" y="481"/>
                          </a:lnTo>
                          <a:lnTo>
                            <a:pt x="544" y="481"/>
                          </a:lnTo>
                          <a:lnTo>
                            <a:pt x="528" y="1505"/>
                          </a:lnTo>
                          <a:cubicBezTo>
                            <a:pt x="528" y="1513"/>
                            <a:pt x="525" y="1521"/>
                            <a:pt x="519" y="1527"/>
                          </a:cubicBezTo>
                          <a:lnTo>
                            <a:pt x="503" y="1543"/>
                          </a:lnTo>
                          <a:lnTo>
                            <a:pt x="512" y="1521"/>
                          </a:lnTo>
                          <a:lnTo>
                            <a:pt x="496" y="3569"/>
                          </a:lnTo>
                          <a:cubicBezTo>
                            <a:pt x="496" y="3586"/>
                            <a:pt x="483" y="3600"/>
                            <a:pt x="465" y="3600"/>
                          </a:cubicBezTo>
                          <a:cubicBezTo>
                            <a:pt x="448" y="3601"/>
                            <a:pt x="433" y="3587"/>
                            <a:pt x="433" y="3570"/>
                          </a:cubicBezTo>
                          <a:lnTo>
                            <a:pt x="417" y="3282"/>
                          </a:lnTo>
                          <a:lnTo>
                            <a:pt x="480" y="3281"/>
                          </a:lnTo>
                          <a:lnTo>
                            <a:pt x="464" y="3809"/>
                          </a:lnTo>
                          <a:cubicBezTo>
                            <a:pt x="464" y="3827"/>
                            <a:pt x="450" y="3841"/>
                            <a:pt x="432" y="3840"/>
                          </a:cubicBezTo>
                          <a:cubicBezTo>
                            <a:pt x="415" y="3840"/>
                            <a:pt x="401" y="3827"/>
                            <a:pt x="400" y="3809"/>
                          </a:cubicBezTo>
                          <a:lnTo>
                            <a:pt x="384" y="3185"/>
                          </a:lnTo>
                          <a:lnTo>
                            <a:pt x="369" y="2292"/>
                          </a:lnTo>
                          <a:lnTo>
                            <a:pt x="352" y="2161"/>
                          </a:lnTo>
                          <a:lnTo>
                            <a:pt x="336" y="1025"/>
                          </a:lnTo>
                          <a:lnTo>
                            <a:pt x="400" y="1025"/>
                          </a:lnTo>
                          <a:lnTo>
                            <a:pt x="384" y="1889"/>
                          </a:lnTo>
                          <a:cubicBezTo>
                            <a:pt x="384" y="1906"/>
                            <a:pt x="371" y="1919"/>
                            <a:pt x="355" y="1920"/>
                          </a:cubicBezTo>
                          <a:cubicBezTo>
                            <a:pt x="338" y="1922"/>
                            <a:pt x="324" y="1910"/>
                            <a:pt x="321" y="1894"/>
                          </a:cubicBezTo>
                          <a:lnTo>
                            <a:pt x="305" y="1798"/>
                          </a:lnTo>
                          <a:lnTo>
                            <a:pt x="368" y="1793"/>
                          </a:lnTo>
                          <a:lnTo>
                            <a:pt x="352" y="2609"/>
                          </a:lnTo>
                          <a:cubicBezTo>
                            <a:pt x="352" y="2617"/>
                            <a:pt x="349" y="2625"/>
                            <a:pt x="343" y="2631"/>
                          </a:cubicBezTo>
                          <a:lnTo>
                            <a:pt x="327" y="2647"/>
                          </a:lnTo>
                          <a:cubicBezTo>
                            <a:pt x="318" y="2656"/>
                            <a:pt x="304" y="2659"/>
                            <a:pt x="293" y="2654"/>
                          </a:cubicBezTo>
                          <a:cubicBezTo>
                            <a:pt x="281" y="2649"/>
                            <a:pt x="273" y="2638"/>
                            <a:pt x="272" y="2625"/>
                          </a:cubicBezTo>
                          <a:lnTo>
                            <a:pt x="256" y="2017"/>
                          </a:lnTo>
                          <a:lnTo>
                            <a:pt x="320" y="2018"/>
                          </a:lnTo>
                          <a:lnTo>
                            <a:pt x="304" y="2434"/>
                          </a:lnTo>
                          <a:lnTo>
                            <a:pt x="288" y="2930"/>
                          </a:lnTo>
                          <a:cubicBezTo>
                            <a:pt x="288" y="2947"/>
                            <a:pt x="273" y="2961"/>
                            <a:pt x="256" y="2960"/>
                          </a:cubicBezTo>
                          <a:cubicBezTo>
                            <a:pt x="239" y="2960"/>
                            <a:pt x="225" y="2946"/>
                            <a:pt x="224" y="2929"/>
                          </a:cubicBezTo>
                          <a:lnTo>
                            <a:pt x="208" y="625"/>
                          </a:lnTo>
                          <a:lnTo>
                            <a:pt x="272" y="625"/>
                          </a:lnTo>
                          <a:lnTo>
                            <a:pt x="240" y="3633"/>
                          </a:lnTo>
                          <a:cubicBezTo>
                            <a:pt x="240" y="3650"/>
                            <a:pt x="226" y="3664"/>
                            <a:pt x="208" y="3664"/>
                          </a:cubicBezTo>
                          <a:cubicBezTo>
                            <a:pt x="191" y="3664"/>
                            <a:pt x="177" y="3650"/>
                            <a:pt x="176" y="3633"/>
                          </a:cubicBezTo>
                          <a:lnTo>
                            <a:pt x="160" y="1809"/>
                          </a:lnTo>
                          <a:lnTo>
                            <a:pt x="224" y="1809"/>
                          </a:lnTo>
                          <a:lnTo>
                            <a:pt x="208" y="4401"/>
                          </a:lnTo>
                          <a:cubicBezTo>
                            <a:pt x="208" y="4418"/>
                            <a:pt x="194" y="4432"/>
                            <a:pt x="177" y="4432"/>
                          </a:cubicBezTo>
                          <a:cubicBezTo>
                            <a:pt x="159" y="4432"/>
                            <a:pt x="145" y="4418"/>
                            <a:pt x="144" y="4401"/>
                          </a:cubicBezTo>
                          <a:lnTo>
                            <a:pt x="128" y="2753"/>
                          </a:lnTo>
                          <a:lnTo>
                            <a:pt x="192" y="2758"/>
                          </a:lnTo>
                          <a:lnTo>
                            <a:pt x="176" y="2850"/>
                          </a:lnTo>
                          <a:lnTo>
                            <a:pt x="160" y="3234"/>
                          </a:lnTo>
                          <a:cubicBezTo>
                            <a:pt x="160" y="3251"/>
                            <a:pt x="145" y="3265"/>
                            <a:pt x="128" y="3264"/>
                          </a:cubicBezTo>
                          <a:cubicBezTo>
                            <a:pt x="111" y="3264"/>
                            <a:pt x="97" y="3250"/>
                            <a:pt x="96" y="3233"/>
                          </a:cubicBezTo>
                          <a:lnTo>
                            <a:pt x="80" y="897"/>
                          </a:lnTo>
                          <a:lnTo>
                            <a:pt x="144" y="897"/>
                          </a:lnTo>
                          <a:lnTo>
                            <a:pt x="128" y="4337"/>
                          </a:lnTo>
                          <a:cubicBezTo>
                            <a:pt x="128" y="4354"/>
                            <a:pt x="114" y="4368"/>
                            <a:pt x="97" y="4368"/>
                          </a:cubicBezTo>
                          <a:cubicBezTo>
                            <a:pt x="79" y="4369"/>
                            <a:pt x="65" y="4354"/>
                            <a:pt x="64" y="4337"/>
                          </a:cubicBezTo>
                          <a:lnTo>
                            <a:pt x="49" y="2530"/>
                          </a:lnTo>
                          <a:lnTo>
                            <a:pt x="33" y="2210"/>
                          </a:lnTo>
                          <a:lnTo>
                            <a:pt x="96" y="2209"/>
                          </a:lnTo>
                          <a:lnTo>
                            <a:pt x="80" y="4257"/>
                          </a:lnTo>
                          <a:cubicBezTo>
                            <a:pt x="80" y="4274"/>
                            <a:pt x="66" y="4288"/>
                            <a:pt x="48" y="4288"/>
                          </a:cubicBezTo>
                          <a:cubicBezTo>
                            <a:pt x="31" y="4288"/>
                            <a:pt x="17" y="4274"/>
                            <a:pt x="16" y="4257"/>
                          </a:cubicBezTo>
                          <a:lnTo>
                            <a:pt x="0" y="2065"/>
                          </a:lnTo>
                          <a:cubicBezTo>
                            <a:pt x="0" y="2047"/>
                            <a:pt x="15" y="2033"/>
                            <a:pt x="32" y="2032"/>
                          </a:cubicBezTo>
                          <a:cubicBezTo>
                            <a:pt x="50" y="2032"/>
                            <a:pt x="64" y="2047"/>
                            <a:pt x="64" y="2064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1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-1549400" y="2019300"/>
                      <a:ext cx="295275" cy="587375"/>
                    </a:xfrm>
                    <a:custGeom>
                      <a:avLst/>
                      <a:gdLst>
                        <a:gd name="T0" fmla="*/ 48 w 1553"/>
                        <a:gd name="T1" fmla="*/ 960 h 3081"/>
                        <a:gd name="T2" fmla="*/ 96 w 1553"/>
                        <a:gd name="T3" fmla="*/ 1016 h 3081"/>
                        <a:gd name="T4" fmla="*/ 168 w 1553"/>
                        <a:gd name="T5" fmla="*/ 1040 h 3081"/>
                        <a:gd name="T6" fmla="*/ 216 w 1553"/>
                        <a:gd name="T7" fmla="*/ 1104 h 3081"/>
                        <a:gd name="T8" fmla="*/ 272 w 1553"/>
                        <a:gd name="T9" fmla="*/ 2816 h 3081"/>
                        <a:gd name="T10" fmla="*/ 320 w 1553"/>
                        <a:gd name="T11" fmla="*/ 1520 h 3081"/>
                        <a:gd name="T12" fmla="*/ 344 w 1553"/>
                        <a:gd name="T13" fmla="*/ 1928 h 3081"/>
                        <a:gd name="T14" fmla="*/ 401 w 1553"/>
                        <a:gd name="T15" fmla="*/ 976 h 3081"/>
                        <a:gd name="T16" fmla="*/ 440 w 1553"/>
                        <a:gd name="T17" fmla="*/ 1480 h 3081"/>
                        <a:gd name="T18" fmla="*/ 496 w 1553"/>
                        <a:gd name="T19" fmla="*/ 136 h 3081"/>
                        <a:gd name="T20" fmla="*/ 544 w 1553"/>
                        <a:gd name="T21" fmla="*/ 792 h 3081"/>
                        <a:gd name="T22" fmla="*/ 600 w 1553"/>
                        <a:gd name="T23" fmla="*/ 1432 h 3081"/>
                        <a:gd name="T24" fmla="*/ 664 w 1553"/>
                        <a:gd name="T25" fmla="*/ 1720 h 3081"/>
                        <a:gd name="T26" fmla="*/ 712 w 1553"/>
                        <a:gd name="T27" fmla="*/ 1552 h 3081"/>
                        <a:gd name="T28" fmla="*/ 760 w 1553"/>
                        <a:gd name="T29" fmla="*/ 1944 h 3081"/>
                        <a:gd name="T30" fmla="*/ 808 w 1553"/>
                        <a:gd name="T31" fmla="*/ 1312 h 3081"/>
                        <a:gd name="T32" fmla="*/ 864 w 1553"/>
                        <a:gd name="T33" fmla="*/ 1624 h 3081"/>
                        <a:gd name="T34" fmla="*/ 912 w 1553"/>
                        <a:gd name="T35" fmla="*/ 1488 h 3081"/>
                        <a:gd name="T36" fmla="*/ 960 w 1553"/>
                        <a:gd name="T37" fmla="*/ 1080 h 3081"/>
                        <a:gd name="T38" fmla="*/ 1008 w 1553"/>
                        <a:gd name="T39" fmla="*/ 2112 h 3081"/>
                        <a:gd name="T40" fmla="*/ 1049 w 1553"/>
                        <a:gd name="T41" fmla="*/ 1192 h 3081"/>
                        <a:gd name="T42" fmla="*/ 1080 w 1553"/>
                        <a:gd name="T43" fmla="*/ 2104 h 3081"/>
                        <a:gd name="T44" fmla="*/ 1160 w 1553"/>
                        <a:gd name="T45" fmla="*/ 1664 h 3081"/>
                        <a:gd name="T46" fmla="*/ 1200 w 1553"/>
                        <a:gd name="T47" fmla="*/ 1717 h 3081"/>
                        <a:gd name="T48" fmla="*/ 1232 w 1553"/>
                        <a:gd name="T49" fmla="*/ 1616 h 3081"/>
                        <a:gd name="T50" fmla="*/ 1272 w 1553"/>
                        <a:gd name="T51" fmla="*/ 896 h 3081"/>
                        <a:gd name="T52" fmla="*/ 1328 w 1553"/>
                        <a:gd name="T53" fmla="*/ 488 h 3081"/>
                        <a:gd name="T54" fmla="*/ 1376 w 1553"/>
                        <a:gd name="T55" fmla="*/ 528 h 3081"/>
                        <a:gd name="T56" fmla="*/ 1432 w 1553"/>
                        <a:gd name="T57" fmla="*/ 936 h 3081"/>
                        <a:gd name="T58" fmla="*/ 1464 w 1553"/>
                        <a:gd name="T59" fmla="*/ 1376 h 3081"/>
                        <a:gd name="T60" fmla="*/ 1504 w 1553"/>
                        <a:gd name="T61" fmla="*/ 2400 h 3081"/>
                        <a:gd name="T62" fmla="*/ 1496 w 1553"/>
                        <a:gd name="T63" fmla="*/ 369 h 3081"/>
                        <a:gd name="T64" fmla="*/ 1480 w 1553"/>
                        <a:gd name="T65" fmla="*/ 1876 h 3081"/>
                        <a:gd name="T66" fmla="*/ 1424 w 1553"/>
                        <a:gd name="T67" fmla="*/ 2305 h 3081"/>
                        <a:gd name="T68" fmla="*/ 1368 w 1553"/>
                        <a:gd name="T69" fmla="*/ 2416 h 3081"/>
                        <a:gd name="T70" fmla="*/ 1321 w 1553"/>
                        <a:gd name="T71" fmla="*/ 1904 h 3081"/>
                        <a:gd name="T72" fmla="*/ 1264 w 1553"/>
                        <a:gd name="T73" fmla="*/ 2065 h 3081"/>
                        <a:gd name="T74" fmla="*/ 1224 w 1553"/>
                        <a:gd name="T75" fmla="*/ 2905 h 3081"/>
                        <a:gd name="T76" fmla="*/ 1160 w 1553"/>
                        <a:gd name="T77" fmla="*/ 17 h 3081"/>
                        <a:gd name="T78" fmla="*/ 1151 w 1553"/>
                        <a:gd name="T79" fmla="*/ 1184 h 3081"/>
                        <a:gd name="T80" fmla="*/ 1073 w 1553"/>
                        <a:gd name="T81" fmla="*/ 1674 h 3081"/>
                        <a:gd name="T82" fmla="*/ 1056 w 1553"/>
                        <a:gd name="T83" fmla="*/ 1606 h 3081"/>
                        <a:gd name="T84" fmla="*/ 1000 w 1553"/>
                        <a:gd name="T85" fmla="*/ 2249 h 3081"/>
                        <a:gd name="T86" fmla="*/ 952 w 1553"/>
                        <a:gd name="T87" fmla="*/ 1889 h 3081"/>
                        <a:gd name="T88" fmla="*/ 904 w 1553"/>
                        <a:gd name="T89" fmla="*/ 1233 h 3081"/>
                        <a:gd name="T90" fmla="*/ 856 w 1553"/>
                        <a:gd name="T91" fmla="*/ 761 h 3081"/>
                        <a:gd name="T92" fmla="*/ 800 w 1553"/>
                        <a:gd name="T93" fmla="*/ 2833 h 3081"/>
                        <a:gd name="T94" fmla="*/ 712 w 1553"/>
                        <a:gd name="T95" fmla="*/ 641 h 3081"/>
                        <a:gd name="T96" fmla="*/ 704 w 1553"/>
                        <a:gd name="T97" fmla="*/ 1921 h 3081"/>
                        <a:gd name="T98" fmla="*/ 609 w 1553"/>
                        <a:gd name="T99" fmla="*/ 1282 h 3081"/>
                        <a:gd name="T100" fmla="*/ 592 w 1553"/>
                        <a:gd name="T101" fmla="*/ 2001 h 3081"/>
                        <a:gd name="T102" fmla="*/ 536 w 1553"/>
                        <a:gd name="T103" fmla="*/ 2104 h 3081"/>
                        <a:gd name="T104" fmla="*/ 489 w 1553"/>
                        <a:gd name="T105" fmla="*/ 1600 h 3081"/>
                        <a:gd name="T106" fmla="*/ 445 w 1553"/>
                        <a:gd name="T107" fmla="*/ 2256 h 3081"/>
                        <a:gd name="T108" fmla="*/ 392 w 1553"/>
                        <a:gd name="T109" fmla="*/ 1528 h 3081"/>
                        <a:gd name="T110" fmla="*/ 336 w 1553"/>
                        <a:gd name="T111" fmla="*/ 1521 h 3081"/>
                        <a:gd name="T112" fmla="*/ 312 w 1553"/>
                        <a:gd name="T113" fmla="*/ 2770 h 3081"/>
                        <a:gd name="T114" fmla="*/ 264 w 1553"/>
                        <a:gd name="T115" fmla="*/ 849 h 3081"/>
                        <a:gd name="T116" fmla="*/ 208 w 1553"/>
                        <a:gd name="T117" fmla="*/ 1385 h 3081"/>
                        <a:gd name="T118" fmla="*/ 160 w 1553"/>
                        <a:gd name="T119" fmla="*/ 1201 h 3081"/>
                        <a:gd name="T120" fmla="*/ 88 w 1553"/>
                        <a:gd name="T121" fmla="*/ 1993 h 3081"/>
                        <a:gd name="T122" fmla="*/ 40 w 1553"/>
                        <a:gd name="T123" fmla="*/ 713 h 30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553" h="3081">
                          <a:moveTo>
                            <a:pt x="0" y="1040"/>
                          </a:moveTo>
                          <a:lnTo>
                            <a:pt x="8" y="48"/>
                          </a:lnTo>
                          <a:cubicBezTo>
                            <a:pt x="9" y="40"/>
                            <a:pt x="16" y="32"/>
                            <a:pt x="24" y="32"/>
                          </a:cubicBezTo>
                          <a:cubicBezTo>
                            <a:pt x="33" y="32"/>
                            <a:pt x="40" y="40"/>
                            <a:pt x="40" y="48"/>
                          </a:cubicBezTo>
                          <a:lnTo>
                            <a:pt x="48" y="1800"/>
                          </a:lnTo>
                          <a:lnTo>
                            <a:pt x="64" y="2232"/>
                          </a:lnTo>
                          <a:lnTo>
                            <a:pt x="32" y="2232"/>
                          </a:lnTo>
                          <a:lnTo>
                            <a:pt x="40" y="712"/>
                          </a:lnTo>
                          <a:cubicBezTo>
                            <a:pt x="41" y="704"/>
                            <a:pt x="48" y="697"/>
                            <a:pt x="56" y="696"/>
                          </a:cubicBezTo>
                          <a:cubicBezTo>
                            <a:pt x="65" y="696"/>
                            <a:pt x="72" y="703"/>
                            <a:pt x="72" y="712"/>
                          </a:cubicBezTo>
                          <a:lnTo>
                            <a:pt x="80" y="960"/>
                          </a:lnTo>
                          <a:lnTo>
                            <a:pt x="48" y="960"/>
                          </a:lnTo>
                          <a:lnTo>
                            <a:pt x="56" y="816"/>
                          </a:lnTo>
                          <a:cubicBezTo>
                            <a:pt x="57" y="807"/>
                            <a:pt x="64" y="800"/>
                            <a:pt x="73" y="800"/>
                          </a:cubicBezTo>
                          <a:cubicBezTo>
                            <a:pt x="81" y="801"/>
                            <a:pt x="88" y="808"/>
                            <a:pt x="88" y="816"/>
                          </a:cubicBezTo>
                          <a:lnTo>
                            <a:pt x="96" y="1248"/>
                          </a:lnTo>
                          <a:lnTo>
                            <a:pt x="104" y="2312"/>
                          </a:lnTo>
                          <a:lnTo>
                            <a:pt x="72" y="2312"/>
                          </a:lnTo>
                          <a:lnTo>
                            <a:pt x="80" y="1800"/>
                          </a:lnTo>
                          <a:cubicBezTo>
                            <a:pt x="81" y="1792"/>
                            <a:pt x="88" y="1785"/>
                            <a:pt x="96" y="1784"/>
                          </a:cubicBezTo>
                          <a:cubicBezTo>
                            <a:pt x="105" y="1784"/>
                            <a:pt x="112" y="1791"/>
                            <a:pt x="112" y="1800"/>
                          </a:cubicBezTo>
                          <a:lnTo>
                            <a:pt x="120" y="1992"/>
                          </a:lnTo>
                          <a:lnTo>
                            <a:pt x="88" y="1992"/>
                          </a:lnTo>
                          <a:lnTo>
                            <a:pt x="96" y="1016"/>
                          </a:lnTo>
                          <a:cubicBezTo>
                            <a:pt x="97" y="1008"/>
                            <a:pt x="104" y="1001"/>
                            <a:pt x="112" y="1000"/>
                          </a:cubicBezTo>
                          <a:cubicBezTo>
                            <a:pt x="121" y="1000"/>
                            <a:pt x="128" y="1007"/>
                            <a:pt x="128" y="1016"/>
                          </a:cubicBezTo>
                          <a:lnTo>
                            <a:pt x="136" y="1384"/>
                          </a:lnTo>
                          <a:lnTo>
                            <a:pt x="104" y="1384"/>
                          </a:lnTo>
                          <a:lnTo>
                            <a:pt x="112" y="1216"/>
                          </a:lnTo>
                          <a:cubicBezTo>
                            <a:pt x="113" y="1212"/>
                            <a:pt x="114" y="1208"/>
                            <a:pt x="117" y="1205"/>
                          </a:cubicBezTo>
                          <a:lnTo>
                            <a:pt x="125" y="1197"/>
                          </a:lnTo>
                          <a:lnTo>
                            <a:pt x="133" y="1189"/>
                          </a:lnTo>
                          <a:lnTo>
                            <a:pt x="128" y="1200"/>
                          </a:lnTo>
                          <a:lnTo>
                            <a:pt x="136" y="1040"/>
                          </a:lnTo>
                          <a:cubicBezTo>
                            <a:pt x="137" y="1031"/>
                            <a:pt x="144" y="1024"/>
                            <a:pt x="153" y="1024"/>
                          </a:cubicBezTo>
                          <a:cubicBezTo>
                            <a:pt x="161" y="1025"/>
                            <a:pt x="168" y="1032"/>
                            <a:pt x="168" y="1040"/>
                          </a:cubicBezTo>
                          <a:lnTo>
                            <a:pt x="176" y="1936"/>
                          </a:lnTo>
                          <a:lnTo>
                            <a:pt x="144" y="1936"/>
                          </a:lnTo>
                          <a:lnTo>
                            <a:pt x="152" y="1416"/>
                          </a:lnTo>
                          <a:cubicBezTo>
                            <a:pt x="153" y="1407"/>
                            <a:pt x="160" y="1400"/>
                            <a:pt x="168" y="1400"/>
                          </a:cubicBezTo>
                          <a:cubicBezTo>
                            <a:pt x="177" y="1400"/>
                            <a:pt x="184" y="1407"/>
                            <a:pt x="184" y="1416"/>
                          </a:cubicBezTo>
                          <a:lnTo>
                            <a:pt x="192" y="1880"/>
                          </a:lnTo>
                          <a:lnTo>
                            <a:pt x="200" y="2096"/>
                          </a:lnTo>
                          <a:lnTo>
                            <a:pt x="168" y="2096"/>
                          </a:lnTo>
                          <a:lnTo>
                            <a:pt x="176" y="1384"/>
                          </a:lnTo>
                          <a:lnTo>
                            <a:pt x="184" y="1104"/>
                          </a:lnTo>
                          <a:cubicBezTo>
                            <a:pt x="185" y="1095"/>
                            <a:pt x="192" y="1088"/>
                            <a:pt x="201" y="1088"/>
                          </a:cubicBezTo>
                          <a:cubicBezTo>
                            <a:pt x="209" y="1089"/>
                            <a:pt x="216" y="1096"/>
                            <a:pt x="216" y="1104"/>
                          </a:cubicBezTo>
                          <a:lnTo>
                            <a:pt x="224" y="3064"/>
                          </a:lnTo>
                          <a:lnTo>
                            <a:pt x="192" y="3064"/>
                          </a:lnTo>
                          <a:lnTo>
                            <a:pt x="200" y="2848"/>
                          </a:lnTo>
                          <a:lnTo>
                            <a:pt x="208" y="744"/>
                          </a:lnTo>
                          <a:cubicBezTo>
                            <a:pt x="209" y="736"/>
                            <a:pt x="215" y="729"/>
                            <a:pt x="224" y="728"/>
                          </a:cubicBezTo>
                          <a:cubicBezTo>
                            <a:pt x="233" y="728"/>
                            <a:pt x="240" y="735"/>
                            <a:pt x="240" y="744"/>
                          </a:cubicBezTo>
                          <a:lnTo>
                            <a:pt x="256" y="1112"/>
                          </a:lnTo>
                          <a:lnTo>
                            <a:pt x="224" y="1112"/>
                          </a:lnTo>
                          <a:lnTo>
                            <a:pt x="232" y="848"/>
                          </a:lnTo>
                          <a:cubicBezTo>
                            <a:pt x="233" y="839"/>
                            <a:pt x="240" y="832"/>
                            <a:pt x="249" y="832"/>
                          </a:cubicBezTo>
                          <a:cubicBezTo>
                            <a:pt x="257" y="833"/>
                            <a:pt x="264" y="840"/>
                            <a:pt x="264" y="848"/>
                          </a:cubicBezTo>
                          <a:lnTo>
                            <a:pt x="272" y="2816"/>
                          </a:lnTo>
                          <a:lnTo>
                            <a:pt x="240" y="2816"/>
                          </a:lnTo>
                          <a:lnTo>
                            <a:pt x="248" y="512"/>
                          </a:lnTo>
                          <a:cubicBezTo>
                            <a:pt x="248" y="504"/>
                            <a:pt x="256" y="496"/>
                            <a:pt x="264" y="496"/>
                          </a:cubicBezTo>
                          <a:cubicBezTo>
                            <a:pt x="273" y="496"/>
                            <a:pt x="280" y="504"/>
                            <a:pt x="280" y="512"/>
                          </a:cubicBezTo>
                          <a:lnTo>
                            <a:pt x="288" y="2040"/>
                          </a:lnTo>
                          <a:lnTo>
                            <a:pt x="296" y="3008"/>
                          </a:lnTo>
                          <a:lnTo>
                            <a:pt x="264" y="3007"/>
                          </a:lnTo>
                          <a:lnTo>
                            <a:pt x="272" y="2879"/>
                          </a:lnTo>
                          <a:lnTo>
                            <a:pt x="281" y="2767"/>
                          </a:lnTo>
                          <a:lnTo>
                            <a:pt x="288" y="1520"/>
                          </a:lnTo>
                          <a:cubicBezTo>
                            <a:pt x="289" y="1512"/>
                            <a:pt x="295" y="1505"/>
                            <a:pt x="304" y="1504"/>
                          </a:cubicBezTo>
                          <a:cubicBezTo>
                            <a:pt x="313" y="1504"/>
                            <a:pt x="320" y="1511"/>
                            <a:pt x="320" y="1520"/>
                          </a:cubicBezTo>
                          <a:lnTo>
                            <a:pt x="328" y="1680"/>
                          </a:lnTo>
                          <a:lnTo>
                            <a:pt x="301" y="1669"/>
                          </a:lnTo>
                          <a:lnTo>
                            <a:pt x="309" y="1661"/>
                          </a:lnTo>
                          <a:lnTo>
                            <a:pt x="305" y="1671"/>
                          </a:lnTo>
                          <a:lnTo>
                            <a:pt x="313" y="1575"/>
                          </a:lnTo>
                          <a:lnTo>
                            <a:pt x="320" y="1200"/>
                          </a:lnTo>
                          <a:lnTo>
                            <a:pt x="328" y="680"/>
                          </a:lnTo>
                          <a:cubicBezTo>
                            <a:pt x="329" y="671"/>
                            <a:pt x="336" y="664"/>
                            <a:pt x="345" y="664"/>
                          </a:cubicBezTo>
                          <a:cubicBezTo>
                            <a:pt x="353" y="664"/>
                            <a:pt x="360" y="672"/>
                            <a:pt x="360" y="680"/>
                          </a:cubicBezTo>
                          <a:lnTo>
                            <a:pt x="368" y="1520"/>
                          </a:lnTo>
                          <a:lnTo>
                            <a:pt x="376" y="1928"/>
                          </a:lnTo>
                          <a:lnTo>
                            <a:pt x="344" y="1928"/>
                          </a:lnTo>
                          <a:lnTo>
                            <a:pt x="352" y="960"/>
                          </a:lnTo>
                          <a:cubicBezTo>
                            <a:pt x="353" y="952"/>
                            <a:pt x="360" y="944"/>
                            <a:pt x="368" y="944"/>
                          </a:cubicBezTo>
                          <a:cubicBezTo>
                            <a:pt x="377" y="944"/>
                            <a:pt x="384" y="952"/>
                            <a:pt x="384" y="960"/>
                          </a:cubicBezTo>
                          <a:lnTo>
                            <a:pt x="392" y="2560"/>
                          </a:lnTo>
                          <a:lnTo>
                            <a:pt x="360" y="2560"/>
                          </a:lnTo>
                          <a:lnTo>
                            <a:pt x="368" y="440"/>
                          </a:lnTo>
                          <a:cubicBezTo>
                            <a:pt x="369" y="432"/>
                            <a:pt x="376" y="424"/>
                            <a:pt x="384" y="424"/>
                          </a:cubicBezTo>
                          <a:cubicBezTo>
                            <a:pt x="393" y="424"/>
                            <a:pt x="400" y="432"/>
                            <a:pt x="400" y="440"/>
                          </a:cubicBezTo>
                          <a:lnTo>
                            <a:pt x="408" y="1512"/>
                          </a:lnTo>
                          <a:lnTo>
                            <a:pt x="376" y="1512"/>
                          </a:lnTo>
                          <a:lnTo>
                            <a:pt x="384" y="992"/>
                          </a:lnTo>
                          <a:cubicBezTo>
                            <a:pt x="385" y="983"/>
                            <a:pt x="392" y="976"/>
                            <a:pt x="401" y="976"/>
                          </a:cubicBezTo>
                          <a:cubicBezTo>
                            <a:pt x="409" y="977"/>
                            <a:pt x="416" y="984"/>
                            <a:pt x="416" y="992"/>
                          </a:cubicBezTo>
                          <a:lnTo>
                            <a:pt x="424" y="2408"/>
                          </a:lnTo>
                          <a:lnTo>
                            <a:pt x="392" y="2408"/>
                          </a:lnTo>
                          <a:lnTo>
                            <a:pt x="400" y="1824"/>
                          </a:lnTo>
                          <a:cubicBezTo>
                            <a:pt x="401" y="1816"/>
                            <a:pt x="408" y="1808"/>
                            <a:pt x="416" y="1808"/>
                          </a:cubicBezTo>
                          <a:cubicBezTo>
                            <a:pt x="425" y="1808"/>
                            <a:pt x="432" y="1815"/>
                            <a:pt x="432" y="1824"/>
                          </a:cubicBezTo>
                          <a:lnTo>
                            <a:pt x="440" y="2216"/>
                          </a:lnTo>
                          <a:lnTo>
                            <a:pt x="438" y="2208"/>
                          </a:lnTo>
                          <a:lnTo>
                            <a:pt x="454" y="2232"/>
                          </a:lnTo>
                          <a:lnTo>
                            <a:pt x="424" y="2240"/>
                          </a:lnTo>
                          <a:lnTo>
                            <a:pt x="432" y="2024"/>
                          </a:lnTo>
                          <a:lnTo>
                            <a:pt x="440" y="1480"/>
                          </a:lnTo>
                          <a:lnTo>
                            <a:pt x="448" y="1288"/>
                          </a:lnTo>
                          <a:cubicBezTo>
                            <a:pt x="449" y="1279"/>
                            <a:pt x="456" y="1272"/>
                            <a:pt x="465" y="1272"/>
                          </a:cubicBezTo>
                          <a:cubicBezTo>
                            <a:pt x="473" y="1273"/>
                            <a:pt x="480" y="1279"/>
                            <a:pt x="480" y="1288"/>
                          </a:cubicBezTo>
                          <a:lnTo>
                            <a:pt x="488" y="1552"/>
                          </a:lnTo>
                          <a:lnTo>
                            <a:pt x="456" y="1552"/>
                          </a:lnTo>
                          <a:lnTo>
                            <a:pt x="464" y="1048"/>
                          </a:lnTo>
                          <a:cubicBezTo>
                            <a:pt x="465" y="1039"/>
                            <a:pt x="472" y="1032"/>
                            <a:pt x="480" y="1032"/>
                          </a:cubicBezTo>
                          <a:cubicBezTo>
                            <a:pt x="489" y="1032"/>
                            <a:pt x="496" y="1039"/>
                            <a:pt x="496" y="1048"/>
                          </a:cubicBezTo>
                          <a:lnTo>
                            <a:pt x="504" y="1584"/>
                          </a:lnTo>
                          <a:lnTo>
                            <a:pt x="472" y="1584"/>
                          </a:lnTo>
                          <a:lnTo>
                            <a:pt x="480" y="152"/>
                          </a:lnTo>
                          <a:cubicBezTo>
                            <a:pt x="481" y="144"/>
                            <a:pt x="488" y="136"/>
                            <a:pt x="496" y="136"/>
                          </a:cubicBezTo>
                          <a:cubicBezTo>
                            <a:pt x="505" y="136"/>
                            <a:pt x="512" y="144"/>
                            <a:pt x="512" y="152"/>
                          </a:cubicBezTo>
                          <a:lnTo>
                            <a:pt x="520" y="2472"/>
                          </a:lnTo>
                          <a:lnTo>
                            <a:pt x="488" y="2472"/>
                          </a:lnTo>
                          <a:lnTo>
                            <a:pt x="496" y="1536"/>
                          </a:lnTo>
                          <a:lnTo>
                            <a:pt x="504" y="1344"/>
                          </a:lnTo>
                          <a:lnTo>
                            <a:pt x="512" y="1215"/>
                          </a:lnTo>
                          <a:cubicBezTo>
                            <a:pt x="513" y="1207"/>
                            <a:pt x="520" y="1200"/>
                            <a:pt x="529" y="1200"/>
                          </a:cubicBezTo>
                          <a:cubicBezTo>
                            <a:pt x="538" y="1201"/>
                            <a:pt x="544" y="1208"/>
                            <a:pt x="544" y="1216"/>
                          </a:cubicBezTo>
                          <a:lnTo>
                            <a:pt x="552" y="2088"/>
                          </a:lnTo>
                          <a:lnTo>
                            <a:pt x="520" y="2088"/>
                          </a:lnTo>
                          <a:lnTo>
                            <a:pt x="528" y="808"/>
                          </a:lnTo>
                          <a:cubicBezTo>
                            <a:pt x="529" y="800"/>
                            <a:pt x="536" y="792"/>
                            <a:pt x="544" y="792"/>
                          </a:cubicBezTo>
                          <a:cubicBezTo>
                            <a:pt x="553" y="792"/>
                            <a:pt x="560" y="800"/>
                            <a:pt x="560" y="808"/>
                          </a:cubicBezTo>
                          <a:lnTo>
                            <a:pt x="568" y="1672"/>
                          </a:lnTo>
                          <a:lnTo>
                            <a:pt x="576" y="2968"/>
                          </a:lnTo>
                          <a:lnTo>
                            <a:pt x="544" y="2968"/>
                          </a:lnTo>
                          <a:lnTo>
                            <a:pt x="552" y="1256"/>
                          </a:lnTo>
                          <a:cubicBezTo>
                            <a:pt x="553" y="1248"/>
                            <a:pt x="560" y="1240"/>
                            <a:pt x="568" y="1240"/>
                          </a:cubicBezTo>
                          <a:cubicBezTo>
                            <a:pt x="577" y="1240"/>
                            <a:pt x="584" y="1248"/>
                            <a:pt x="584" y="1256"/>
                          </a:cubicBezTo>
                          <a:lnTo>
                            <a:pt x="592" y="2000"/>
                          </a:lnTo>
                          <a:lnTo>
                            <a:pt x="560" y="2000"/>
                          </a:lnTo>
                          <a:lnTo>
                            <a:pt x="568" y="1432"/>
                          </a:lnTo>
                          <a:cubicBezTo>
                            <a:pt x="569" y="1423"/>
                            <a:pt x="576" y="1416"/>
                            <a:pt x="584" y="1416"/>
                          </a:cubicBezTo>
                          <a:cubicBezTo>
                            <a:pt x="593" y="1416"/>
                            <a:pt x="600" y="1424"/>
                            <a:pt x="600" y="1432"/>
                          </a:cubicBezTo>
                          <a:lnTo>
                            <a:pt x="608" y="2080"/>
                          </a:lnTo>
                          <a:lnTo>
                            <a:pt x="616" y="2560"/>
                          </a:lnTo>
                          <a:lnTo>
                            <a:pt x="584" y="2560"/>
                          </a:lnTo>
                          <a:lnTo>
                            <a:pt x="592" y="1720"/>
                          </a:lnTo>
                          <a:cubicBezTo>
                            <a:pt x="592" y="1719"/>
                            <a:pt x="593" y="1719"/>
                            <a:pt x="593" y="1718"/>
                          </a:cubicBezTo>
                          <a:lnTo>
                            <a:pt x="601" y="1670"/>
                          </a:lnTo>
                          <a:lnTo>
                            <a:pt x="600" y="1672"/>
                          </a:lnTo>
                          <a:lnTo>
                            <a:pt x="608" y="1280"/>
                          </a:lnTo>
                          <a:cubicBezTo>
                            <a:pt x="609" y="1272"/>
                            <a:pt x="615" y="1265"/>
                            <a:pt x="624" y="1264"/>
                          </a:cubicBezTo>
                          <a:cubicBezTo>
                            <a:pt x="633" y="1264"/>
                            <a:pt x="640" y="1271"/>
                            <a:pt x="640" y="1279"/>
                          </a:cubicBezTo>
                          <a:lnTo>
                            <a:pt x="656" y="1487"/>
                          </a:lnTo>
                          <a:lnTo>
                            <a:pt x="664" y="1720"/>
                          </a:lnTo>
                          <a:lnTo>
                            <a:pt x="672" y="1912"/>
                          </a:lnTo>
                          <a:lnTo>
                            <a:pt x="640" y="1912"/>
                          </a:lnTo>
                          <a:lnTo>
                            <a:pt x="648" y="848"/>
                          </a:lnTo>
                          <a:cubicBezTo>
                            <a:pt x="649" y="840"/>
                            <a:pt x="656" y="832"/>
                            <a:pt x="664" y="832"/>
                          </a:cubicBezTo>
                          <a:cubicBezTo>
                            <a:pt x="673" y="832"/>
                            <a:pt x="680" y="839"/>
                            <a:pt x="680" y="848"/>
                          </a:cubicBezTo>
                          <a:lnTo>
                            <a:pt x="688" y="1400"/>
                          </a:lnTo>
                          <a:lnTo>
                            <a:pt x="696" y="1840"/>
                          </a:lnTo>
                          <a:lnTo>
                            <a:pt x="704" y="1919"/>
                          </a:lnTo>
                          <a:lnTo>
                            <a:pt x="672" y="1920"/>
                          </a:lnTo>
                          <a:lnTo>
                            <a:pt x="680" y="1552"/>
                          </a:lnTo>
                          <a:cubicBezTo>
                            <a:pt x="681" y="1543"/>
                            <a:pt x="688" y="1537"/>
                            <a:pt x="696" y="1536"/>
                          </a:cubicBezTo>
                          <a:cubicBezTo>
                            <a:pt x="705" y="1536"/>
                            <a:pt x="712" y="1543"/>
                            <a:pt x="712" y="1552"/>
                          </a:cubicBezTo>
                          <a:lnTo>
                            <a:pt x="720" y="1800"/>
                          </a:lnTo>
                          <a:lnTo>
                            <a:pt x="688" y="1800"/>
                          </a:lnTo>
                          <a:lnTo>
                            <a:pt x="696" y="1656"/>
                          </a:lnTo>
                          <a:cubicBezTo>
                            <a:pt x="697" y="1647"/>
                            <a:pt x="704" y="1640"/>
                            <a:pt x="713" y="1640"/>
                          </a:cubicBezTo>
                          <a:cubicBezTo>
                            <a:pt x="721" y="1641"/>
                            <a:pt x="728" y="1648"/>
                            <a:pt x="728" y="1656"/>
                          </a:cubicBezTo>
                          <a:lnTo>
                            <a:pt x="736" y="2024"/>
                          </a:lnTo>
                          <a:lnTo>
                            <a:pt x="704" y="2024"/>
                          </a:lnTo>
                          <a:lnTo>
                            <a:pt x="712" y="640"/>
                          </a:lnTo>
                          <a:cubicBezTo>
                            <a:pt x="713" y="632"/>
                            <a:pt x="720" y="624"/>
                            <a:pt x="728" y="624"/>
                          </a:cubicBezTo>
                          <a:cubicBezTo>
                            <a:pt x="737" y="624"/>
                            <a:pt x="744" y="632"/>
                            <a:pt x="744" y="640"/>
                          </a:cubicBezTo>
                          <a:lnTo>
                            <a:pt x="752" y="1448"/>
                          </a:lnTo>
                          <a:lnTo>
                            <a:pt x="760" y="1944"/>
                          </a:lnTo>
                          <a:lnTo>
                            <a:pt x="728" y="1944"/>
                          </a:lnTo>
                          <a:lnTo>
                            <a:pt x="736" y="752"/>
                          </a:lnTo>
                          <a:cubicBezTo>
                            <a:pt x="737" y="744"/>
                            <a:pt x="744" y="737"/>
                            <a:pt x="752" y="736"/>
                          </a:cubicBezTo>
                          <a:cubicBezTo>
                            <a:pt x="761" y="736"/>
                            <a:pt x="768" y="743"/>
                            <a:pt x="768" y="752"/>
                          </a:cubicBezTo>
                          <a:lnTo>
                            <a:pt x="776" y="1016"/>
                          </a:lnTo>
                          <a:lnTo>
                            <a:pt x="784" y="1240"/>
                          </a:lnTo>
                          <a:lnTo>
                            <a:pt x="792" y="1760"/>
                          </a:lnTo>
                          <a:lnTo>
                            <a:pt x="800" y="2832"/>
                          </a:lnTo>
                          <a:lnTo>
                            <a:pt x="768" y="2832"/>
                          </a:lnTo>
                          <a:lnTo>
                            <a:pt x="776" y="1312"/>
                          </a:lnTo>
                          <a:cubicBezTo>
                            <a:pt x="777" y="1304"/>
                            <a:pt x="784" y="1296"/>
                            <a:pt x="792" y="1296"/>
                          </a:cubicBezTo>
                          <a:cubicBezTo>
                            <a:pt x="801" y="1296"/>
                            <a:pt x="808" y="1303"/>
                            <a:pt x="808" y="1312"/>
                          </a:cubicBezTo>
                          <a:lnTo>
                            <a:pt x="816" y="1968"/>
                          </a:lnTo>
                          <a:lnTo>
                            <a:pt x="784" y="1968"/>
                          </a:lnTo>
                          <a:lnTo>
                            <a:pt x="792" y="1032"/>
                          </a:lnTo>
                          <a:cubicBezTo>
                            <a:pt x="793" y="1024"/>
                            <a:pt x="800" y="1016"/>
                            <a:pt x="808" y="1016"/>
                          </a:cubicBezTo>
                          <a:cubicBezTo>
                            <a:pt x="817" y="1016"/>
                            <a:pt x="824" y="1024"/>
                            <a:pt x="824" y="1032"/>
                          </a:cubicBezTo>
                          <a:lnTo>
                            <a:pt x="832" y="1752"/>
                          </a:lnTo>
                          <a:lnTo>
                            <a:pt x="800" y="1752"/>
                          </a:lnTo>
                          <a:lnTo>
                            <a:pt x="808" y="1064"/>
                          </a:lnTo>
                          <a:lnTo>
                            <a:pt x="824" y="760"/>
                          </a:lnTo>
                          <a:cubicBezTo>
                            <a:pt x="825" y="751"/>
                            <a:pt x="832" y="744"/>
                            <a:pt x="841" y="744"/>
                          </a:cubicBezTo>
                          <a:cubicBezTo>
                            <a:pt x="849" y="745"/>
                            <a:pt x="856" y="752"/>
                            <a:pt x="856" y="760"/>
                          </a:cubicBezTo>
                          <a:lnTo>
                            <a:pt x="864" y="1624"/>
                          </a:lnTo>
                          <a:lnTo>
                            <a:pt x="832" y="1624"/>
                          </a:lnTo>
                          <a:lnTo>
                            <a:pt x="840" y="1104"/>
                          </a:lnTo>
                          <a:cubicBezTo>
                            <a:pt x="841" y="1096"/>
                            <a:pt x="848" y="1089"/>
                            <a:pt x="856" y="1088"/>
                          </a:cubicBezTo>
                          <a:cubicBezTo>
                            <a:pt x="865" y="1088"/>
                            <a:pt x="872" y="1095"/>
                            <a:pt x="872" y="1104"/>
                          </a:cubicBezTo>
                          <a:lnTo>
                            <a:pt x="880" y="1264"/>
                          </a:lnTo>
                          <a:lnTo>
                            <a:pt x="888" y="1888"/>
                          </a:lnTo>
                          <a:lnTo>
                            <a:pt x="896" y="2328"/>
                          </a:lnTo>
                          <a:lnTo>
                            <a:pt x="864" y="2328"/>
                          </a:lnTo>
                          <a:lnTo>
                            <a:pt x="872" y="1232"/>
                          </a:lnTo>
                          <a:cubicBezTo>
                            <a:pt x="873" y="1224"/>
                            <a:pt x="880" y="1217"/>
                            <a:pt x="888" y="1216"/>
                          </a:cubicBezTo>
                          <a:cubicBezTo>
                            <a:pt x="897" y="1216"/>
                            <a:pt x="904" y="1223"/>
                            <a:pt x="904" y="1232"/>
                          </a:cubicBezTo>
                          <a:lnTo>
                            <a:pt x="912" y="1488"/>
                          </a:lnTo>
                          <a:lnTo>
                            <a:pt x="920" y="1624"/>
                          </a:lnTo>
                          <a:lnTo>
                            <a:pt x="928" y="2280"/>
                          </a:lnTo>
                          <a:lnTo>
                            <a:pt x="896" y="2280"/>
                          </a:lnTo>
                          <a:lnTo>
                            <a:pt x="904" y="1784"/>
                          </a:lnTo>
                          <a:lnTo>
                            <a:pt x="912" y="1616"/>
                          </a:lnTo>
                          <a:cubicBezTo>
                            <a:pt x="913" y="1607"/>
                            <a:pt x="920" y="1600"/>
                            <a:pt x="929" y="1600"/>
                          </a:cubicBezTo>
                          <a:cubicBezTo>
                            <a:pt x="937" y="1601"/>
                            <a:pt x="944" y="1607"/>
                            <a:pt x="944" y="1616"/>
                          </a:cubicBezTo>
                          <a:lnTo>
                            <a:pt x="952" y="1888"/>
                          </a:lnTo>
                          <a:lnTo>
                            <a:pt x="920" y="1888"/>
                          </a:lnTo>
                          <a:lnTo>
                            <a:pt x="928" y="1080"/>
                          </a:lnTo>
                          <a:cubicBezTo>
                            <a:pt x="929" y="1072"/>
                            <a:pt x="936" y="1064"/>
                            <a:pt x="944" y="1064"/>
                          </a:cubicBezTo>
                          <a:cubicBezTo>
                            <a:pt x="953" y="1064"/>
                            <a:pt x="960" y="1072"/>
                            <a:pt x="960" y="1080"/>
                          </a:cubicBezTo>
                          <a:lnTo>
                            <a:pt x="968" y="1984"/>
                          </a:lnTo>
                          <a:lnTo>
                            <a:pt x="976" y="2352"/>
                          </a:lnTo>
                          <a:lnTo>
                            <a:pt x="944" y="2352"/>
                          </a:lnTo>
                          <a:lnTo>
                            <a:pt x="952" y="760"/>
                          </a:lnTo>
                          <a:cubicBezTo>
                            <a:pt x="953" y="752"/>
                            <a:pt x="960" y="744"/>
                            <a:pt x="968" y="744"/>
                          </a:cubicBezTo>
                          <a:cubicBezTo>
                            <a:pt x="977" y="744"/>
                            <a:pt x="984" y="752"/>
                            <a:pt x="984" y="760"/>
                          </a:cubicBezTo>
                          <a:lnTo>
                            <a:pt x="992" y="2136"/>
                          </a:lnTo>
                          <a:lnTo>
                            <a:pt x="1000" y="2247"/>
                          </a:lnTo>
                          <a:lnTo>
                            <a:pt x="968" y="2248"/>
                          </a:lnTo>
                          <a:lnTo>
                            <a:pt x="976" y="2112"/>
                          </a:lnTo>
                          <a:cubicBezTo>
                            <a:pt x="977" y="2103"/>
                            <a:pt x="984" y="2096"/>
                            <a:pt x="993" y="2096"/>
                          </a:cubicBezTo>
                          <a:cubicBezTo>
                            <a:pt x="1001" y="2097"/>
                            <a:pt x="1008" y="2104"/>
                            <a:pt x="1008" y="2112"/>
                          </a:cubicBezTo>
                          <a:lnTo>
                            <a:pt x="1016" y="2944"/>
                          </a:lnTo>
                          <a:lnTo>
                            <a:pt x="984" y="2944"/>
                          </a:lnTo>
                          <a:lnTo>
                            <a:pt x="992" y="1120"/>
                          </a:lnTo>
                          <a:cubicBezTo>
                            <a:pt x="993" y="1112"/>
                            <a:pt x="999" y="1105"/>
                            <a:pt x="1008" y="1104"/>
                          </a:cubicBezTo>
                          <a:cubicBezTo>
                            <a:pt x="1017" y="1104"/>
                            <a:pt x="1024" y="1111"/>
                            <a:pt x="1024" y="1120"/>
                          </a:cubicBezTo>
                          <a:lnTo>
                            <a:pt x="1032" y="1320"/>
                          </a:lnTo>
                          <a:lnTo>
                            <a:pt x="1040" y="1648"/>
                          </a:lnTo>
                          <a:lnTo>
                            <a:pt x="1009" y="1643"/>
                          </a:lnTo>
                          <a:lnTo>
                            <a:pt x="1025" y="1595"/>
                          </a:lnTo>
                          <a:lnTo>
                            <a:pt x="1024" y="1600"/>
                          </a:lnTo>
                          <a:lnTo>
                            <a:pt x="1032" y="1208"/>
                          </a:lnTo>
                          <a:cubicBezTo>
                            <a:pt x="1033" y="1199"/>
                            <a:pt x="1040" y="1192"/>
                            <a:pt x="1049" y="1192"/>
                          </a:cubicBezTo>
                          <a:cubicBezTo>
                            <a:pt x="1057" y="1193"/>
                            <a:pt x="1064" y="1200"/>
                            <a:pt x="1064" y="1208"/>
                          </a:cubicBezTo>
                          <a:lnTo>
                            <a:pt x="1072" y="1904"/>
                          </a:lnTo>
                          <a:lnTo>
                            <a:pt x="1040" y="1904"/>
                          </a:lnTo>
                          <a:lnTo>
                            <a:pt x="1048" y="976"/>
                          </a:lnTo>
                          <a:cubicBezTo>
                            <a:pt x="1049" y="968"/>
                            <a:pt x="1055" y="961"/>
                            <a:pt x="1063" y="961"/>
                          </a:cubicBezTo>
                          <a:cubicBezTo>
                            <a:pt x="1071" y="960"/>
                            <a:pt x="1079" y="965"/>
                            <a:pt x="1080" y="973"/>
                          </a:cubicBezTo>
                          <a:lnTo>
                            <a:pt x="1088" y="1013"/>
                          </a:lnTo>
                          <a:cubicBezTo>
                            <a:pt x="1088" y="1014"/>
                            <a:pt x="1088" y="1015"/>
                            <a:pt x="1088" y="1016"/>
                          </a:cubicBezTo>
                          <a:lnTo>
                            <a:pt x="1096" y="1608"/>
                          </a:lnTo>
                          <a:lnTo>
                            <a:pt x="1104" y="1670"/>
                          </a:lnTo>
                          <a:lnTo>
                            <a:pt x="1112" y="2104"/>
                          </a:lnTo>
                          <a:lnTo>
                            <a:pt x="1080" y="2104"/>
                          </a:lnTo>
                          <a:lnTo>
                            <a:pt x="1088" y="1472"/>
                          </a:lnTo>
                          <a:cubicBezTo>
                            <a:pt x="1089" y="1464"/>
                            <a:pt x="1096" y="1456"/>
                            <a:pt x="1104" y="1456"/>
                          </a:cubicBezTo>
                          <a:cubicBezTo>
                            <a:pt x="1113" y="1456"/>
                            <a:pt x="1120" y="1463"/>
                            <a:pt x="1120" y="1472"/>
                          </a:cubicBezTo>
                          <a:lnTo>
                            <a:pt x="1128" y="1936"/>
                          </a:lnTo>
                          <a:lnTo>
                            <a:pt x="1096" y="1936"/>
                          </a:lnTo>
                          <a:lnTo>
                            <a:pt x="1104" y="1440"/>
                          </a:lnTo>
                          <a:lnTo>
                            <a:pt x="1112" y="1192"/>
                          </a:lnTo>
                          <a:cubicBezTo>
                            <a:pt x="1113" y="1190"/>
                            <a:pt x="1113" y="1187"/>
                            <a:pt x="1114" y="1185"/>
                          </a:cubicBezTo>
                          <a:lnTo>
                            <a:pt x="1122" y="1169"/>
                          </a:lnTo>
                          <a:cubicBezTo>
                            <a:pt x="1125" y="1163"/>
                            <a:pt x="1133" y="1159"/>
                            <a:pt x="1140" y="1161"/>
                          </a:cubicBezTo>
                          <a:cubicBezTo>
                            <a:pt x="1147" y="1163"/>
                            <a:pt x="1152" y="1169"/>
                            <a:pt x="1152" y="1176"/>
                          </a:cubicBezTo>
                          <a:lnTo>
                            <a:pt x="1160" y="1664"/>
                          </a:lnTo>
                          <a:lnTo>
                            <a:pt x="1128" y="1664"/>
                          </a:lnTo>
                          <a:lnTo>
                            <a:pt x="1136" y="640"/>
                          </a:lnTo>
                          <a:cubicBezTo>
                            <a:pt x="1137" y="632"/>
                            <a:pt x="1144" y="624"/>
                            <a:pt x="1152" y="624"/>
                          </a:cubicBezTo>
                          <a:cubicBezTo>
                            <a:pt x="1161" y="624"/>
                            <a:pt x="1168" y="632"/>
                            <a:pt x="1168" y="640"/>
                          </a:cubicBezTo>
                          <a:lnTo>
                            <a:pt x="1176" y="1552"/>
                          </a:lnTo>
                          <a:lnTo>
                            <a:pt x="1184" y="2240"/>
                          </a:lnTo>
                          <a:lnTo>
                            <a:pt x="1152" y="2240"/>
                          </a:lnTo>
                          <a:lnTo>
                            <a:pt x="1160" y="16"/>
                          </a:lnTo>
                          <a:cubicBezTo>
                            <a:pt x="1161" y="8"/>
                            <a:pt x="1168" y="0"/>
                            <a:pt x="1176" y="0"/>
                          </a:cubicBezTo>
                          <a:cubicBezTo>
                            <a:pt x="1185" y="0"/>
                            <a:pt x="1192" y="8"/>
                            <a:pt x="1192" y="16"/>
                          </a:cubicBezTo>
                          <a:lnTo>
                            <a:pt x="1200" y="1720"/>
                          </a:lnTo>
                          <a:lnTo>
                            <a:pt x="1200" y="1717"/>
                          </a:lnTo>
                          <a:lnTo>
                            <a:pt x="1208" y="1757"/>
                          </a:lnTo>
                          <a:cubicBezTo>
                            <a:pt x="1208" y="1758"/>
                            <a:pt x="1208" y="1759"/>
                            <a:pt x="1208" y="1760"/>
                          </a:cubicBezTo>
                          <a:lnTo>
                            <a:pt x="1216" y="2352"/>
                          </a:lnTo>
                          <a:lnTo>
                            <a:pt x="1184" y="2352"/>
                          </a:lnTo>
                          <a:lnTo>
                            <a:pt x="1192" y="576"/>
                          </a:lnTo>
                          <a:cubicBezTo>
                            <a:pt x="1193" y="568"/>
                            <a:pt x="1200" y="561"/>
                            <a:pt x="1208" y="560"/>
                          </a:cubicBezTo>
                          <a:cubicBezTo>
                            <a:pt x="1217" y="560"/>
                            <a:pt x="1224" y="567"/>
                            <a:pt x="1224" y="576"/>
                          </a:cubicBezTo>
                          <a:lnTo>
                            <a:pt x="1232" y="1248"/>
                          </a:lnTo>
                          <a:lnTo>
                            <a:pt x="1248" y="1760"/>
                          </a:lnTo>
                          <a:lnTo>
                            <a:pt x="1256" y="2904"/>
                          </a:lnTo>
                          <a:lnTo>
                            <a:pt x="1224" y="2904"/>
                          </a:lnTo>
                          <a:lnTo>
                            <a:pt x="1232" y="1616"/>
                          </a:lnTo>
                          <a:cubicBezTo>
                            <a:pt x="1233" y="1609"/>
                            <a:pt x="1238" y="1603"/>
                            <a:pt x="1245" y="1601"/>
                          </a:cubicBezTo>
                          <a:cubicBezTo>
                            <a:pt x="1252" y="1599"/>
                            <a:pt x="1259" y="1603"/>
                            <a:pt x="1263" y="1609"/>
                          </a:cubicBezTo>
                          <a:lnTo>
                            <a:pt x="1271" y="1625"/>
                          </a:lnTo>
                          <a:cubicBezTo>
                            <a:pt x="1272" y="1627"/>
                            <a:pt x="1272" y="1629"/>
                            <a:pt x="1272" y="1631"/>
                          </a:cubicBezTo>
                          <a:lnTo>
                            <a:pt x="1280" y="1751"/>
                          </a:lnTo>
                          <a:lnTo>
                            <a:pt x="1248" y="1752"/>
                          </a:lnTo>
                          <a:lnTo>
                            <a:pt x="1256" y="944"/>
                          </a:lnTo>
                          <a:cubicBezTo>
                            <a:pt x="1257" y="936"/>
                            <a:pt x="1264" y="928"/>
                            <a:pt x="1272" y="928"/>
                          </a:cubicBezTo>
                          <a:cubicBezTo>
                            <a:pt x="1281" y="928"/>
                            <a:pt x="1288" y="936"/>
                            <a:pt x="1288" y="944"/>
                          </a:cubicBezTo>
                          <a:lnTo>
                            <a:pt x="1296" y="2064"/>
                          </a:lnTo>
                          <a:lnTo>
                            <a:pt x="1264" y="2064"/>
                          </a:lnTo>
                          <a:lnTo>
                            <a:pt x="1272" y="896"/>
                          </a:lnTo>
                          <a:cubicBezTo>
                            <a:pt x="1273" y="888"/>
                            <a:pt x="1280" y="881"/>
                            <a:pt x="1288" y="880"/>
                          </a:cubicBezTo>
                          <a:cubicBezTo>
                            <a:pt x="1297" y="880"/>
                            <a:pt x="1304" y="887"/>
                            <a:pt x="1304" y="896"/>
                          </a:cubicBezTo>
                          <a:lnTo>
                            <a:pt x="1312" y="1352"/>
                          </a:lnTo>
                          <a:lnTo>
                            <a:pt x="1280" y="1352"/>
                          </a:lnTo>
                          <a:lnTo>
                            <a:pt x="1288" y="624"/>
                          </a:lnTo>
                          <a:cubicBezTo>
                            <a:pt x="1289" y="616"/>
                            <a:pt x="1296" y="608"/>
                            <a:pt x="1304" y="608"/>
                          </a:cubicBezTo>
                          <a:cubicBezTo>
                            <a:pt x="1313" y="608"/>
                            <a:pt x="1320" y="616"/>
                            <a:pt x="1320" y="624"/>
                          </a:cubicBezTo>
                          <a:lnTo>
                            <a:pt x="1328" y="1448"/>
                          </a:lnTo>
                          <a:lnTo>
                            <a:pt x="1336" y="1888"/>
                          </a:lnTo>
                          <a:lnTo>
                            <a:pt x="1304" y="1888"/>
                          </a:lnTo>
                          <a:lnTo>
                            <a:pt x="1312" y="504"/>
                          </a:lnTo>
                          <a:cubicBezTo>
                            <a:pt x="1313" y="496"/>
                            <a:pt x="1320" y="489"/>
                            <a:pt x="1328" y="488"/>
                          </a:cubicBezTo>
                          <a:cubicBezTo>
                            <a:pt x="1337" y="488"/>
                            <a:pt x="1344" y="495"/>
                            <a:pt x="1344" y="504"/>
                          </a:cubicBezTo>
                          <a:lnTo>
                            <a:pt x="1352" y="1104"/>
                          </a:lnTo>
                          <a:lnTo>
                            <a:pt x="1360" y="1808"/>
                          </a:lnTo>
                          <a:lnTo>
                            <a:pt x="1328" y="1808"/>
                          </a:lnTo>
                          <a:lnTo>
                            <a:pt x="1336" y="1048"/>
                          </a:lnTo>
                          <a:cubicBezTo>
                            <a:pt x="1337" y="1040"/>
                            <a:pt x="1343" y="1033"/>
                            <a:pt x="1351" y="1033"/>
                          </a:cubicBezTo>
                          <a:cubicBezTo>
                            <a:pt x="1360" y="1032"/>
                            <a:pt x="1367" y="1038"/>
                            <a:pt x="1368" y="1046"/>
                          </a:cubicBezTo>
                          <a:lnTo>
                            <a:pt x="1376" y="1102"/>
                          </a:lnTo>
                          <a:lnTo>
                            <a:pt x="1384" y="2400"/>
                          </a:lnTo>
                          <a:lnTo>
                            <a:pt x="1352" y="2400"/>
                          </a:lnTo>
                          <a:lnTo>
                            <a:pt x="1360" y="544"/>
                          </a:lnTo>
                          <a:cubicBezTo>
                            <a:pt x="1361" y="536"/>
                            <a:pt x="1368" y="529"/>
                            <a:pt x="1376" y="528"/>
                          </a:cubicBezTo>
                          <a:cubicBezTo>
                            <a:pt x="1385" y="528"/>
                            <a:pt x="1392" y="535"/>
                            <a:pt x="1392" y="544"/>
                          </a:cubicBezTo>
                          <a:lnTo>
                            <a:pt x="1400" y="856"/>
                          </a:lnTo>
                          <a:lnTo>
                            <a:pt x="1408" y="2352"/>
                          </a:lnTo>
                          <a:lnTo>
                            <a:pt x="1376" y="2352"/>
                          </a:lnTo>
                          <a:lnTo>
                            <a:pt x="1384" y="208"/>
                          </a:lnTo>
                          <a:cubicBezTo>
                            <a:pt x="1385" y="200"/>
                            <a:pt x="1392" y="192"/>
                            <a:pt x="1400" y="192"/>
                          </a:cubicBezTo>
                          <a:cubicBezTo>
                            <a:pt x="1409" y="192"/>
                            <a:pt x="1416" y="200"/>
                            <a:pt x="1416" y="208"/>
                          </a:cubicBezTo>
                          <a:lnTo>
                            <a:pt x="1424" y="2304"/>
                          </a:lnTo>
                          <a:lnTo>
                            <a:pt x="1392" y="2304"/>
                          </a:lnTo>
                          <a:lnTo>
                            <a:pt x="1400" y="936"/>
                          </a:lnTo>
                          <a:cubicBezTo>
                            <a:pt x="1401" y="928"/>
                            <a:pt x="1408" y="920"/>
                            <a:pt x="1416" y="920"/>
                          </a:cubicBezTo>
                          <a:cubicBezTo>
                            <a:pt x="1425" y="920"/>
                            <a:pt x="1432" y="927"/>
                            <a:pt x="1432" y="936"/>
                          </a:cubicBezTo>
                          <a:lnTo>
                            <a:pt x="1448" y="2232"/>
                          </a:lnTo>
                          <a:lnTo>
                            <a:pt x="1416" y="2232"/>
                          </a:lnTo>
                          <a:lnTo>
                            <a:pt x="1424" y="1208"/>
                          </a:lnTo>
                          <a:lnTo>
                            <a:pt x="1432" y="1040"/>
                          </a:lnTo>
                          <a:cubicBezTo>
                            <a:pt x="1433" y="1031"/>
                            <a:pt x="1440" y="1024"/>
                            <a:pt x="1449" y="1024"/>
                          </a:cubicBezTo>
                          <a:cubicBezTo>
                            <a:pt x="1457" y="1025"/>
                            <a:pt x="1464" y="1032"/>
                            <a:pt x="1464" y="1040"/>
                          </a:cubicBezTo>
                          <a:lnTo>
                            <a:pt x="1472" y="1408"/>
                          </a:lnTo>
                          <a:lnTo>
                            <a:pt x="1480" y="1872"/>
                          </a:lnTo>
                          <a:lnTo>
                            <a:pt x="1449" y="1869"/>
                          </a:lnTo>
                          <a:lnTo>
                            <a:pt x="1457" y="1829"/>
                          </a:lnTo>
                          <a:lnTo>
                            <a:pt x="1456" y="1832"/>
                          </a:lnTo>
                          <a:lnTo>
                            <a:pt x="1464" y="1376"/>
                          </a:lnTo>
                          <a:cubicBezTo>
                            <a:pt x="1465" y="1367"/>
                            <a:pt x="1472" y="1360"/>
                            <a:pt x="1481" y="1360"/>
                          </a:cubicBezTo>
                          <a:cubicBezTo>
                            <a:pt x="1489" y="1360"/>
                            <a:pt x="1496" y="1368"/>
                            <a:pt x="1496" y="1376"/>
                          </a:cubicBezTo>
                          <a:lnTo>
                            <a:pt x="1504" y="2096"/>
                          </a:lnTo>
                          <a:lnTo>
                            <a:pt x="1512" y="2304"/>
                          </a:lnTo>
                          <a:lnTo>
                            <a:pt x="1482" y="2297"/>
                          </a:lnTo>
                          <a:lnTo>
                            <a:pt x="1490" y="2281"/>
                          </a:lnTo>
                          <a:lnTo>
                            <a:pt x="1488" y="2288"/>
                          </a:lnTo>
                          <a:lnTo>
                            <a:pt x="1496" y="368"/>
                          </a:lnTo>
                          <a:cubicBezTo>
                            <a:pt x="1497" y="360"/>
                            <a:pt x="1504" y="352"/>
                            <a:pt x="1512" y="352"/>
                          </a:cubicBezTo>
                          <a:cubicBezTo>
                            <a:pt x="1521" y="352"/>
                            <a:pt x="1528" y="360"/>
                            <a:pt x="1528" y="368"/>
                          </a:cubicBezTo>
                          <a:lnTo>
                            <a:pt x="1536" y="2400"/>
                          </a:lnTo>
                          <a:lnTo>
                            <a:pt x="1504" y="2400"/>
                          </a:lnTo>
                          <a:lnTo>
                            <a:pt x="1512" y="760"/>
                          </a:lnTo>
                          <a:cubicBezTo>
                            <a:pt x="1513" y="752"/>
                            <a:pt x="1520" y="744"/>
                            <a:pt x="1528" y="744"/>
                          </a:cubicBezTo>
                          <a:cubicBezTo>
                            <a:pt x="1537" y="744"/>
                            <a:pt x="1544" y="752"/>
                            <a:pt x="1544" y="760"/>
                          </a:cubicBezTo>
                          <a:lnTo>
                            <a:pt x="1552" y="1552"/>
                          </a:lnTo>
                          <a:cubicBezTo>
                            <a:pt x="1553" y="1561"/>
                            <a:pt x="1545" y="1568"/>
                            <a:pt x="1537" y="1568"/>
                          </a:cubicBezTo>
                          <a:cubicBezTo>
                            <a:pt x="1528" y="1569"/>
                            <a:pt x="1521" y="1561"/>
                            <a:pt x="1520" y="1553"/>
                          </a:cubicBezTo>
                          <a:lnTo>
                            <a:pt x="1512" y="761"/>
                          </a:lnTo>
                          <a:lnTo>
                            <a:pt x="1544" y="761"/>
                          </a:lnTo>
                          <a:lnTo>
                            <a:pt x="1536" y="2401"/>
                          </a:lnTo>
                          <a:cubicBezTo>
                            <a:pt x="1536" y="2409"/>
                            <a:pt x="1529" y="2416"/>
                            <a:pt x="1520" y="2416"/>
                          </a:cubicBezTo>
                          <a:cubicBezTo>
                            <a:pt x="1512" y="2416"/>
                            <a:pt x="1505" y="2409"/>
                            <a:pt x="1504" y="2401"/>
                          </a:cubicBezTo>
                          <a:lnTo>
                            <a:pt x="1496" y="369"/>
                          </a:lnTo>
                          <a:lnTo>
                            <a:pt x="1528" y="369"/>
                          </a:lnTo>
                          <a:lnTo>
                            <a:pt x="1520" y="2289"/>
                          </a:lnTo>
                          <a:cubicBezTo>
                            <a:pt x="1520" y="2291"/>
                            <a:pt x="1520" y="2293"/>
                            <a:pt x="1519" y="2296"/>
                          </a:cubicBezTo>
                          <a:lnTo>
                            <a:pt x="1511" y="2312"/>
                          </a:lnTo>
                          <a:cubicBezTo>
                            <a:pt x="1508" y="2318"/>
                            <a:pt x="1500" y="2322"/>
                            <a:pt x="1493" y="2320"/>
                          </a:cubicBezTo>
                          <a:cubicBezTo>
                            <a:pt x="1486" y="2319"/>
                            <a:pt x="1481" y="2312"/>
                            <a:pt x="1480" y="2305"/>
                          </a:cubicBezTo>
                          <a:lnTo>
                            <a:pt x="1472" y="2097"/>
                          </a:lnTo>
                          <a:lnTo>
                            <a:pt x="1464" y="1377"/>
                          </a:lnTo>
                          <a:lnTo>
                            <a:pt x="1496" y="1377"/>
                          </a:lnTo>
                          <a:lnTo>
                            <a:pt x="1488" y="1833"/>
                          </a:lnTo>
                          <a:cubicBezTo>
                            <a:pt x="1488" y="1834"/>
                            <a:pt x="1488" y="1835"/>
                            <a:pt x="1488" y="1836"/>
                          </a:cubicBezTo>
                          <a:lnTo>
                            <a:pt x="1480" y="1876"/>
                          </a:lnTo>
                          <a:cubicBezTo>
                            <a:pt x="1479" y="1884"/>
                            <a:pt x="1471" y="1889"/>
                            <a:pt x="1463" y="1888"/>
                          </a:cubicBezTo>
                          <a:cubicBezTo>
                            <a:pt x="1455" y="1888"/>
                            <a:pt x="1449" y="1881"/>
                            <a:pt x="1448" y="1873"/>
                          </a:cubicBezTo>
                          <a:lnTo>
                            <a:pt x="1440" y="1409"/>
                          </a:lnTo>
                          <a:lnTo>
                            <a:pt x="1432" y="1041"/>
                          </a:lnTo>
                          <a:lnTo>
                            <a:pt x="1464" y="1041"/>
                          </a:lnTo>
                          <a:lnTo>
                            <a:pt x="1456" y="1209"/>
                          </a:lnTo>
                          <a:lnTo>
                            <a:pt x="1448" y="2233"/>
                          </a:lnTo>
                          <a:cubicBezTo>
                            <a:pt x="1448" y="2241"/>
                            <a:pt x="1441" y="2248"/>
                            <a:pt x="1433" y="2248"/>
                          </a:cubicBezTo>
                          <a:cubicBezTo>
                            <a:pt x="1424" y="2248"/>
                            <a:pt x="1417" y="2241"/>
                            <a:pt x="1416" y="2233"/>
                          </a:cubicBezTo>
                          <a:lnTo>
                            <a:pt x="1400" y="937"/>
                          </a:lnTo>
                          <a:lnTo>
                            <a:pt x="1432" y="937"/>
                          </a:lnTo>
                          <a:lnTo>
                            <a:pt x="1424" y="2305"/>
                          </a:lnTo>
                          <a:cubicBezTo>
                            <a:pt x="1424" y="2313"/>
                            <a:pt x="1417" y="2320"/>
                            <a:pt x="1408" y="2320"/>
                          </a:cubicBezTo>
                          <a:cubicBezTo>
                            <a:pt x="1400" y="2320"/>
                            <a:pt x="1393" y="2313"/>
                            <a:pt x="1392" y="2305"/>
                          </a:cubicBezTo>
                          <a:lnTo>
                            <a:pt x="1384" y="209"/>
                          </a:lnTo>
                          <a:lnTo>
                            <a:pt x="1416" y="209"/>
                          </a:lnTo>
                          <a:lnTo>
                            <a:pt x="1408" y="2353"/>
                          </a:lnTo>
                          <a:cubicBezTo>
                            <a:pt x="1408" y="2361"/>
                            <a:pt x="1401" y="2368"/>
                            <a:pt x="1392" y="2368"/>
                          </a:cubicBezTo>
                          <a:cubicBezTo>
                            <a:pt x="1384" y="2368"/>
                            <a:pt x="1377" y="2361"/>
                            <a:pt x="1376" y="2353"/>
                          </a:cubicBezTo>
                          <a:lnTo>
                            <a:pt x="1368" y="857"/>
                          </a:lnTo>
                          <a:lnTo>
                            <a:pt x="1360" y="545"/>
                          </a:lnTo>
                          <a:lnTo>
                            <a:pt x="1392" y="545"/>
                          </a:lnTo>
                          <a:lnTo>
                            <a:pt x="1384" y="2401"/>
                          </a:lnTo>
                          <a:cubicBezTo>
                            <a:pt x="1384" y="2409"/>
                            <a:pt x="1377" y="2416"/>
                            <a:pt x="1368" y="2416"/>
                          </a:cubicBezTo>
                          <a:cubicBezTo>
                            <a:pt x="1360" y="2416"/>
                            <a:pt x="1353" y="2409"/>
                            <a:pt x="1352" y="2401"/>
                          </a:cubicBezTo>
                          <a:lnTo>
                            <a:pt x="1345" y="1107"/>
                          </a:lnTo>
                          <a:lnTo>
                            <a:pt x="1337" y="1051"/>
                          </a:lnTo>
                          <a:lnTo>
                            <a:pt x="1368" y="1049"/>
                          </a:lnTo>
                          <a:lnTo>
                            <a:pt x="1360" y="1809"/>
                          </a:lnTo>
                          <a:cubicBezTo>
                            <a:pt x="1360" y="1817"/>
                            <a:pt x="1353" y="1824"/>
                            <a:pt x="1344" y="1824"/>
                          </a:cubicBezTo>
                          <a:cubicBezTo>
                            <a:pt x="1336" y="1824"/>
                            <a:pt x="1329" y="1817"/>
                            <a:pt x="1328" y="1809"/>
                          </a:cubicBezTo>
                          <a:lnTo>
                            <a:pt x="1320" y="1105"/>
                          </a:lnTo>
                          <a:lnTo>
                            <a:pt x="1312" y="505"/>
                          </a:lnTo>
                          <a:lnTo>
                            <a:pt x="1344" y="505"/>
                          </a:lnTo>
                          <a:lnTo>
                            <a:pt x="1336" y="1889"/>
                          </a:lnTo>
                          <a:cubicBezTo>
                            <a:pt x="1336" y="1897"/>
                            <a:pt x="1329" y="1904"/>
                            <a:pt x="1321" y="1904"/>
                          </a:cubicBezTo>
                          <a:cubicBezTo>
                            <a:pt x="1312" y="1905"/>
                            <a:pt x="1305" y="1898"/>
                            <a:pt x="1304" y="1889"/>
                          </a:cubicBezTo>
                          <a:lnTo>
                            <a:pt x="1296" y="1449"/>
                          </a:lnTo>
                          <a:lnTo>
                            <a:pt x="1288" y="625"/>
                          </a:lnTo>
                          <a:lnTo>
                            <a:pt x="1320" y="625"/>
                          </a:lnTo>
                          <a:lnTo>
                            <a:pt x="1312" y="1353"/>
                          </a:lnTo>
                          <a:cubicBezTo>
                            <a:pt x="1312" y="1361"/>
                            <a:pt x="1305" y="1368"/>
                            <a:pt x="1297" y="1368"/>
                          </a:cubicBezTo>
                          <a:cubicBezTo>
                            <a:pt x="1288" y="1368"/>
                            <a:pt x="1281" y="1361"/>
                            <a:pt x="1280" y="1353"/>
                          </a:cubicBezTo>
                          <a:lnTo>
                            <a:pt x="1272" y="897"/>
                          </a:lnTo>
                          <a:lnTo>
                            <a:pt x="1304" y="897"/>
                          </a:lnTo>
                          <a:lnTo>
                            <a:pt x="1296" y="2065"/>
                          </a:lnTo>
                          <a:cubicBezTo>
                            <a:pt x="1296" y="2073"/>
                            <a:pt x="1289" y="2080"/>
                            <a:pt x="1280" y="2080"/>
                          </a:cubicBezTo>
                          <a:cubicBezTo>
                            <a:pt x="1272" y="2080"/>
                            <a:pt x="1265" y="2073"/>
                            <a:pt x="1264" y="2065"/>
                          </a:cubicBezTo>
                          <a:lnTo>
                            <a:pt x="1256" y="945"/>
                          </a:lnTo>
                          <a:lnTo>
                            <a:pt x="1288" y="945"/>
                          </a:lnTo>
                          <a:lnTo>
                            <a:pt x="1280" y="1753"/>
                          </a:lnTo>
                          <a:cubicBezTo>
                            <a:pt x="1280" y="1761"/>
                            <a:pt x="1274" y="1768"/>
                            <a:pt x="1265" y="1768"/>
                          </a:cubicBezTo>
                          <a:cubicBezTo>
                            <a:pt x="1256" y="1769"/>
                            <a:pt x="1249" y="1762"/>
                            <a:pt x="1249" y="1754"/>
                          </a:cubicBezTo>
                          <a:lnTo>
                            <a:pt x="1241" y="1634"/>
                          </a:lnTo>
                          <a:lnTo>
                            <a:pt x="1242" y="1640"/>
                          </a:lnTo>
                          <a:lnTo>
                            <a:pt x="1234" y="1624"/>
                          </a:lnTo>
                          <a:lnTo>
                            <a:pt x="1264" y="1617"/>
                          </a:lnTo>
                          <a:lnTo>
                            <a:pt x="1256" y="2905"/>
                          </a:lnTo>
                          <a:cubicBezTo>
                            <a:pt x="1256" y="2913"/>
                            <a:pt x="1249" y="2920"/>
                            <a:pt x="1240" y="2920"/>
                          </a:cubicBezTo>
                          <a:cubicBezTo>
                            <a:pt x="1232" y="2920"/>
                            <a:pt x="1225" y="2913"/>
                            <a:pt x="1224" y="2905"/>
                          </a:cubicBezTo>
                          <a:lnTo>
                            <a:pt x="1216" y="1761"/>
                          </a:lnTo>
                          <a:lnTo>
                            <a:pt x="1200" y="1249"/>
                          </a:lnTo>
                          <a:lnTo>
                            <a:pt x="1192" y="577"/>
                          </a:lnTo>
                          <a:lnTo>
                            <a:pt x="1224" y="577"/>
                          </a:lnTo>
                          <a:lnTo>
                            <a:pt x="1216" y="2353"/>
                          </a:lnTo>
                          <a:cubicBezTo>
                            <a:pt x="1216" y="2361"/>
                            <a:pt x="1209" y="2368"/>
                            <a:pt x="1201" y="2368"/>
                          </a:cubicBezTo>
                          <a:cubicBezTo>
                            <a:pt x="1192" y="2369"/>
                            <a:pt x="1185" y="2361"/>
                            <a:pt x="1184" y="2353"/>
                          </a:cubicBezTo>
                          <a:lnTo>
                            <a:pt x="1176" y="1761"/>
                          </a:lnTo>
                          <a:lnTo>
                            <a:pt x="1177" y="1764"/>
                          </a:lnTo>
                          <a:lnTo>
                            <a:pt x="1169" y="1724"/>
                          </a:lnTo>
                          <a:cubicBezTo>
                            <a:pt x="1169" y="1723"/>
                            <a:pt x="1168" y="1722"/>
                            <a:pt x="1168" y="1721"/>
                          </a:cubicBezTo>
                          <a:lnTo>
                            <a:pt x="1160" y="17"/>
                          </a:lnTo>
                          <a:lnTo>
                            <a:pt x="1192" y="17"/>
                          </a:lnTo>
                          <a:lnTo>
                            <a:pt x="1184" y="2241"/>
                          </a:lnTo>
                          <a:cubicBezTo>
                            <a:pt x="1184" y="2249"/>
                            <a:pt x="1177" y="2256"/>
                            <a:pt x="1169" y="2256"/>
                          </a:cubicBezTo>
                          <a:cubicBezTo>
                            <a:pt x="1160" y="2257"/>
                            <a:pt x="1153" y="2249"/>
                            <a:pt x="1152" y="2241"/>
                          </a:cubicBezTo>
                          <a:lnTo>
                            <a:pt x="1144" y="1553"/>
                          </a:lnTo>
                          <a:lnTo>
                            <a:pt x="1136" y="641"/>
                          </a:lnTo>
                          <a:lnTo>
                            <a:pt x="1168" y="641"/>
                          </a:lnTo>
                          <a:lnTo>
                            <a:pt x="1160" y="1665"/>
                          </a:lnTo>
                          <a:cubicBezTo>
                            <a:pt x="1160" y="1673"/>
                            <a:pt x="1153" y="1680"/>
                            <a:pt x="1145" y="1680"/>
                          </a:cubicBezTo>
                          <a:cubicBezTo>
                            <a:pt x="1136" y="1681"/>
                            <a:pt x="1129" y="1673"/>
                            <a:pt x="1128" y="1665"/>
                          </a:cubicBezTo>
                          <a:lnTo>
                            <a:pt x="1120" y="1177"/>
                          </a:lnTo>
                          <a:lnTo>
                            <a:pt x="1151" y="1184"/>
                          </a:lnTo>
                          <a:lnTo>
                            <a:pt x="1143" y="1200"/>
                          </a:lnTo>
                          <a:lnTo>
                            <a:pt x="1144" y="1193"/>
                          </a:lnTo>
                          <a:lnTo>
                            <a:pt x="1136" y="1441"/>
                          </a:lnTo>
                          <a:lnTo>
                            <a:pt x="1128" y="1937"/>
                          </a:lnTo>
                          <a:cubicBezTo>
                            <a:pt x="1128" y="1945"/>
                            <a:pt x="1121" y="1952"/>
                            <a:pt x="1112" y="1952"/>
                          </a:cubicBezTo>
                          <a:cubicBezTo>
                            <a:pt x="1104" y="1952"/>
                            <a:pt x="1097" y="1945"/>
                            <a:pt x="1096" y="1937"/>
                          </a:cubicBezTo>
                          <a:lnTo>
                            <a:pt x="1088" y="1473"/>
                          </a:lnTo>
                          <a:lnTo>
                            <a:pt x="1120" y="1473"/>
                          </a:lnTo>
                          <a:lnTo>
                            <a:pt x="1112" y="2105"/>
                          </a:lnTo>
                          <a:cubicBezTo>
                            <a:pt x="1112" y="2113"/>
                            <a:pt x="1105" y="2120"/>
                            <a:pt x="1097" y="2120"/>
                          </a:cubicBezTo>
                          <a:cubicBezTo>
                            <a:pt x="1088" y="2120"/>
                            <a:pt x="1081" y="2114"/>
                            <a:pt x="1080" y="2105"/>
                          </a:cubicBezTo>
                          <a:lnTo>
                            <a:pt x="1073" y="1674"/>
                          </a:lnTo>
                          <a:lnTo>
                            <a:pt x="1064" y="1609"/>
                          </a:lnTo>
                          <a:lnTo>
                            <a:pt x="1056" y="1017"/>
                          </a:lnTo>
                          <a:lnTo>
                            <a:pt x="1057" y="1020"/>
                          </a:lnTo>
                          <a:lnTo>
                            <a:pt x="1049" y="980"/>
                          </a:lnTo>
                          <a:lnTo>
                            <a:pt x="1080" y="977"/>
                          </a:lnTo>
                          <a:lnTo>
                            <a:pt x="1072" y="1905"/>
                          </a:lnTo>
                          <a:cubicBezTo>
                            <a:pt x="1072" y="1913"/>
                            <a:pt x="1065" y="1920"/>
                            <a:pt x="1056" y="1920"/>
                          </a:cubicBezTo>
                          <a:cubicBezTo>
                            <a:pt x="1048" y="1920"/>
                            <a:pt x="1041" y="1913"/>
                            <a:pt x="1040" y="1905"/>
                          </a:cubicBezTo>
                          <a:lnTo>
                            <a:pt x="1032" y="1209"/>
                          </a:lnTo>
                          <a:lnTo>
                            <a:pt x="1064" y="1209"/>
                          </a:lnTo>
                          <a:lnTo>
                            <a:pt x="1056" y="1601"/>
                          </a:lnTo>
                          <a:cubicBezTo>
                            <a:pt x="1056" y="1602"/>
                            <a:pt x="1056" y="1604"/>
                            <a:pt x="1056" y="1606"/>
                          </a:cubicBezTo>
                          <a:lnTo>
                            <a:pt x="1040" y="1654"/>
                          </a:lnTo>
                          <a:cubicBezTo>
                            <a:pt x="1037" y="1661"/>
                            <a:pt x="1030" y="1665"/>
                            <a:pt x="1022" y="1664"/>
                          </a:cubicBezTo>
                          <a:cubicBezTo>
                            <a:pt x="1014" y="1663"/>
                            <a:pt x="1009" y="1657"/>
                            <a:pt x="1008" y="1649"/>
                          </a:cubicBezTo>
                          <a:lnTo>
                            <a:pt x="1000" y="1321"/>
                          </a:lnTo>
                          <a:lnTo>
                            <a:pt x="992" y="1121"/>
                          </a:lnTo>
                          <a:lnTo>
                            <a:pt x="1024" y="1121"/>
                          </a:lnTo>
                          <a:lnTo>
                            <a:pt x="1016" y="2945"/>
                          </a:lnTo>
                          <a:cubicBezTo>
                            <a:pt x="1016" y="2953"/>
                            <a:pt x="1009" y="2960"/>
                            <a:pt x="1001" y="2960"/>
                          </a:cubicBezTo>
                          <a:cubicBezTo>
                            <a:pt x="992" y="2960"/>
                            <a:pt x="985" y="2953"/>
                            <a:pt x="984" y="2945"/>
                          </a:cubicBezTo>
                          <a:lnTo>
                            <a:pt x="976" y="2113"/>
                          </a:lnTo>
                          <a:lnTo>
                            <a:pt x="1008" y="2113"/>
                          </a:lnTo>
                          <a:lnTo>
                            <a:pt x="1000" y="2249"/>
                          </a:lnTo>
                          <a:cubicBezTo>
                            <a:pt x="1000" y="2258"/>
                            <a:pt x="993" y="2264"/>
                            <a:pt x="985" y="2264"/>
                          </a:cubicBezTo>
                          <a:cubicBezTo>
                            <a:pt x="976" y="2265"/>
                            <a:pt x="969" y="2258"/>
                            <a:pt x="969" y="2250"/>
                          </a:cubicBezTo>
                          <a:lnTo>
                            <a:pt x="960" y="2137"/>
                          </a:lnTo>
                          <a:lnTo>
                            <a:pt x="952" y="761"/>
                          </a:lnTo>
                          <a:lnTo>
                            <a:pt x="984" y="761"/>
                          </a:lnTo>
                          <a:lnTo>
                            <a:pt x="976" y="2353"/>
                          </a:lnTo>
                          <a:cubicBezTo>
                            <a:pt x="976" y="2361"/>
                            <a:pt x="969" y="2368"/>
                            <a:pt x="961" y="2368"/>
                          </a:cubicBezTo>
                          <a:cubicBezTo>
                            <a:pt x="952" y="2369"/>
                            <a:pt x="945" y="2362"/>
                            <a:pt x="944" y="2353"/>
                          </a:cubicBezTo>
                          <a:lnTo>
                            <a:pt x="936" y="1985"/>
                          </a:lnTo>
                          <a:lnTo>
                            <a:pt x="928" y="1081"/>
                          </a:lnTo>
                          <a:lnTo>
                            <a:pt x="960" y="1081"/>
                          </a:lnTo>
                          <a:lnTo>
                            <a:pt x="952" y="1889"/>
                          </a:lnTo>
                          <a:cubicBezTo>
                            <a:pt x="952" y="1897"/>
                            <a:pt x="945" y="1904"/>
                            <a:pt x="937" y="1904"/>
                          </a:cubicBezTo>
                          <a:cubicBezTo>
                            <a:pt x="928" y="1905"/>
                            <a:pt x="921" y="1898"/>
                            <a:pt x="920" y="1889"/>
                          </a:cubicBezTo>
                          <a:lnTo>
                            <a:pt x="912" y="1617"/>
                          </a:lnTo>
                          <a:lnTo>
                            <a:pt x="944" y="1617"/>
                          </a:lnTo>
                          <a:lnTo>
                            <a:pt x="936" y="1785"/>
                          </a:lnTo>
                          <a:lnTo>
                            <a:pt x="928" y="2281"/>
                          </a:lnTo>
                          <a:cubicBezTo>
                            <a:pt x="928" y="2289"/>
                            <a:pt x="921" y="2296"/>
                            <a:pt x="912" y="2296"/>
                          </a:cubicBezTo>
                          <a:cubicBezTo>
                            <a:pt x="904" y="2296"/>
                            <a:pt x="897" y="2289"/>
                            <a:pt x="896" y="2281"/>
                          </a:cubicBezTo>
                          <a:lnTo>
                            <a:pt x="888" y="1625"/>
                          </a:lnTo>
                          <a:lnTo>
                            <a:pt x="880" y="1489"/>
                          </a:lnTo>
                          <a:lnTo>
                            <a:pt x="872" y="1233"/>
                          </a:lnTo>
                          <a:lnTo>
                            <a:pt x="904" y="1233"/>
                          </a:lnTo>
                          <a:lnTo>
                            <a:pt x="896" y="2329"/>
                          </a:lnTo>
                          <a:cubicBezTo>
                            <a:pt x="896" y="2337"/>
                            <a:pt x="889" y="2344"/>
                            <a:pt x="881" y="2344"/>
                          </a:cubicBezTo>
                          <a:cubicBezTo>
                            <a:pt x="872" y="2345"/>
                            <a:pt x="865" y="2338"/>
                            <a:pt x="864" y="2329"/>
                          </a:cubicBezTo>
                          <a:lnTo>
                            <a:pt x="856" y="1889"/>
                          </a:lnTo>
                          <a:lnTo>
                            <a:pt x="848" y="1265"/>
                          </a:lnTo>
                          <a:lnTo>
                            <a:pt x="840" y="1105"/>
                          </a:lnTo>
                          <a:lnTo>
                            <a:pt x="872" y="1105"/>
                          </a:lnTo>
                          <a:lnTo>
                            <a:pt x="864" y="1625"/>
                          </a:lnTo>
                          <a:cubicBezTo>
                            <a:pt x="864" y="1633"/>
                            <a:pt x="857" y="1640"/>
                            <a:pt x="848" y="1640"/>
                          </a:cubicBezTo>
                          <a:cubicBezTo>
                            <a:pt x="840" y="1640"/>
                            <a:pt x="833" y="1633"/>
                            <a:pt x="832" y="1625"/>
                          </a:cubicBezTo>
                          <a:lnTo>
                            <a:pt x="824" y="761"/>
                          </a:lnTo>
                          <a:lnTo>
                            <a:pt x="856" y="761"/>
                          </a:lnTo>
                          <a:lnTo>
                            <a:pt x="840" y="1065"/>
                          </a:lnTo>
                          <a:lnTo>
                            <a:pt x="832" y="1753"/>
                          </a:lnTo>
                          <a:cubicBezTo>
                            <a:pt x="832" y="1761"/>
                            <a:pt x="825" y="1768"/>
                            <a:pt x="816" y="1768"/>
                          </a:cubicBezTo>
                          <a:cubicBezTo>
                            <a:pt x="808" y="1768"/>
                            <a:pt x="801" y="1761"/>
                            <a:pt x="800" y="1753"/>
                          </a:cubicBezTo>
                          <a:lnTo>
                            <a:pt x="792" y="1033"/>
                          </a:lnTo>
                          <a:lnTo>
                            <a:pt x="824" y="1033"/>
                          </a:lnTo>
                          <a:lnTo>
                            <a:pt x="816" y="1969"/>
                          </a:lnTo>
                          <a:cubicBezTo>
                            <a:pt x="816" y="1977"/>
                            <a:pt x="809" y="1984"/>
                            <a:pt x="800" y="1984"/>
                          </a:cubicBezTo>
                          <a:cubicBezTo>
                            <a:pt x="792" y="1984"/>
                            <a:pt x="785" y="1977"/>
                            <a:pt x="784" y="1969"/>
                          </a:cubicBezTo>
                          <a:lnTo>
                            <a:pt x="776" y="1313"/>
                          </a:lnTo>
                          <a:lnTo>
                            <a:pt x="808" y="1313"/>
                          </a:lnTo>
                          <a:lnTo>
                            <a:pt x="800" y="2833"/>
                          </a:lnTo>
                          <a:cubicBezTo>
                            <a:pt x="800" y="2841"/>
                            <a:pt x="793" y="2848"/>
                            <a:pt x="784" y="2848"/>
                          </a:cubicBezTo>
                          <a:cubicBezTo>
                            <a:pt x="776" y="2848"/>
                            <a:pt x="769" y="2841"/>
                            <a:pt x="768" y="2833"/>
                          </a:cubicBezTo>
                          <a:lnTo>
                            <a:pt x="760" y="1761"/>
                          </a:lnTo>
                          <a:lnTo>
                            <a:pt x="752" y="1241"/>
                          </a:lnTo>
                          <a:lnTo>
                            <a:pt x="744" y="1017"/>
                          </a:lnTo>
                          <a:lnTo>
                            <a:pt x="736" y="753"/>
                          </a:lnTo>
                          <a:lnTo>
                            <a:pt x="768" y="753"/>
                          </a:lnTo>
                          <a:lnTo>
                            <a:pt x="760" y="1945"/>
                          </a:lnTo>
                          <a:cubicBezTo>
                            <a:pt x="760" y="1953"/>
                            <a:pt x="753" y="1960"/>
                            <a:pt x="745" y="1960"/>
                          </a:cubicBezTo>
                          <a:cubicBezTo>
                            <a:pt x="736" y="1961"/>
                            <a:pt x="729" y="1953"/>
                            <a:pt x="728" y="1945"/>
                          </a:cubicBezTo>
                          <a:lnTo>
                            <a:pt x="720" y="1449"/>
                          </a:lnTo>
                          <a:lnTo>
                            <a:pt x="712" y="641"/>
                          </a:lnTo>
                          <a:lnTo>
                            <a:pt x="744" y="641"/>
                          </a:lnTo>
                          <a:lnTo>
                            <a:pt x="736" y="2025"/>
                          </a:lnTo>
                          <a:cubicBezTo>
                            <a:pt x="736" y="2033"/>
                            <a:pt x="729" y="2040"/>
                            <a:pt x="721" y="2040"/>
                          </a:cubicBezTo>
                          <a:cubicBezTo>
                            <a:pt x="712" y="2041"/>
                            <a:pt x="705" y="2034"/>
                            <a:pt x="704" y="2025"/>
                          </a:cubicBezTo>
                          <a:lnTo>
                            <a:pt x="696" y="1657"/>
                          </a:lnTo>
                          <a:lnTo>
                            <a:pt x="728" y="1657"/>
                          </a:lnTo>
                          <a:lnTo>
                            <a:pt x="720" y="1801"/>
                          </a:lnTo>
                          <a:cubicBezTo>
                            <a:pt x="720" y="1810"/>
                            <a:pt x="713" y="1817"/>
                            <a:pt x="704" y="1816"/>
                          </a:cubicBezTo>
                          <a:cubicBezTo>
                            <a:pt x="696" y="1816"/>
                            <a:pt x="689" y="1810"/>
                            <a:pt x="688" y="1801"/>
                          </a:cubicBezTo>
                          <a:lnTo>
                            <a:pt x="680" y="1553"/>
                          </a:lnTo>
                          <a:lnTo>
                            <a:pt x="712" y="1553"/>
                          </a:lnTo>
                          <a:lnTo>
                            <a:pt x="704" y="1921"/>
                          </a:lnTo>
                          <a:cubicBezTo>
                            <a:pt x="704" y="1929"/>
                            <a:pt x="698" y="1936"/>
                            <a:pt x="689" y="1936"/>
                          </a:cubicBezTo>
                          <a:cubicBezTo>
                            <a:pt x="681" y="1937"/>
                            <a:pt x="673" y="1930"/>
                            <a:pt x="673" y="1922"/>
                          </a:cubicBezTo>
                          <a:lnTo>
                            <a:pt x="664" y="1841"/>
                          </a:lnTo>
                          <a:lnTo>
                            <a:pt x="656" y="1401"/>
                          </a:lnTo>
                          <a:lnTo>
                            <a:pt x="648" y="849"/>
                          </a:lnTo>
                          <a:lnTo>
                            <a:pt x="680" y="849"/>
                          </a:lnTo>
                          <a:lnTo>
                            <a:pt x="672" y="1913"/>
                          </a:lnTo>
                          <a:cubicBezTo>
                            <a:pt x="672" y="1921"/>
                            <a:pt x="665" y="1928"/>
                            <a:pt x="657" y="1928"/>
                          </a:cubicBezTo>
                          <a:cubicBezTo>
                            <a:pt x="648" y="1929"/>
                            <a:pt x="641" y="1922"/>
                            <a:pt x="640" y="1913"/>
                          </a:cubicBezTo>
                          <a:lnTo>
                            <a:pt x="632" y="1721"/>
                          </a:lnTo>
                          <a:lnTo>
                            <a:pt x="625" y="1490"/>
                          </a:lnTo>
                          <a:lnTo>
                            <a:pt x="609" y="1282"/>
                          </a:lnTo>
                          <a:lnTo>
                            <a:pt x="640" y="1281"/>
                          </a:lnTo>
                          <a:lnTo>
                            <a:pt x="632" y="1673"/>
                          </a:lnTo>
                          <a:cubicBezTo>
                            <a:pt x="632" y="1674"/>
                            <a:pt x="632" y="1674"/>
                            <a:pt x="632" y="1675"/>
                          </a:cubicBezTo>
                          <a:lnTo>
                            <a:pt x="624" y="1723"/>
                          </a:lnTo>
                          <a:lnTo>
                            <a:pt x="624" y="1721"/>
                          </a:lnTo>
                          <a:lnTo>
                            <a:pt x="616" y="2561"/>
                          </a:lnTo>
                          <a:cubicBezTo>
                            <a:pt x="616" y="2569"/>
                            <a:pt x="609" y="2576"/>
                            <a:pt x="601" y="2576"/>
                          </a:cubicBezTo>
                          <a:cubicBezTo>
                            <a:pt x="592" y="2576"/>
                            <a:pt x="585" y="2569"/>
                            <a:pt x="584" y="2561"/>
                          </a:cubicBezTo>
                          <a:lnTo>
                            <a:pt x="576" y="2081"/>
                          </a:lnTo>
                          <a:lnTo>
                            <a:pt x="568" y="1433"/>
                          </a:lnTo>
                          <a:lnTo>
                            <a:pt x="600" y="1433"/>
                          </a:lnTo>
                          <a:lnTo>
                            <a:pt x="592" y="2001"/>
                          </a:lnTo>
                          <a:cubicBezTo>
                            <a:pt x="592" y="2009"/>
                            <a:pt x="585" y="2016"/>
                            <a:pt x="576" y="2016"/>
                          </a:cubicBezTo>
                          <a:cubicBezTo>
                            <a:pt x="568" y="2016"/>
                            <a:pt x="561" y="2009"/>
                            <a:pt x="560" y="2001"/>
                          </a:cubicBezTo>
                          <a:lnTo>
                            <a:pt x="552" y="1257"/>
                          </a:lnTo>
                          <a:lnTo>
                            <a:pt x="584" y="1257"/>
                          </a:lnTo>
                          <a:lnTo>
                            <a:pt x="576" y="2969"/>
                          </a:lnTo>
                          <a:cubicBezTo>
                            <a:pt x="576" y="2977"/>
                            <a:pt x="569" y="2984"/>
                            <a:pt x="560" y="2984"/>
                          </a:cubicBezTo>
                          <a:cubicBezTo>
                            <a:pt x="552" y="2984"/>
                            <a:pt x="545" y="2977"/>
                            <a:pt x="544" y="2969"/>
                          </a:cubicBezTo>
                          <a:lnTo>
                            <a:pt x="536" y="1673"/>
                          </a:lnTo>
                          <a:lnTo>
                            <a:pt x="528" y="809"/>
                          </a:lnTo>
                          <a:lnTo>
                            <a:pt x="560" y="809"/>
                          </a:lnTo>
                          <a:lnTo>
                            <a:pt x="552" y="2089"/>
                          </a:lnTo>
                          <a:cubicBezTo>
                            <a:pt x="552" y="2097"/>
                            <a:pt x="545" y="2104"/>
                            <a:pt x="536" y="2104"/>
                          </a:cubicBezTo>
                          <a:cubicBezTo>
                            <a:pt x="528" y="2104"/>
                            <a:pt x="521" y="2097"/>
                            <a:pt x="520" y="2089"/>
                          </a:cubicBezTo>
                          <a:lnTo>
                            <a:pt x="512" y="1217"/>
                          </a:lnTo>
                          <a:lnTo>
                            <a:pt x="544" y="1217"/>
                          </a:lnTo>
                          <a:lnTo>
                            <a:pt x="536" y="1345"/>
                          </a:lnTo>
                          <a:lnTo>
                            <a:pt x="528" y="1537"/>
                          </a:lnTo>
                          <a:lnTo>
                            <a:pt x="520" y="2473"/>
                          </a:lnTo>
                          <a:cubicBezTo>
                            <a:pt x="520" y="2481"/>
                            <a:pt x="513" y="2488"/>
                            <a:pt x="504" y="2488"/>
                          </a:cubicBezTo>
                          <a:cubicBezTo>
                            <a:pt x="496" y="2488"/>
                            <a:pt x="488" y="2481"/>
                            <a:pt x="488" y="2473"/>
                          </a:cubicBezTo>
                          <a:lnTo>
                            <a:pt x="480" y="153"/>
                          </a:lnTo>
                          <a:lnTo>
                            <a:pt x="512" y="153"/>
                          </a:lnTo>
                          <a:lnTo>
                            <a:pt x="504" y="1585"/>
                          </a:lnTo>
                          <a:cubicBezTo>
                            <a:pt x="504" y="1593"/>
                            <a:pt x="497" y="1600"/>
                            <a:pt x="489" y="1600"/>
                          </a:cubicBezTo>
                          <a:cubicBezTo>
                            <a:pt x="480" y="1601"/>
                            <a:pt x="473" y="1593"/>
                            <a:pt x="472" y="1585"/>
                          </a:cubicBezTo>
                          <a:lnTo>
                            <a:pt x="464" y="1049"/>
                          </a:lnTo>
                          <a:lnTo>
                            <a:pt x="496" y="1049"/>
                          </a:lnTo>
                          <a:lnTo>
                            <a:pt x="488" y="1553"/>
                          </a:lnTo>
                          <a:cubicBezTo>
                            <a:pt x="488" y="1561"/>
                            <a:pt x="481" y="1568"/>
                            <a:pt x="473" y="1568"/>
                          </a:cubicBezTo>
                          <a:cubicBezTo>
                            <a:pt x="464" y="1569"/>
                            <a:pt x="457" y="1562"/>
                            <a:pt x="456" y="1553"/>
                          </a:cubicBezTo>
                          <a:lnTo>
                            <a:pt x="448" y="1289"/>
                          </a:lnTo>
                          <a:lnTo>
                            <a:pt x="480" y="1289"/>
                          </a:lnTo>
                          <a:lnTo>
                            <a:pt x="472" y="1481"/>
                          </a:lnTo>
                          <a:lnTo>
                            <a:pt x="464" y="2025"/>
                          </a:lnTo>
                          <a:lnTo>
                            <a:pt x="456" y="2241"/>
                          </a:lnTo>
                          <a:cubicBezTo>
                            <a:pt x="456" y="2248"/>
                            <a:pt x="451" y="2254"/>
                            <a:pt x="445" y="2256"/>
                          </a:cubicBezTo>
                          <a:cubicBezTo>
                            <a:pt x="438" y="2258"/>
                            <a:pt x="431" y="2255"/>
                            <a:pt x="427" y="2249"/>
                          </a:cubicBezTo>
                          <a:lnTo>
                            <a:pt x="411" y="2225"/>
                          </a:lnTo>
                          <a:cubicBezTo>
                            <a:pt x="409" y="2223"/>
                            <a:pt x="409" y="2220"/>
                            <a:pt x="408" y="2217"/>
                          </a:cubicBezTo>
                          <a:lnTo>
                            <a:pt x="400" y="1825"/>
                          </a:lnTo>
                          <a:lnTo>
                            <a:pt x="432" y="1825"/>
                          </a:lnTo>
                          <a:lnTo>
                            <a:pt x="424" y="2409"/>
                          </a:lnTo>
                          <a:cubicBezTo>
                            <a:pt x="424" y="2417"/>
                            <a:pt x="417" y="2425"/>
                            <a:pt x="408" y="2424"/>
                          </a:cubicBezTo>
                          <a:cubicBezTo>
                            <a:pt x="400" y="2424"/>
                            <a:pt x="393" y="2417"/>
                            <a:pt x="392" y="2409"/>
                          </a:cubicBezTo>
                          <a:lnTo>
                            <a:pt x="384" y="993"/>
                          </a:lnTo>
                          <a:lnTo>
                            <a:pt x="416" y="993"/>
                          </a:lnTo>
                          <a:lnTo>
                            <a:pt x="408" y="1513"/>
                          </a:lnTo>
                          <a:cubicBezTo>
                            <a:pt x="408" y="1521"/>
                            <a:pt x="401" y="1529"/>
                            <a:pt x="392" y="1528"/>
                          </a:cubicBezTo>
                          <a:cubicBezTo>
                            <a:pt x="384" y="1528"/>
                            <a:pt x="377" y="1521"/>
                            <a:pt x="376" y="1513"/>
                          </a:cubicBezTo>
                          <a:lnTo>
                            <a:pt x="368" y="441"/>
                          </a:lnTo>
                          <a:lnTo>
                            <a:pt x="400" y="441"/>
                          </a:lnTo>
                          <a:lnTo>
                            <a:pt x="392" y="2561"/>
                          </a:lnTo>
                          <a:cubicBezTo>
                            <a:pt x="392" y="2569"/>
                            <a:pt x="385" y="2576"/>
                            <a:pt x="376" y="2576"/>
                          </a:cubicBezTo>
                          <a:cubicBezTo>
                            <a:pt x="368" y="2576"/>
                            <a:pt x="361" y="2569"/>
                            <a:pt x="360" y="2561"/>
                          </a:cubicBezTo>
                          <a:lnTo>
                            <a:pt x="352" y="961"/>
                          </a:lnTo>
                          <a:lnTo>
                            <a:pt x="384" y="961"/>
                          </a:lnTo>
                          <a:lnTo>
                            <a:pt x="376" y="1929"/>
                          </a:lnTo>
                          <a:cubicBezTo>
                            <a:pt x="376" y="1937"/>
                            <a:pt x="369" y="1944"/>
                            <a:pt x="361" y="1944"/>
                          </a:cubicBezTo>
                          <a:cubicBezTo>
                            <a:pt x="352" y="1945"/>
                            <a:pt x="345" y="1938"/>
                            <a:pt x="344" y="1929"/>
                          </a:cubicBezTo>
                          <a:lnTo>
                            <a:pt x="336" y="1521"/>
                          </a:lnTo>
                          <a:lnTo>
                            <a:pt x="328" y="681"/>
                          </a:lnTo>
                          <a:lnTo>
                            <a:pt x="360" y="681"/>
                          </a:lnTo>
                          <a:lnTo>
                            <a:pt x="352" y="1201"/>
                          </a:lnTo>
                          <a:lnTo>
                            <a:pt x="344" y="1578"/>
                          </a:lnTo>
                          <a:lnTo>
                            <a:pt x="336" y="1674"/>
                          </a:lnTo>
                          <a:cubicBezTo>
                            <a:pt x="336" y="1678"/>
                            <a:pt x="334" y="1681"/>
                            <a:pt x="332" y="1684"/>
                          </a:cubicBezTo>
                          <a:lnTo>
                            <a:pt x="324" y="1692"/>
                          </a:lnTo>
                          <a:cubicBezTo>
                            <a:pt x="319" y="1696"/>
                            <a:pt x="313" y="1698"/>
                            <a:pt x="307" y="1695"/>
                          </a:cubicBezTo>
                          <a:cubicBezTo>
                            <a:pt x="301" y="1693"/>
                            <a:pt x="297" y="1688"/>
                            <a:pt x="296" y="1681"/>
                          </a:cubicBezTo>
                          <a:lnTo>
                            <a:pt x="288" y="1521"/>
                          </a:lnTo>
                          <a:lnTo>
                            <a:pt x="320" y="1521"/>
                          </a:lnTo>
                          <a:lnTo>
                            <a:pt x="312" y="2770"/>
                          </a:lnTo>
                          <a:lnTo>
                            <a:pt x="304" y="2881"/>
                          </a:lnTo>
                          <a:lnTo>
                            <a:pt x="296" y="3009"/>
                          </a:lnTo>
                          <a:cubicBezTo>
                            <a:pt x="296" y="3018"/>
                            <a:pt x="289" y="3025"/>
                            <a:pt x="280" y="3024"/>
                          </a:cubicBezTo>
                          <a:cubicBezTo>
                            <a:pt x="271" y="3024"/>
                            <a:pt x="265" y="3017"/>
                            <a:pt x="264" y="3009"/>
                          </a:cubicBezTo>
                          <a:lnTo>
                            <a:pt x="256" y="2041"/>
                          </a:lnTo>
                          <a:lnTo>
                            <a:pt x="248" y="513"/>
                          </a:lnTo>
                          <a:lnTo>
                            <a:pt x="280" y="513"/>
                          </a:lnTo>
                          <a:lnTo>
                            <a:pt x="272" y="2817"/>
                          </a:lnTo>
                          <a:cubicBezTo>
                            <a:pt x="272" y="2825"/>
                            <a:pt x="265" y="2832"/>
                            <a:pt x="256" y="2832"/>
                          </a:cubicBezTo>
                          <a:cubicBezTo>
                            <a:pt x="248" y="2832"/>
                            <a:pt x="241" y="2825"/>
                            <a:pt x="240" y="2817"/>
                          </a:cubicBezTo>
                          <a:lnTo>
                            <a:pt x="232" y="849"/>
                          </a:lnTo>
                          <a:lnTo>
                            <a:pt x="264" y="849"/>
                          </a:lnTo>
                          <a:lnTo>
                            <a:pt x="256" y="1113"/>
                          </a:lnTo>
                          <a:cubicBezTo>
                            <a:pt x="256" y="1122"/>
                            <a:pt x="249" y="1128"/>
                            <a:pt x="241" y="1128"/>
                          </a:cubicBezTo>
                          <a:cubicBezTo>
                            <a:pt x="232" y="1129"/>
                            <a:pt x="225" y="1122"/>
                            <a:pt x="224" y="1113"/>
                          </a:cubicBezTo>
                          <a:lnTo>
                            <a:pt x="208" y="745"/>
                          </a:lnTo>
                          <a:lnTo>
                            <a:pt x="240" y="745"/>
                          </a:lnTo>
                          <a:lnTo>
                            <a:pt x="232" y="2849"/>
                          </a:lnTo>
                          <a:lnTo>
                            <a:pt x="224" y="3065"/>
                          </a:lnTo>
                          <a:cubicBezTo>
                            <a:pt x="224" y="3074"/>
                            <a:pt x="217" y="3081"/>
                            <a:pt x="208" y="3080"/>
                          </a:cubicBezTo>
                          <a:cubicBezTo>
                            <a:pt x="199" y="3080"/>
                            <a:pt x="193" y="3073"/>
                            <a:pt x="192" y="3065"/>
                          </a:cubicBezTo>
                          <a:lnTo>
                            <a:pt x="184" y="1105"/>
                          </a:lnTo>
                          <a:lnTo>
                            <a:pt x="216" y="1105"/>
                          </a:lnTo>
                          <a:lnTo>
                            <a:pt x="208" y="1385"/>
                          </a:lnTo>
                          <a:lnTo>
                            <a:pt x="200" y="2097"/>
                          </a:lnTo>
                          <a:cubicBezTo>
                            <a:pt x="200" y="2105"/>
                            <a:pt x="193" y="2112"/>
                            <a:pt x="185" y="2112"/>
                          </a:cubicBezTo>
                          <a:cubicBezTo>
                            <a:pt x="176" y="2113"/>
                            <a:pt x="169" y="2106"/>
                            <a:pt x="168" y="2097"/>
                          </a:cubicBezTo>
                          <a:lnTo>
                            <a:pt x="160" y="1881"/>
                          </a:lnTo>
                          <a:lnTo>
                            <a:pt x="152" y="1417"/>
                          </a:lnTo>
                          <a:lnTo>
                            <a:pt x="184" y="1417"/>
                          </a:lnTo>
                          <a:lnTo>
                            <a:pt x="176" y="1937"/>
                          </a:lnTo>
                          <a:cubicBezTo>
                            <a:pt x="176" y="1945"/>
                            <a:pt x="169" y="1952"/>
                            <a:pt x="160" y="1952"/>
                          </a:cubicBezTo>
                          <a:cubicBezTo>
                            <a:pt x="152" y="1952"/>
                            <a:pt x="145" y="1945"/>
                            <a:pt x="144" y="1937"/>
                          </a:cubicBezTo>
                          <a:lnTo>
                            <a:pt x="136" y="1041"/>
                          </a:lnTo>
                          <a:lnTo>
                            <a:pt x="168" y="1041"/>
                          </a:lnTo>
                          <a:lnTo>
                            <a:pt x="160" y="1201"/>
                          </a:lnTo>
                          <a:cubicBezTo>
                            <a:pt x="160" y="1205"/>
                            <a:pt x="159" y="1209"/>
                            <a:pt x="156" y="1212"/>
                          </a:cubicBezTo>
                          <a:lnTo>
                            <a:pt x="148" y="1220"/>
                          </a:lnTo>
                          <a:lnTo>
                            <a:pt x="140" y="1228"/>
                          </a:lnTo>
                          <a:lnTo>
                            <a:pt x="144" y="1217"/>
                          </a:lnTo>
                          <a:lnTo>
                            <a:pt x="136" y="1385"/>
                          </a:lnTo>
                          <a:cubicBezTo>
                            <a:pt x="136" y="1394"/>
                            <a:pt x="129" y="1401"/>
                            <a:pt x="120" y="1400"/>
                          </a:cubicBezTo>
                          <a:cubicBezTo>
                            <a:pt x="112" y="1400"/>
                            <a:pt x="105" y="1393"/>
                            <a:pt x="104" y="1385"/>
                          </a:cubicBezTo>
                          <a:lnTo>
                            <a:pt x="96" y="1017"/>
                          </a:lnTo>
                          <a:lnTo>
                            <a:pt x="128" y="1017"/>
                          </a:lnTo>
                          <a:lnTo>
                            <a:pt x="120" y="1993"/>
                          </a:lnTo>
                          <a:cubicBezTo>
                            <a:pt x="120" y="2001"/>
                            <a:pt x="113" y="2008"/>
                            <a:pt x="105" y="2008"/>
                          </a:cubicBezTo>
                          <a:cubicBezTo>
                            <a:pt x="96" y="2009"/>
                            <a:pt x="89" y="2002"/>
                            <a:pt x="88" y="1993"/>
                          </a:cubicBezTo>
                          <a:lnTo>
                            <a:pt x="80" y="1801"/>
                          </a:lnTo>
                          <a:lnTo>
                            <a:pt x="112" y="1801"/>
                          </a:lnTo>
                          <a:lnTo>
                            <a:pt x="104" y="2313"/>
                          </a:lnTo>
                          <a:cubicBezTo>
                            <a:pt x="104" y="2321"/>
                            <a:pt x="97" y="2329"/>
                            <a:pt x="88" y="2328"/>
                          </a:cubicBezTo>
                          <a:cubicBezTo>
                            <a:pt x="80" y="2328"/>
                            <a:pt x="73" y="2321"/>
                            <a:pt x="72" y="2313"/>
                          </a:cubicBezTo>
                          <a:lnTo>
                            <a:pt x="64" y="1249"/>
                          </a:lnTo>
                          <a:lnTo>
                            <a:pt x="56" y="817"/>
                          </a:lnTo>
                          <a:lnTo>
                            <a:pt x="88" y="817"/>
                          </a:lnTo>
                          <a:lnTo>
                            <a:pt x="80" y="961"/>
                          </a:lnTo>
                          <a:cubicBezTo>
                            <a:pt x="80" y="970"/>
                            <a:pt x="73" y="977"/>
                            <a:pt x="64" y="976"/>
                          </a:cubicBezTo>
                          <a:cubicBezTo>
                            <a:pt x="56" y="976"/>
                            <a:pt x="49" y="970"/>
                            <a:pt x="48" y="961"/>
                          </a:cubicBezTo>
                          <a:lnTo>
                            <a:pt x="40" y="713"/>
                          </a:lnTo>
                          <a:lnTo>
                            <a:pt x="72" y="713"/>
                          </a:lnTo>
                          <a:lnTo>
                            <a:pt x="64" y="2233"/>
                          </a:lnTo>
                          <a:cubicBezTo>
                            <a:pt x="64" y="2241"/>
                            <a:pt x="57" y="2248"/>
                            <a:pt x="49" y="2248"/>
                          </a:cubicBezTo>
                          <a:cubicBezTo>
                            <a:pt x="40" y="2249"/>
                            <a:pt x="33" y="2242"/>
                            <a:pt x="32" y="2233"/>
                          </a:cubicBezTo>
                          <a:lnTo>
                            <a:pt x="16" y="1801"/>
                          </a:lnTo>
                          <a:lnTo>
                            <a:pt x="8" y="49"/>
                          </a:lnTo>
                          <a:lnTo>
                            <a:pt x="40" y="49"/>
                          </a:lnTo>
                          <a:lnTo>
                            <a:pt x="32" y="1041"/>
                          </a:lnTo>
                          <a:cubicBezTo>
                            <a:pt x="32" y="1049"/>
                            <a:pt x="25" y="1057"/>
                            <a:pt x="16" y="1056"/>
                          </a:cubicBezTo>
                          <a:cubicBezTo>
                            <a:pt x="8" y="1056"/>
                            <a:pt x="0" y="1049"/>
                            <a:pt x="0" y="1040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53" name="グループ化 52"/>
                  <p:cNvGrpSpPr/>
                  <p:nvPr/>
                </p:nvGrpSpPr>
                <p:grpSpPr>
                  <a:xfrm>
                    <a:off x="3203848" y="660486"/>
                    <a:ext cx="2880000" cy="3108152"/>
                    <a:chOff x="-4089395" y="-471314"/>
                    <a:chExt cx="2835270" cy="3108152"/>
                  </a:xfrm>
                  <a:solidFill>
                    <a:schemeClr val="accent4">
                      <a:lumMod val="60000"/>
                      <a:lumOff val="40000"/>
                    </a:schemeClr>
                  </a:solidFill>
                </p:grpSpPr>
                <p:sp>
                  <p:nvSpPr>
                    <p:cNvPr id="64" name="Freeform 8"/>
                    <p:cNvSpPr>
                      <a:spLocks/>
                    </p:cNvSpPr>
                    <p:nvPr/>
                  </p:nvSpPr>
                  <p:spPr bwMode="auto">
                    <a:xfrm>
                      <a:off x="-4089395" y="1970088"/>
                      <a:ext cx="323850" cy="598488"/>
                    </a:xfrm>
                    <a:custGeom>
                      <a:avLst/>
                      <a:gdLst>
                        <a:gd name="T0" fmla="*/ 96 w 3409"/>
                        <a:gd name="T1" fmla="*/ 4752 h 6289"/>
                        <a:gd name="T2" fmla="*/ 257 w 3409"/>
                        <a:gd name="T3" fmla="*/ 1088 h 6289"/>
                        <a:gd name="T4" fmla="*/ 321 w 3409"/>
                        <a:gd name="T5" fmla="*/ 2654 h 6289"/>
                        <a:gd name="T6" fmla="*/ 448 w 3409"/>
                        <a:gd name="T7" fmla="*/ 3568 h 6289"/>
                        <a:gd name="T8" fmla="*/ 609 w 3409"/>
                        <a:gd name="T9" fmla="*/ 2448 h 6289"/>
                        <a:gd name="T10" fmla="*/ 752 w 3409"/>
                        <a:gd name="T11" fmla="*/ 3389 h 6289"/>
                        <a:gd name="T12" fmla="*/ 800 w 3409"/>
                        <a:gd name="T13" fmla="*/ 1888 h 6289"/>
                        <a:gd name="T14" fmla="*/ 943 w 3409"/>
                        <a:gd name="T15" fmla="*/ 3350 h 6289"/>
                        <a:gd name="T16" fmla="*/ 1088 w 3409"/>
                        <a:gd name="T17" fmla="*/ 3055 h 6289"/>
                        <a:gd name="T18" fmla="*/ 1136 w 3409"/>
                        <a:gd name="T19" fmla="*/ 5840 h 6289"/>
                        <a:gd name="T20" fmla="*/ 1264 w 3409"/>
                        <a:gd name="T21" fmla="*/ 3168 h 6289"/>
                        <a:gd name="T22" fmla="*/ 1344 w 3409"/>
                        <a:gd name="T23" fmla="*/ 5392 h 6289"/>
                        <a:gd name="T24" fmla="*/ 1474 w 3409"/>
                        <a:gd name="T25" fmla="*/ 3616 h 6289"/>
                        <a:gd name="T26" fmla="*/ 1536 w 3409"/>
                        <a:gd name="T27" fmla="*/ 4608 h 6289"/>
                        <a:gd name="T28" fmla="*/ 1664 w 3409"/>
                        <a:gd name="T29" fmla="*/ 4528 h 6289"/>
                        <a:gd name="T30" fmla="*/ 1840 w 3409"/>
                        <a:gd name="T31" fmla="*/ 4736 h 6289"/>
                        <a:gd name="T32" fmla="*/ 1888 w 3409"/>
                        <a:gd name="T33" fmla="*/ 2576 h 6289"/>
                        <a:gd name="T34" fmla="*/ 1970 w 3409"/>
                        <a:gd name="T35" fmla="*/ 3158 h 6289"/>
                        <a:gd name="T36" fmla="*/ 2080 w 3409"/>
                        <a:gd name="T37" fmla="*/ 2448 h 6289"/>
                        <a:gd name="T38" fmla="*/ 2176 w 3409"/>
                        <a:gd name="T39" fmla="*/ 4208 h 6289"/>
                        <a:gd name="T40" fmla="*/ 2336 w 3409"/>
                        <a:gd name="T41" fmla="*/ 4960 h 6289"/>
                        <a:gd name="T42" fmla="*/ 2384 w 3409"/>
                        <a:gd name="T43" fmla="*/ 2128 h 6289"/>
                        <a:gd name="T44" fmla="*/ 2464 w 3409"/>
                        <a:gd name="T45" fmla="*/ 4800 h 6289"/>
                        <a:gd name="T46" fmla="*/ 2608 w 3409"/>
                        <a:gd name="T47" fmla="*/ 4672 h 6289"/>
                        <a:gd name="T48" fmla="*/ 2736 w 3409"/>
                        <a:gd name="T49" fmla="*/ 4992 h 6289"/>
                        <a:gd name="T50" fmla="*/ 2880 w 3409"/>
                        <a:gd name="T51" fmla="*/ 1616 h 6289"/>
                        <a:gd name="T52" fmla="*/ 3024 w 3409"/>
                        <a:gd name="T53" fmla="*/ 2048 h 6289"/>
                        <a:gd name="T54" fmla="*/ 3168 w 3409"/>
                        <a:gd name="T55" fmla="*/ 3151 h 6289"/>
                        <a:gd name="T56" fmla="*/ 3216 w 3409"/>
                        <a:gd name="T57" fmla="*/ 4176 h 6289"/>
                        <a:gd name="T58" fmla="*/ 3408 w 3409"/>
                        <a:gd name="T59" fmla="*/ 4720 h 6289"/>
                        <a:gd name="T60" fmla="*/ 3296 w 3409"/>
                        <a:gd name="T61" fmla="*/ 2881 h 6289"/>
                        <a:gd name="T62" fmla="*/ 3153 w 3409"/>
                        <a:gd name="T63" fmla="*/ 3584 h 6289"/>
                        <a:gd name="T64" fmla="*/ 3008 w 3409"/>
                        <a:gd name="T65" fmla="*/ 2482 h 6289"/>
                        <a:gd name="T66" fmla="*/ 2864 w 3409"/>
                        <a:gd name="T67" fmla="*/ 2209 h 6289"/>
                        <a:gd name="T68" fmla="*/ 2816 w 3409"/>
                        <a:gd name="T69" fmla="*/ 2209 h 6289"/>
                        <a:gd name="T70" fmla="*/ 2688 w 3409"/>
                        <a:gd name="T71" fmla="*/ 3057 h 6289"/>
                        <a:gd name="T72" fmla="*/ 2544 w 3409"/>
                        <a:gd name="T73" fmla="*/ 3553 h 6289"/>
                        <a:gd name="T74" fmla="*/ 2384 w 3409"/>
                        <a:gd name="T75" fmla="*/ 2129 h 6289"/>
                        <a:gd name="T76" fmla="*/ 2336 w 3409"/>
                        <a:gd name="T77" fmla="*/ 4961 h 6289"/>
                        <a:gd name="T78" fmla="*/ 2256 w 3409"/>
                        <a:gd name="T79" fmla="*/ 3473 h 6289"/>
                        <a:gd name="T80" fmla="*/ 2080 w 3409"/>
                        <a:gd name="T81" fmla="*/ 2449 h 6289"/>
                        <a:gd name="T82" fmla="*/ 2047 w 3409"/>
                        <a:gd name="T83" fmla="*/ 3131 h 6289"/>
                        <a:gd name="T84" fmla="*/ 1888 w 3409"/>
                        <a:gd name="T85" fmla="*/ 2577 h 6289"/>
                        <a:gd name="T86" fmla="*/ 1840 w 3409"/>
                        <a:gd name="T87" fmla="*/ 4737 h 6289"/>
                        <a:gd name="T88" fmla="*/ 1744 w 3409"/>
                        <a:gd name="T89" fmla="*/ 3329 h 6289"/>
                        <a:gd name="T90" fmla="*/ 1616 w 3409"/>
                        <a:gd name="T91" fmla="*/ 2097 h 6289"/>
                        <a:gd name="T92" fmla="*/ 1456 w 3409"/>
                        <a:gd name="T93" fmla="*/ 4529 h 6289"/>
                        <a:gd name="T94" fmla="*/ 1424 w 3409"/>
                        <a:gd name="T95" fmla="*/ 3521 h 6289"/>
                        <a:gd name="T96" fmla="*/ 1248 w 3409"/>
                        <a:gd name="T97" fmla="*/ 3921 h 6289"/>
                        <a:gd name="T98" fmla="*/ 1216 w 3409"/>
                        <a:gd name="T99" fmla="*/ 1569 h 6289"/>
                        <a:gd name="T100" fmla="*/ 1088 w 3409"/>
                        <a:gd name="T101" fmla="*/ 3057 h 6289"/>
                        <a:gd name="T102" fmla="*/ 933 w 3409"/>
                        <a:gd name="T103" fmla="*/ 3440 h 6289"/>
                        <a:gd name="T104" fmla="*/ 800 w 3409"/>
                        <a:gd name="T105" fmla="*/ 1889 h 6289"/>
                        <a:gd name="T106" fmla="*/ 737 w 3409"/>
                        <a:gd name="T107" fmla="*/ 3584 h 6289"/>
                        <a:gd name="T108" fmla="*/ 592 w 3409"/>
                        <a:gd name="T109" fmla="*/ 4705 h 6289"/>
                        <a:gd name="T110" fmla="*/ 528 w 3409"/>
                        <a:gd name="T111" fmla="*/ 225 h 6289"/>
                        <a:gd name="T112" fmla="*/ 400 w 3409"/>
                        <a:gd name="T113" fmla="*/ 2451 h 6289"/>
                        <a:gd name="T114" fmla="*/ 240 w 3409"/>
                        <a:gd name="T115" fmla="*/ 5249 h 6289"/>
                        <a:gd name="T116" fmla="*/ 192 w 3409"/>
                        <a:gd name="T117" fmla="*/ 3681 h 6289"/>
                        <a:gd name="T118" fmla="*/ 17 w 3409"/>
                        <a:gd name="T119" fmla="*/ 4114 h 6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3409" h="6289">
                          <a:moveTo>
                            <a:pt x="64" y="3807"/>
                          </a:moveTo>
                          <a:lnTo>
                            <a:pt x="80" y="4111"/>
                          </a:lnTo>
                          <a:lnTo>
                            <a:pt x="16" y="4112"/>
                          </a:lnTo>
                          <a:lnTo>
                            <a:pt x="32" y="3472"/>
                          </a:lnTo>
                          <a:cubicBezTo>
                            <a:pt x="33" y="3454"/>
                            <a:pt x="47" y="3440"/>
                            <a:pt x="65" y="3440"/>
                          </a:cubicBezTo>
                          <a:cubicBezTo>
                            <a:pt x="82" y="3441"/>
                            <a:pt x="96" y="3454"/>
                            <a:pt x="96" y="3472"/>
                          </a:cubicBezTo>
                          <a:lnTo>
                            <a:pt x="112" y="4352"/>
                          </a:lnTo>
                          <a:lnTo>
                            <a:pt x="49" y="4351"/>
                          </a:lnTo>
                          <a:lnTo>
                            <a:pt x="65" y="4079"/>
                          </a:lnTo>
                          <a:cubicBezTo>
                            <a:pt x="66" y="4061"/>
                            <a:pt x="80" y="4048"/>
                            <a:pt x="97" y="4048"/>
                          </a:cubicBezTo>
                          <a:cubicBezTo>
                            <a:pt x="114" y="4049"/>
                            <a:pt x="128" y="4063"/>
                            <a:pt x="128" y="4080"/>
                          </a:cubicBezTo>
                          <a:lnTo>
                            <a:pt x="144" y="5312"/>
                          </a:lnTo>
                          <a:lnTo>
                            <a:pt x="80" y="5312"/>
                          </a:lnTo>
                          <a:lnTo>
                            <a:pt x="96" y="4752"/>
                          </a:lnTo>
                          <a:lnTo>
                            <a:pt x="128" y="3680"/>
                          </a:lnTo>
                          <a:lnTo>
                            <a:pt x="144" y="1648"/>
                          </a:lnTo>
                          <a:cubicBezTo>
                            <a:pt x="145" y="1631"/>
                            <a:pt x="159" y="1616"/>
                            <a:pt x="176" y="1616"/>
                          </a:cubicBezTo>
                          <a:cubicBezTo>
                            <a:pt x="194" y="1616"/>
                            <a:pt x="208" y="1631"/>
                            <a:pt x="208" y="1648"/>
                          </a:cubicBezTo>
                          <a:lnTo>
                            <a:pt x="224" y="3648"/>
                          </a:lnTo>
                          <a:lnTo>
                            <a:pt x="161" y="3643"/>
                          </a:lnTo>
                          <a:lnTo>
                            <a:pt x="177" y="3547"/>
                          </a:lnTo>
                          <a:cubicBezTo>
                            <a:pt x="180" y="3531"/>
                            <a:pt x="194" y="3519"/>
                            <a:pt x="211" y="3521"/>
                          </a:cubicBezTo>
                          <a:cubicBezTo>
                            <a:pt x="228" y="3522"/>
                            <a:pt x="240" y="3536"/>
                            <a:pt x="240" y="3552"/>
                          </a:cubicBezTo>
                          <a:lnTo>
                            <a:pt x="256" y="6144"/>
                          </a:lnTo>
                          <a:lnTo>
                            <a:pt x="192" y="6144"/>
                          </a:lnTo>
                          <a:lnTo>
                            <a:pt x="208" y="2496"/>
                          </a:lnTo>
                          <a:lnTo>
                            <a:pt x="224" y="1120"/>
                          </a:lnTo>
                          <a:cubicBezTo>
                            <a:pt x="225" y="1103"/>
                            <a:pt x="239" y="1088"/>
                            <a:pt x="257" y="1088"/>
                          </a:cubicBezTo>
                          <a:cubicBezTo>
                            <a:pt x="274" y="1089"/>
                            <a:pt x="288" y="1103"/>
                            <a:pt x="288" y="1120"/>
                          </a:cubicBezTo>
                          <a:lnTo>
                            <a:pt x="304" y="5248"/>
                          </a:lnTo>
                          <a:lnTo>
                            <a:pt x="240" y="5248"/>
                          </a:lnTo>
                          <a:lnTo>
                            <a:pt x="256" y="2656"/>
                          </a:lnTo>
                          <a:lnTo>
                            <a:pt x="272" y="1808"/>
                          </a:lnTo>
                          <a:cubicBezTo>
                            <a:pt x="273" y="1790"/>
                            <a:pt x="287" y="1777"/>
                            <a:pt x="304" y="1776"/>
                          </a:cubicBezTo>
                          <a:cubicBezTo>
                            <a:pt x="322" y="1776"/>
                            <a:pt x="336" y="1790"/>
                            <a:pt x="336" y="1808"/>
                          </a:cubicBezTo>
                          <a:lnTo>
                            <a:pt x="352" y="2352"/>
                          </a:lnTo>
                          <a:lnTo>
                            <a:pt x="288" y="2351"/>
                          </a:lnTo>
                          <a:lnTo>
                            <a:pt x="304" y="1839"/>
                          </a:lnTo>
                          <a:cubicBezTo>
                            <a:pt x="305" y="1822"/>
                            <a:pt x="319" y="1808"/>
                            <a:pt x="337" y="1808"/>
                          </a:cubicBezTo>
                          <a:cubicBezTo>
                            <a:pt x="354" y="1809"/>
                            <a:pt x="368" y="1822"/>
                            <a:pt x="368" y="1840"/>
                          </a:cubicBezTo>
                          <a:lnTo>
                            <a:pt x="384" y="2656"/>
                          </a:lnTo>
                          <a:lnTo>
                            <a:pt x="321" y="2654"/>
                          </a:lnTo>
                          <a:lnTo>
                            <a:pt x="337" y="2446"/>
                          </a:lnTo>
                          <a:cubicBezTo>
                            <a:pt x="338" y="2429"/>
                            <a:pt x="352" y="2416"/>
                            <a:pt x="369" y="2416"/>
                          </a:cubicBezTo>
                          <a:cubicBezTo>
                            <a:pt x="386" y="2417"/>
                            <a:pt x="400" y="2430"/>
                            <a:pt x="400" y="2447"/>
                          </a:cubicBezTo>
                          <a:lnTo>
                            <a:pt x="416" y="2783"/>
                          </a:lnTo>
                          <a:lnTo>
                            <a:pt x="432" y="3520"/>
                          </a:lnTo>
                          <a:lnTo>
                            <a:pt x="448" y="4272"/>
                          </a:lnTo>
                          <a:lnTo>
                            <a:pt x="384" y="4272"/>
                          </a:lnTo>
                          <a:lnTo>
                            <a:pt x="400" y="2608"/>
                          </a:lnTo>
                          <a:cubicBezTo>
                            <a:pt x="401" y="2591"/>
                            <a:pt x="415" y="2577"/>
                            <a:pt x="432" y="2576"/>
                          </a:cubicBezTo>
                          <a:cubicBezTo>
                            <a:pt x="450" y="2576"/>
                            <a:pt x="464" y="2590"/>
                            <a:pt x="464" y="2608"/>
                          </a:cubicBezTo>
                          <a:lnTo>
                            <a:pt x="480" y="3424"/>
                          </a:lnTo>
                          <a:lnTo>
                            <a:pt x="496" y="4944"/>
                          </a:lnTo>
                          <a:lnTo>
                            <a:pt x="432" y="4944"/>
                          </a:lnTo>
                          <a:lnTo>
                            <a:pt x="448" y="3568"/>
                          </a:lnTo>
                          <a:lnTo>
                            <a:pt x="464" y="224"/>
                          </a:lnTo>
                          <a:cubicBezTo>
                            <a:pt x="465" y="207"/>
                            <a:pt x="479" y="192"/>
                            <a:pt x="496" y="192"/>
                          </a:cubicBezTo>
                          <a:cubicBezTo>
                            <a:pt x="514" y="192"/>
                            <a:pt x="528" y="207"/>
                            <a:pt x="528" y="224"/>
                          </a:cubicBezTo>
                          <a:lnTo>
                            <a:pt x="544" y="5040"/>
                          </a:lnTo>
                          <a:lnTo>
                            <a:pt x="481" y="5036"/>
                          </a:lnTo>
                          <a:lnTo>
                            <a:pt x="497" y="4908"/>
                          </a:lnTo>
                          <a:lnTo>
                            <a:pt x="528" y="3248"/>
                          </a:lnTo>
                          <a:cubicBezTo>
                            <a:pt x="529" y="3230"/>
                            <a:pt x="543" y="3216"/>
                            <a:pt x="560" y="3216"/>
                          </a:cubicBezTo>
                          <a:cubicBezTo>
                            <a:pt x="578" y="3216"/>
                            <a:pt x="592" y="3230"/>
                            <a:pt x="592" y="3248"/>
                          </a:cubicBezTo>
                          <a:lnTo>
                            <a:pt x="608" y="4064"/>
                          </a:lnTo>
                          <a:lnTo>
                            <a:pt x="545" y="4062"/>
                          </a:lnTo>
                          <a:lnTo>
                            <a:pt x="561" y="3870"/>
                          </a:lnTo>
                          <a:lnTo>
                            <a:pt x="576" y="2480"/>
                          </a:lnTo>
                          <a:cubicBezTo>
                            <a:pt x="577" y="2463"/>
                            <a:pt x="591" y="2448"/>
                            <a:pt x="609" y="2448"/>
                          </a:cubicBezTo>
                          <a:cubicBezTo>
                            <a:pt x="626" y="2449"/>
                            <a:pt x="640" y="2463"/>
                            <a:pt x="640" y="2480"/>
                          </a:cubicBezTo>
                          <a:lnTo>
                            <a:pt x="656" y="4704"/>
                          </a:lnTo>
                          <a:lnTo>
                            <a:pt x="672" y="4958"/>
                          </a:lnTo>
                          <a:lnTo>
                            <a:pt x="608" y="4960"/>
                          </a:lnTo>
                          <a:lnTo>
                            <a:pt x="624" y="4000"/>
                          </a:lnTo>
                          <a:cubicBezTo>
                            <a:pt x="625" y="3983"/>
                            <a:pt x="638" y="3969"/>
                            <a:pt x="655" y="3968"/>
                          </a:cubicBezTo>
                          <a:cubicBezTo>
                            <a:pt x="672" y="3968"/>
                            <a:pt x="687" y="3980"/>
                            <a:pt x="688" y="3997"/>
                          </a:cubicBezTo>
                          <a:lnTo>
                            <a:pt x="704" y="4157"/>
                          </a:lnTo>
                          <a:lnTo>
                            <a:pt x="641" y="4157"/>
                          </a:lnTo>
                          <a:lnTo>
                            <a:pt x="657" y="3997"/>
                          </a:lnTo>
                          <a:lnTo>
                            <a:pt x="673" y="3758"/>
                          </a:lnTo>
                          <a:lnTo>
                            <a:pt x="688" y="3391"/>
                          </a:lnTo>
                          <a:cubicBezTo>
                            <a:pt x="689" y="3374"/>
                            <a:pt x="703" y="3361"/>
                            <a:pt x="720" y="3360"/>
                          </a:cubicBezTo>
                          <a:cubicBezTo>
                            <a:pt x="736" y="3360"/>
                            <a:pt x="751" y="3373"/>
                            <a:pt x="752" y="3389"/>
                          </a:cubicBezTo>
                          <a:lnTo>
                            <a:pt x="768" y="3549"/>
                          </a:lnTo>
                          <a:lnTo>
                            <a:pt x="705" y="3551"/>
                          </a:lnTo>
                          <a:lnTo>
                            <a:pt x="721" y="3247"/>
                          </a:lnTo>
                          <a:cubicBezTo>
                            <a:pt x="721" y="3230"/>
                            <a:pt x="735" y="3217"/>
                            <a:pt x="752" y="3216"/>
                          </a:cubicBezTo>
                          <a:cubicBezTo>
                            <a:pt x="769" y="3216"/>
                            <a:pt x="783" y="3229"/>
                            <a:pt x="784" y="3246"/>
                          </a:cubicBezTo>
                          <a:lnTo>
                            <a:pt x="800" y="3486"/>
                          </a:lnTo>
                          <a:lnTo>
                            <a:pt x="736" y="3488"/>
                          </a:lnTo>
                          <a:lnTo>
                            <a:pt x="752" y="2768"/>
                          </a:lnTo>
                          <a:cubicBezTo>
                            <a:pt x="753" y="2750"/>
                            <a:pt x="767" y="2736"/>
                            <a:pt x="785" y="2736"/>
                          </a:cubicBezTo>
                          <a:cubicBezTo>
                            <a:pt x="802" y="2737"/>
                            <a:pt x="816" y="2750"/>
                            <a:pt x="816" y="2768"/>
                          </a:cubicBezTo>
                          <a:lnTo>
                            <a:pt x="832" y="3632"/>
                          </a:lnTo>
                          <a:lnTo>
                            <a:pt x="769" y="3631"/>
                          </a:lnTo>
                          <a:lnTo>
                            <a:pt x="785" y="3279"/>
                          </a:lnTo>
                          <a:lnTo>
                            <a:pt x="800" y="1888"/>
                          </a:lnTo>
                          <a:cubicBezTo>
                            <a:pt x="801" y="1871"/>
                            <a:pt x="815" y="1856"/>
                            <a:pt x="833" y="1856"/>
                          </a:cubicBezTo>
                          <a:cubicBezTo>
                            <a:pt x="850" y="1857"/>
                            <a:pt x="864" y="1871"/>
                            <a:pt x="864" y="1888"/>
                          </a:cubicBezTo>
                          <a:lnTo>
                            <a:pt x="880" y="6112"/>
                          </a:lnTo>
                          <a:lnTo>
                            <a:pt x="816" y="6112"/>
                          </a:lnTo>
                          <a:lnTo>
                            <a:pt x="832" y="4608"/>
                          </a:lnTo>
                          <a:cubicBezTo>
                            <a:pt x="833" y="4591"/>
                            <a:pt x="847" y="4577"/>
                            <a:pt x="864" y="4576"/>
                          </a:cubicBezTo>
                          <a:cubicBezTo>
                            <a:pt x="881" y="4576"/>
                            <a:pt x="896" y="4590"/>
                            <a:pt x="896" y="4607"/>
                          </a:cubicBezTo>
                          <a:lnTo>
                            <a:pt x="912" y="5071"/>
                          </a:lnTo>
                          <a:lnTo>
                            <a:pt x="848" y="5072"/>
                          </a:lnTo>
                          <a:lnTo>
                            <a:pt x="864" y="3344"/>
                          </a:lnTo>
                          <a:cubicBezTo>
                            <a:pt x="865" y="3331"/>
                            <a:pt x="872" y="3320"/>
                            <a:pt x="884" y="3315"/>
                          </a:cubicBezTo>
                          <a:cubicBezTo>
                            <a:pt x="896" y="3310"/>
                            <a:pt x="910" y="3313"/>
                            <a:pt x="919" y="3322"/>
                          </a:cubicBezTo>
                          <a:lnTo>
                            <a:pt x="935" y="3338"/>
                          </a:lnTo>
                          <a:cubicBezTo>
                            <a:pt x="939" y="3341"/>
                            <a:pt x="941" y="3346"/>
                            <a:pt x="943" y="3350"/>
                          </a:cubicBezTo>
                          <a:lnTo>
                            <a:pt x="959" y="3398"/>
                          </a:lnTo>
                          <a:lnTo>
                            <a:pt x="896" y="3408"/>
                          </a:lnTo>
                          <a:lnTo>
                            <a:pt x="928" y="2224"/>
                          </a:lnTo>
                          <a:cubicBezTo>
                            <a:pt x="929" y="2206"/>
                            <a:pt x="943" y="2192"/>
                            <a:pt x="961" y="2192"/>
                          </a:cubicBezTo>
                          <a:cubicBezTo>
                            <a:pt x="978" y="2193"/>
                            <a:pt x="992" y="2206"/>
                            <a:pt x="992" y="2224"/>
                          </a:cubicBezTo>
                          <a:lnTo>
                            <a:pt x="1008" y="3008"/>
                          </a:lnTo>
                          <a:lnTo>
                            <a:pt x="1024" y="3519"/>
                          </a:lnTo>
                          <a:lnTo>
                            <a:pt x="1040" y="3887"/>
                          </a:lnTo>
                          <a:lnTo>
                            <a:pt x="976" y="3888"/>
                          </a:lnTo>
                          <a:lnTo>
                            <a:pt x="992" y="1200"/>
                          </a:lnTo>
                          <a:cubicBezTo>
                            <a:pt x="993" y="1183"/>
                            <a:pt x="1007" y="1169"/>
                            <a:pt x="1024" y="1168"/>
                          </a:cubicBezTo>
                          <a:cubicBezTo>
                            <a:pt x="1042" y="1168"/>
                            <a:pt x="1056" y="1183"/>
                            <a:pt x="1056" y="1200"/>
                          </a:cubicBezTo>
                          <a:lnTo>
                            <a:pt x="1072" y="2784"/>
                          </a:lnTo>
                          <a:lnTo>
                            <a:pt x="1088" y="3055"/>
                          </a:lnTo>
                          <a:lnTo>
                            <a:pt x="1024" y="3056"/>
                          </a:lnTo>
                          <a:lnTo>
                            <a:pt x="1040" y="2272"/>
                          </a:lnTo>
                          <a:cubicBezTo>
                            <a:pt x="1041" y="2254"/>
                            <a:pt x="1055" y="2240"/>
                            <a:pt x="1072" y="2240"/>
                          </a:cubicBezTo>
                          <a:cubicBezTo>
                            <a:pt x="1090" y="2240"/>
                            <a:pt x="1104" y="2254"/>
                            <a:pt x="1104" y="2272"/>
                          </a:cubicBezTo>
                          <a:lnTo>
                            <a:pt x="1120" y="3120"/>
                          </a:lnTo>
                          <a:lnTo>
                            <a:pt x="1136" y="4448"/>
                          </a:lnTo>
                          <a:lnTo>
                            <a:pt x="1152" y="4670"/>
                          </a:lnTo>
                          <a:lnTo>
                            <a:pt x="1088" y="4672"/>
                          </a:lnTo>
                          <a:lnTo>
                            <a:pt x="1104" y="3968"/>
                          </a:lnTo>
                          <a:cubicBezTo>
                            <a:pt x="1105" y="3950"/>
                            <a:pt x="1119" y="3936"/>
                            <a:pt x="1136" y="3936"/>
                          </a:cubicBezTo>
                          <a:cubicBezTo>
                            <a:pt x="1154" y="3936"/>
                            <a:pt x="1168" y="3950"/>
                            <a:pt x="1168" y="3968"/>
                          </a:cubicBezTo>
                          <a:lnTo>
                            <a:pt x="1184" y="4704"/>
                          </a:lnTo>
                          <a:lnTo>
                            <a:pt x="1200" y="5840"/>
                          </a:lnTo>
                          <a:lnTo>
                            <a:pt x="1136" y="5840"/>
                          </a:lnTo>
                          <a:lnTo>
                            <a:pt x="1152" y="1568"/>
                          </a:lnTo>
                          <a:cubicBezTo>
                            <a:pt x="1153" y="1551"/>
                            <a:pt x="1167" y="1536"/>
                            <a:pt x="1184" y="1536"/>
                          </a:cubicBezTo>
                          <a:cubicBezTo>
                            <a:pt x="1202" y="1536"/>
                            <a:pt x="1216" y="1551"/>
                            <a:pt x="1216" y="1568"/>
                          </a:cubicBezTo>
                          <a:lnTo>
                            <a:pt x="1232" y="4512"/>
                          </a:lnTo>
                          <a:lnTo>
                            <a:pt x="1168" y="4512"/>
                          </a:lnTo>
                          <a:lnTo>
                            <a:pt x="1184" y="2832"/>
                          </a:lnTo>
                          <a:cubicBezTo>
                            <a:pt x="1185" y="2815"/>
                            <a:pt x="1199" y="2800"/>
                            <a:pt x="1216" y="2800"/>
                          </a:cubicBezTo>
                          <a:cubicBezTo>
                            <a:pt x="1234" y="2800"/>
                            <a:pt x="1248" y="2815"/>
                            <a:pt x="1248" y="2832"/>
                          </a:cubicBezTo>
                          <a:lnTo>
                            <a:pt x="1264" y="4384"/>
                          </a:lnTo>
                          <a:lnTo>
                            <a:pt x="1264" y="4378"/>
                          </a:lnTo>
                          <a:lnTo>
                            <a:pt x="1280" y="4458"/>
                          </a:lnTo>
                          <a:lnTo>
                            <a:pt x="1216" y="4464"/>
                          </a:lnTo>
                          <a:lnTo>
                            <a:pt x="1232" y="3200"/>
                          </a:lnTo>
                          <a:cubicBezTo>
                            <a:pt x="1233" y="3183"/>
                            <a:pt x="1247" y="3169"/>
                            <a:pt x="1264" y="3168"/>
                          </a:cubicBezTo>
                          <a:cubicBezTo>
                            <a:pt x="1282" y="3168"/>
                            <a:pt x="1296" y="3182"/>
                            <a:pt x="1296" y="3200"/>
                          </a:cubicBezTo>
                          <a:lnTo>
                            <a:pt x="1312" y="3920"/>
                          </a:lnTo>
                          <a:lnTo>
                            <a:pt x="1248" y="3920"/>
                          </a:lnTo>
                          <a:lnTo>
                            <a:pt x="1264" y="3312"/>
                          </a:lnTo>
                          <a:lnTo>
                            <a:pt x="1280" y="1216"/>
                          </a:lnTo>
                          <a:cubicBezTo>
                            <a:pt x="1281" y="1199"/>
                            <a:pt x="1295" y="1184"/>
                            <a:pt x="1313" y="1184"/>
                          </a:cubicBezTo>
                          <a:cubicBezTo>
                            <a:pt x="1330" y="1185"/>
                            <a:pt x="1344" y="1199"/>
                            <a:pt x="1344" y="1216"/>
                          </a:cubicBezTo>
                          <a:lnTo>
                            <a:pt x="1360" y="6000"/>
                          </a:lnTo>
                          <a:lnTo>
                            <a:pt x="1296" y="6000"/>
                          </a:lnTo>
                          <a:lnTo>
                            <a:pt x="1328" y="3264"/>
                          </a:lnTo>
                          <a:cubicBezTo>
                            <a:pt x="1329" y="3247"/>
                            <a:pt x="1343" y="3232"/>
                            <a:pt x="1361" y="3232"/>
                          </a:cubicBezTo>
                          <a:cubicBezTo>
                            <a:pt x="1378" y="3233"/>
                            <a:pt x="1392" y="3247"/>
                            <a:pt x="1392" y="3264"/>
                          </a:cubicBezTo>
                          <a:lnTo>
                            <a:pt x="1408" y="5392"/>
                          </a:lnTo>
                          <a:lnTo>
                            <a:pt x="1344" y="5392"/>
                          </a:lnTo>
                          <a:lnTo>
                            <a:pt x="1360" y="3520"/>
                          </a:lnTo>
                          <a:cubicBezTo>
                            <a:pt x="1361" y="3503"/>
                            <a:pt x="1375" y="3489"/>
                            <a:pt x="1392" y="3488"/>
                          </a:cubicBezTo>
                          <a:cubicBezTo>
                            <a:pt x="1410" y="3488"/>
                            <a:pt x="1424" y="3503"/>
                            <a:pt x="1424" y="3520"/>
                          </a:cubicBezTo>
                          <a:lnTo>
                            <a:pt x="1440" y="4720"/>
                          </a:lnTo>
                          <a:lnTo>
                            <a:pt x="1376" y="4720"/>
                          </a:lnTo>
                          <a:lnTo>
                            <a:pt x="1392" y="2672"/>
                          </a:lnTo>
                          <a:cubicBezTo>
                            <a:pt x="1393" y="2655"/>
                            <a:pt x="1407" y="2641"/>
                            <a:pt x="1424" y="2640"/>
                          </a:cubicBezTo>
                          <a:cubicBezTo>
                            <a:pt x="1442" y="2640"/>
                            <a:pt x="1456" y="2654"/>
                            <a:pt x="1456" y="2672"/>
                          </a:cubicBezTo>
                          <a:lnTo>
                            <a:pt x="1472" y="3744"/>
                          </a:lnTo>
                          <a:lnTo>
                            <a:pt x="1472" y="3737"/>
                          </a:lnTo>
                          <a:lnTo>
                            <a:pt x="1488" y="3801"/>
                          </a:lnTo>
                          <a:lnTo>
                            <a:pt x="1425" y="3805"/>
                          </a:lnTo>
                          <a:lnTo>
                            <a:pt x="1441" y="3645"/>
                          </a:lnTo>
                          <a:cubicBezTo>
                            <a:pt x="1442" y="3628"/>
                            <a:pt x="1457" y="3616"/>
                            <a:pt x="1474" y="3616"/>
                          </a:cubicBezTo>
                          <a:cubicBezTo>
                            <a:pt x="1491" y="3617"/>
                            <a:pt x="1504" y="3631"/>
                            <a:pt x="1504" y="3648"/>
                          </a:cubicBezTo>
                          <a:lnTo>
                            <a:pt x="1520" y="4528"/>
                          </a:lnTo>
                          <a:lnTo>
                            <a:pt x="1456" y="4528"/>
                          </a:lnTo>
                          <a:lnTo>
                            <a:pt x="1472" y="2464"/>
                          </a:lnTo>
                          <a:cubicBezTo>
                            <a:pt x="1473" y="2447"/>
                            <a:pt x="1487" y="2433"/>
                            <a:pt x="1504" y="2432"/>
                          </a:cubicBezTo>
                          <a:cubicBezTo>
                            <a:pt x="1522" y="2432"/>
                            <a:pt x="1536" y="2446"/>
                            <a:pt x="1536" y="2463"/>
                          </a:cubicBezTo>
                          <a:lnTo>
                            <a:pt x="1552" y="2991"/>
                          </a:lnTo>
                          <a:lnTo>
                            <a:pt x="1568" y="3327"/>
                          </a:lnTo>
                          <a:lnTo>
                            <a:pt x="1504" y="3327"/>
                          </a:lnTo>
                          <a:lnTo>
                            <a:pt x="1520" y="2815"/>
                          </a:lnTo>
                          <a:cubicBezTo>
                            <a:pt x="1521" y="2798"/>
                            <a:pt x="1535" y="2784"/>
                            <a:pt x="1553" y="2784"/>
                          </a:cubicBezTo>
                          <a:cubicBezTo>
                            <a:pt x="1570" y="2785"/>
                            <a:pt x="1584" y="2799"/>
                            <a:pt x="1584" y="2816"/>
                          </a:cubicBezTo>
                          <a:lnTo>
                            <a:pt x="1600" y="4608"/>
                          </a:lnTo>
                          <a:lnTo>
                            <a:pt x="1536" y="4608"/>
                          </a:lnTo>
                          <a:lnTo>
                            <a:pt x="1552" y="2096"/>
                          </a:lnTo>
                          <a:cubicBezTo>
                            <a:pt x="1553" y="2079"/>
                            <a:pt x="1567" y="2065"/>
                            <a:pt x="1584" y="2064"/>
                          </a:cubicBezTo>
                          <a:cubicBezTo>
                            <a:pt x="1602" y="2064"/>
                            <a:pt x="1616" y="2079"/>
                            <a:pt x="1616" y="2096"/>
                          </a:cubicBezTo>
                          <a:lnTo>
                            <a:pt x="1632" y="3648"/>
                          </a:lnTo>
                          <a:lnTo>
                            <a:pt x="1648" y="4688"/>
                          </a:lnTo>
                          <a:lnTo>
                            <a:pt x="1664" y="5167"/>
                          </a:lnTo>
                          <a:lnTo>
                            <a:pt x="1600" y="5168"/>
                          </a:lnTo>
                          <a:lnTo>
                            <a:pt x="1616" y="4592"/>
                          </a:lnTo>
                          <a:lnTo>
                            <a:pt x="1632" y="3008"/>
                          </a:lnTo>
                          <a:lnTo>
                            <a:pt x="1649" y="2876"/>
                          </a:lnTo>
                          <a:cubicBezTo>
                            <a:pt x="1651" y="2860"/>
                            <a:pt x="1665" y="2848"/>
                            <a:pt x="1682" y="2849"/>
                          </a:cubicBezTo>
                          <a:cubicBezTo>
                            <a:pt x="1699" y="2849"/>
                            <a:pt x="1712" y="2863"/>
                            <a:pt x="1712" y="2880"/>
                          </a:cubicBezTo>
                          <a:lnTo>
                            <a:pt x="1728" y="4528"/>
                          </a:lnTo>
                          <a:lnTo>
                            <a:pt x="1664" y="4528"/>
                          </a:lnTo>
                          <a:lnTo>
                            <a:pt x="1680" y="3328"/>
                          </a:lnTo>
                          <a:cubicBezTo>
                            <a:pt x="1681" y="3311"/>
                            <a:pt x="1695" y="3297"/>
                            <a:pt x="1712" y="3296"/>
                          </a:cubicBezTo>
                          <a:cubicBezTo>
                            <a:pt x="1730" y="3296"/>
                            <a:pt x="1744" y="3310"/>
                            <a:pt x="1744" y="3328"/>
                          </a:cubicBezTo>
                          <a:lnTo>
                            <a:pt x="1776" y="4992"/>
                          </a:lnTo>
                          <a:lnTo>
                            <a:pt x="1712" y="4992"/>
                          </a:lnTo>
                          <a:lnTo>
                            <a:pt x="1728" y="3744"/>
                          </a:lnTo>
                          <a:cubicBezTo>
                            <a:pt x="1729" y="3727"/>
                            <a:pt x="1743" y="3712"/>
                            <a:pt x="1761" y="3712"/>
                          </a:cubicBezTo>
                          <a:cubicBezTo>
                            <a:pt x="1778" y="3712"/>
                            <a:pt x="1792" y="3727"/>
                            <a:pt x="1792" y="3744"/>
                          </a:cubicBezTo>
                          <a:lnTo>
                            <a:pt x="1808" y="5408"/>
                          </a:lnTo>
                          <a:lnTo>
                            <a:pt x="1744" y="5408"/>
                          </a:lnTo>
                          <a:lnTo>
                            <a:pt x="1760" y="2912"/>
                          </a:lnTo>
                          <a:cubicBezTo>
                            <a:pt x="1761" y="2895"/>
                            <a:pt x="1775" y="2880"/>
                            <a:pt x="1792" y="2880"/>
                          </a:cubicBezTo>
                          <a:cubicBezTo>
                            <a:pt x="1810" y="2880"/>
                            <a:pt x="1824" y="2895"/>
                            <a:pt x="1824" y="2912"/>
                          </a:cubicBezTo>
                          <a:lnTo>
                            <a:pt x="1840" y="4736"/>
                          </a:lnTo>
                          <a:lnTo>
                            <a:pt x="1776" y="4736"/>
                          </a:lnTo>
                          <a:lnTo>
                            <a:pt x="1792" y="3376"/>
                          </a:lnTo>
                          <a:lnTo>
                            <a:pt x="1808" y="2080"/>
                          </a:lnTo>
                          <a:cubicBezTo>
                            <a:pt x="1809" y="2063"/>
                            <a:pt x="1823" y="2049"/>
                            <a:pt x="1840" y="2048"/>
                          </a:cubicBezTo>
                          <a:cubicBezTo>
                            <a:pt x="1858" y="2048"/>
                            <a:pt x="1872" y="2062"/>
                            <a:pt x="1872" y="2080"/>
                          </a:cubicBezTo>
                          <a:lnTo>
                            <a:pt x="1888" y="2720"/>
                          </a:lnTo>
                          <a:lnTo>
                            <a:pt x="1824" y="2720"/>
                          </a:lnTo>
                          <a:lnTo>
                            <a:pt x="1840" y="2144"/>
                          </a:lnTo>
                          <a:cubicBezTo>
                            <a:pt x="1841" y="2126"/>
                            <a:pt x="1855" y="2112"/>
                            <a:pt x="1872" y="2112"/>
                          </a:cubicBezTo>
                          <a:cubicBezTo>
                            <a:pt x="1890" y="2112"/>
                            <a:pt x="1904" y="2126"/>
                            <a:pt x="1904" y="2144"/>
                          </a:cubicBezTo>
                          <a:lnTo>
                            <a:pt x="1920" y="2704"/>
                          </a:lnTo>
                          <a:lnTo>
                            <a:pt x="1936" y="3776"/>
                          </a:lnTo>
                          <a:lnTo>
                            <a:pt x="1872" y="3776"/>
                          </a:lnTo>
                          <a:lnTo>
                            <a:pt x="1888" y="2576"/>
                          </a:lnTo>
                          <a:cubicBezTo>
                            <a:pt x="1889" y="2559"/>
                            <a:pt x="1903" y="2544"/>
                            <a:pt x="1920" y="2544"/>
                          </a:cubicBezTo>
                          <a:cubicBezTo>
                            <a:pt x="1938" y="2544"/>
                            <a:pt x="1952" y="2559"/>
                            <a:pt x="1952" y="2576"/>
                          </a:cubicBezTo>
                          <a:lnTo>
                            <a:pt x="1968" y="3728"/>
                          </a:lnTo>
                          <a:lnTo>
                            <a:pt x="1904" y="3728"/>
                          </a:lnTo>
                          <a:lnTo>
                            <a:pt x="1920" y="2736"/>
                          </a:lnTo>
                          <a:cubicBezTo>
                            <a:pt x="1921" y="2719"/>
                            <a:pt x="1935" y="2705"/>
                            <a:pt x="1952" y="2704"/>
                          </a:cubicBezTo>
                          <a:cubicBezTo>
                            <a:pt x="1969" y="2704"/>
                            <a:pt x="1984" y="2718"/>
                            <a:pt x="1984" y="2735"/>
                          </a:cubicBezTo>
                          <a:lnTo>
                            <a:pt x="2000" y="3103"/>
                          </a:lnTo>
                          <a:lnTo>
                            <a:pt x="1936" y="3104"/>
                          </a:lnTo>
                          <a:lnTo>
                            <a:pt x="1952" y="1376"/>
                          </a:lnTo>
                          <a:cubicBezTo>
                            <a:pt x="1953" y="1359"/>
                            <a:pt x="1967" y="1344"/>
                            <a:pt x="1984" y="1344"/>
                          </a:cubicBezTo>
                          <a:cubicBezTo>
                            <a:pt x="2002" y="1344"/>
                            <a:pt x="2016" y="1359"/>
                            <a:pt x="2016" y="1376"/>
                          </a:cubicBezTo>
                          <a:lnTo>
                            <a:pt x="2032" y="3168"/>
                          </a:lnTo>
                          <a:lnTo>
                            <a:pt x="1970" y="3158"/>
                          </a:lnTo>
                          <a:lnTo>
                            <a:pt x="1986" y="3110"/>
                          </a:lnTo>
                          <a:lnTo>
                            <a:pt x="1984" y="3120"/>
                          </a:lnTo>
                          <a:lnTo>
                            <a:pt x="2000" y="2272"/>
                          </a:lnTo>
                          <a:cubicBezTo>
                            <a:pt x="2001" y="2254"/>
                            <a:pt x="2015" y="2240"/>
                            <a:pt x="2033" y="2240"/>
                          </a:cubicBezTo>
                          <a:cubicBezTo>
                            <a:pt x="2050" y="2241"/>
                            <a:pt x="2064" y="2255"/>
                            <a:pt x="2064" y="2272"/>
                          </a:cubicBezTo>
                          <a:lnTo>
                            <a:pt x="2080" y="4048"/>
                          </a:lnTo>
                          <a:lnTo>
                            <a:pt x="2016" y="4048"/>
                          </a:lnTo>
                          <a:lnTo>
                            <a:pt x="2032" y="1936"/>
                          </a:lnTo>
                          <a:cubicBezTo>
                            <a:pt x="2033" y="1919"/>
                            <a:pt x="2046" y="1905"/>
                            <a:pt x="2064" y="1904"/>
                          </a:cubicBezTo>
                          <a:cubicBezTo>
                            <a:pt x="2081" y="1904"/>
                            <a:pt x="2096" y="1918"/>
                            <a:pt x="2096" y="1935"/>
                          </a:cubicBezTo>
                          <a:lnTo>
                            <a:pt x="2112" y="2255"/>
                          </a:lnTo>
                          <a:lnTo>
                            <a:pt x="2128" y="3152"/>
                          </a:lnTo>
                          <a:lnTo>
                            <a:pt x="2064" y="3152"/>
                          </a:lnTo>
                          <a:lnTo>
                            <a:pt x="2080" y="2448"/>
                          </a:lnTo>
                          <a:cubicBezTo>
                            <a:pt x="2081" y="2430"/>
                            <a:pt x="2095" y="2416"/>
                            <a:pt x="2112" y="2416"/>
                          </a:cubicBezTo>
                          <a:cubicBezTo>
                            <a:pt x="2130" y="2416"/>
                            <a:pt x="2144" y="2430"/>
                            <a:pt x="2144" y="2448"/>
                          </a:cubicBezTo>
                          <a:lnTo>
                            <a:pt x="2176" y="3888"/>
                          </a:lnTo>
                          <a:lnTo>
                            <a:pt x="2112" y="3888"/>
                          </a:lnTo>
                          <a:lnTo>
                            <a:pt x="2128" y="2368"/>
                          </a:lnTo>
                          <a:cubicBezTo>
                            <a:pt x="2129" y="2351"/>
                            <a:pt x="2143" y="2336"/>
                            <a:pt x="2161" y="2336"/>
                          </a:cubicBezTo>
                          <a:cubicBezTo>
                            <a:pt x="2178" y="2337"/>
                            <a:pt x="2192" y="2351"/>
                            <a:pt x="2192" y="2368"/>
                          </a:cubicBezTo>
                          <a:lnTo>
                            <a:pt x="2208" y="6208"/>
                          </a:lnTo>
                          <a:lnTo>
                            <a:pt x="2144" y="6208"/>
                          </a:lnTo>
                          <a:lnTo>
                            <a:pt x="2160" y="3360"/>
                          </a:lnTo>
                          <a:cubicBezTo>
                            <a:pt x="2161" y="3343"/>
                            <a:pt x="2175" y="3329"/>
                            <a:pt x="2192" y="3328"/>
                          </a:cubicBezTo>
                          <a:cubicBezTo>
                            <a:pt x="2210" y="3328"/>
                            <a:pt x="2224" y="3342"/>
                            <a:pt x="2224" y="3360"/>
                          </a:cubicBezTo>
                          <a:lnTo>
                            <a:pt x="2240" y="4208"/>
                          </a:lnTo>
                          <a:lnTo>
                            <a:pt x="2176" y="4208"/>
                          </a:lnTo>
                          <a:lnTo>
                            <a:pt x="2192" y="3472"/>
                          </a:lnTo>
                          <a:cubicBezTo>
                            <a:pt x="2193" y="3455"/>
                            <a:pt x="2206" y="3442"/>
                            <a:pt x="2222" y="3441"/>
                          </a:cubicBezTo>
                          <a:cubicBezTo>
                            <a:pt x="2239" y="3439"/>
                            <a:pt x="2253" y="3451"/>
                            <a:pt x="2256" y="3467"/>
                          </a:cubicBezTo>
                          <a:lnTo>
                            <a:pt x="2272" y="3563"/>
                          </a:lnTo>
                          <a:lnTo>
                            <a:pt x="2208" y="3567"/>
                          </a:lnTo>
                          <a:lnTo>
                            <a:pt x="2224" y="3039"/>
                          </a:lnTo>
                          <a:cubicBezTo>
                            <a:pt x="2225" y="3022"/>
                            <a:pt x="2239" y="3009"/>
                            <a:pt x="2256" y="3008"/>
                          </a:cubicBezTo>
                          <a:cubicBezTo>
                            <a:pt x="2274" y="3008"/>
                            <a:pt x="2288" y="3022"/>
                            <a:pt x="2288" y="3039"/>
                          </a:cubicBezTo>
                          <a:lnTo>
                            <a:pt x="2304" y="3439"/>
                          </a:lnTo>
                          <a:lnTo>
                            <a:pt x="2240" y="3440"/>
                          </a:lnTo>
                          <a:lnTo>
                            <a:pt x="2256" y="2192"/>
                          </a:lnTo>
                          <a:cubicBezTo>
                            <a:pt x="2257" y="2175"/>
                            <a:pt x="2271" y="2160"/>
                            <a:pt x="2289" y="2160"/>
                          </a:cubicBezTo>
                          <a:cubicBezTo>
                            <a:pt x="2306" y="2161"/>
                            <a:pt x="2320" y="2175"/>
                            <a:pt x="2320" y="2192"/>
                          </a:cubicBezTo>
                          <a:lnTo>
                            <a:pt x="2336" y="4960"/>
                          </a:lnTo>
                          <a:lnTo>
                            <a:pt x="2272" y="4960"/>
                          </a:lnTo>
                          <a:lnTo>
                            <a:pt x="2288" y="2144"/>
                          </a:lnTo>
                          <a:cubicBezTo>
                            <a:pt x="2289" y="2127"/>
                            <a:pt x="2303" y="2113"/>
                            <a:pt x="2320" y="2112"/>
                          </a:cubicBezTo>
                          <a:cubicBezTo>
                            <a:pt x="2338" y="2112"/>
                            <a:pt x="2352" y="2126"/>
                            <a:pt x="2352" y="2144"/>
                          </a:cubicBezTo>
                          <a:lnTo>
                            <a:pt x="2368" y="3200"/>
                          </a:lnTo>
                          <a:lnTo>
                            <a:pt x="2384" y="3760"/>
                          </a:lnTo>
                          <a:lnTo>
                            <a:pt x="2320" y="3760"/>
                          </a:lnTo>
                          <a:lnTo>
                            <a:pt x="2336" y="3200"/>
                          </a:lnTo>
                          <a:cubicBezTo>
                            <a:pt x="2337" y="3182"/>
                            <a:pt x="2351" y="3168"/>
                            <a:pt x="2369" y="3168"/>
                          </a:cubicBezTo>
                          <a:cubicBezTo>
                            <a:pt x="2386" y="3169"/>
                            <a:pt x="2400" y="3183"/>
                            <a:pt x="2400" y="3200"/>
                          </a:cubicBezTo>
                          <a:lnTo>
                            <a:pt x="2416" y="4320"/>
                          </a:lnTo>
                          <a:lnTo>
                            <a:pt x="2352" y="4320"/>
                          </a:lnTo>
                          <a:lnTo>
                            <a:pt x="2368" y="3696"/>
                          </a:lnTo>
                          <a:lnTo>
                            <a:pt x="2384" y="2128"/>
                          </a:lnTo>
                          <a:cubicBezTo>
                            <a:pt x="2385" y="2111"/>
                            <a:pt x="2399" y="2096"/>
                            <a:pt x="2416" y="2096"/>
                          </a:cubicBezTo>
                          <a:cubicBezTo>
                            <a:pt x="2434" y="2096"/>
                            <a:pt x="2448" y="2111"/>
                            <a:pt x="2448" y="2128"/>
                          </a:cubicBezTo>
                          <a:lnTo>
                            <a:pt x="2464" y="3680"/>
                          </a:lnTo>
                          <a:lnTo>
                            <a:pt x="2401" y="3677"/>
                          </a:lnTo>
                          <a:lnTo>
                            <a:pt x="2417" y="3517"/>
                          </a:lnTo>
                          <a:cubicBezTo>
                            <a:pt x="2418" y="3500"/>
                            <a:pt x="2433" y="3488"/>
                            <a:pt x="2450" y="3488"/>
                          </a:cubicBezTo>
                          <a:cubicBezTo>
                            <a:pt x="2467" y="3489"/>
                            <a:pt x="2480" y="3503"/>
                            <a:pt x="2480" y="3520"/>
                          </a:cubicBezTo>
                          <a:lnTo>
                            <a:pt x="2496" y="4688"/>
                          </a:lnTo>
                          <a:lnTo>
                            <a:pt x="2432" y="4688"/>
                          </a:lnTo>
                          <a:lnTo>
                            <a:pt x="2448" y="1360"/>
                          </a:lnTo>
                          <a:cubicBezTo>
                            <a:pt x="2449" y="1343"/>
                            <a:pt x="2463" y="1328"/>
                            <a:pt x="2480" y="1328"/>
                          </a:cubicBezTo>
                          <a:cubicBezTo>
                            <a:pt x="2498" y="1328"/>
                            <a:pt x="2512" y="1343"/>
                            <a:pt x="2512" y="1360"/>
                          </a:cubicBezTo>
                          <a:lnTo>
                            <a:pt x="2528" y="4800"/>
                          </a:lnTo>
                          <a:lnTo>
                            <a:pt x="2464" y="4800"/>
                          </a:lnTo>
                          <a:lnTo>
                            <a:pt x="2480" y="3552"/>
                          </a:lnTo>
                          <a:lnTo>
                            <a:pt x="2513" y="2927"/>
                          </a:lnTo>
                          <a:lnTo>
                            <a:pt x="2528" y="2479"/>
                          </a:lnTo>
                          <a:lnTo>
                            <a:pt x="2544" y="32"/>
                          </a:lnTo>
                          <a:cubicBezTo>
                            <a:pt x="2545" y="15"/>
                            <a:pt x="2559" y="0"/>
                            <a:pt x="2577" y="0"/>
                          </a:cubicBezTo>
                          <a:cubicBezTo>
                            <a:pt x="2594" y="1"/>
                            <a:pt x="2608" y="15"/>
                            <a:pt x="2608" y="32"/>
                          </a:cubicBezTo>
                          <a:lnTo>
                            <a:pt x="2624" y="6256"/>
                          </a:lnTo>
                          <a:lnTo>
                            <a:pt x="2560" y="6256"/>
                          </a:lnTo>
                          <a:lnTo>
                            <a:pt x="2576" y="5056"/>
                          </a:lnTo>
                          <a:lnTo>
                            <a:pt x="2592" y="2592"/>
                          </a:lnTo>
                          <a:cubicBezTo>
                            <a:pt x="2593" y="2575"/>
                            <a:pt x="2607" y="2560"/>
                            <a:pt x="2624" y="2560"/>
                          </a:cubicBezTo>
                          <a:cubicBezTo>
                            <a:pt x="2642" y="2560"/>
                            <a:pt x="2656" y="2575"/>
                            <a:pt x="2656" y="2592"/>
                          </a:cubicBezTo>
                          <a:lnTo>
                            <a:pt x="2672" y="4672"/>
                          </a:lnTo>
                          <a:lnTo>
                            <a:pt x="2608" y="4672"/>
                          </a:lnTo>
                          <a:lnTo>
                            <a:pt x="2624" y="3056"/>
                          </a:lnTo>
                          <a:lnTo>
                            <a:pt x="2641" y="2719"/>
                          </a:lnTo>
                          <a:lnTo>
                            <a:pt x="2656" y="2303"/>
                          </a:lnTo>
                          <a:cubicBezTo>
                            <a:pt x="2657" y="2286"/>
                            <a:pt x="2671" y="2273"/>
                            <a:pt x="2688" y="2272"/>
                          </a:cubicBezTo>
                          <a:cubicBezTo>
                            <a:pt x="2706" y="2272"/>
                            <a:pt x="2720" y="2286"/>
                            <a:pt x="2720" y="2303"/>
                          </a:cubicBezTo>
                          <a:lnTo>
                            <a:pt x="2736" y="2655"/>
                          </a:lnTo>
                          <a:lnTo>
                            <a:pt x="2752" y="5168"/>
                          </a:lnTo>
                          <a:lnTo>
                            <a:pt x="2688" y="5168"/>
                          </a:lnTo>
                          <a:lnTo>
                            <a:pt x="2704" y="1888"/>
                          </a:lnTo>
                          <a:cubicBezTo>
                            <a:pt x="2705" y="1871"/>
                            <a:pt x="2719" y="1856"/>
                            <a:pt x="2736" y="1856"/>
                          </a:cubicBezTo>
                          <a:cubicBezTo>
                            <a:pt x="2754" y="1856"/>
                            <a:pt x="2768" y="1871"/>
                            <a:pt x="2768" y="1888"/>
                          </a:cubicBezTo>
                          <a:lnTo>
                            <a:pt x="2784" y="3968"/>
                          </a:lnTo>
                          <a:lnTo>
                            <a:pt x="2800" y="4992"/>
                          </a:lnTo>
                          <a:lnTo>
                            <a:pt x="2736" y="4992"/>
                          </a:lnTo>
                          <a:lnTo>
                            <a:pt x="2752" y="2208"/>
                          </a:lnTo>
                          <a:lnTo>
                            <a:pt x="2769" y="1950"/>
                          </a:lnTo>
                          <a:cubicBezTo>
                            <a:pt x="2770" y="1933"/>
                            <a:pt x="2784" y="1920"/>
                            <a:pt x="2801" y="1920"/>
                          </a:cubicBezTo>
                          <a:cubicBezTo>
                            <a:pt x="2818" y="1921"/>
                            <a:pt x="2832" y="1935"/>
                            <a:pt x="2832" y="1952"/>
                          </a:cubicBezTo>
                          <a:lnTo>
                            <a:pt x="2848" y="2720"/>
                          </a:lnTo>
                          <a:lnTo>
                            <a:pt x="2785" y="2719"/>
                          </a:lnTo>
                          <a:lnTo>
                            <a:pt x="2801" y="2415"/>
                          </a:lnTo>
                          <a:cubicBezTo>
                            <a:pt x="2801" y="2398"/>
                            <a:pt x="2816" y="2384"/>
                            <a:pt x="2833" y="2384"/>
                          </a:cubicBezTo>
                          <a:cubicBezTo>
                            <a:pt x="2850" y="2385"/>
                            <a:pt x="2864" y="2399"/>
                            <a:pt x="2864" y="2416"/>
                          </a:cubicBezTo>
                          <a:lnTo>
                            <a:pt x="2880" y="4192"/>
                          </a:lnTo>
                          <a:lnTo>
                            <a:pt x="2816" y="4192"/>
                          </a:lnTo>
                          <a:lnTo>
                            <a:pt x="2832" y="3568"/>
                          </a:lnTo>
                          <a:lnTo>
                            <a:pt x="2848" y="1648"/>
                          </a:lnTo>
                          <a:cubicBezTo>
                            <a:pt x="2849" y="1631"/>
                            <a:pt x="2863" y="1617"/>
                            <a:pt x="2880" y="1616"/>
                          </a:cubicBezTo>
                          <a:cubicBezTo>
                            <a:pt x="2898" y="1616"/>
                            <a:pt x="2912" y="1630"/>
                            <a:pt x="2912" y="1648"/>
                          </a:cubicBezTo>
                          <a:lnTo>
                            <a:pt x="2928" y="2208"/>
                          </a:lnTo>
                          <a:lnTo>
                            <a:pt x="2944" y="3664"/>
                          </a:lnTo>
                          <a:lnTo>
                            <a:pt x="2976" y="4158"/>
                          </a:lnTo>
                          <a:lnTo>
                            <a:pt x="2992" y="4543"/>
                          </a:lnTo>
                          <a:lnTo>
                            <a:pt x="2929" y="4540"/>
                          </a:lnTo>
                          <a:lnTo>
                            <a:pt x="2945" y="4412"/>
                          </a:lnTo>
                          <a:lnTo>
                            <a:pt x="2960" y="1600"/>
                          </a:lnTo>
                          <a:cubicBezTo>
                            <a:pt x="2961" y="1583"/>
                            <a:pt x="2975" y="1568"/>
                            <a:pt x="2992" y="1568"/>
                          </a:cubicBezTo>
                          <a:cubicBezTo>
                            <a:pt x="3010" y="1568"/>
                            <a:pt x="3024" y="1583"/>
                            <a:pt x="3024" y="1600"/>
                          </a:cubicBezTo>
                          <a:lnTo>
                            <a:pt x="3040" y="5792"/>
                          </a:lnTo>
                          <a:lnTo>
                            <a:pt x="2976" y="5792"/>
                          </a:lnTo>
                          <a:lnTo>
                            <a:pt x="2992" y="2080"/>
                          </a:lnTo>
                          <a:cubicBezTo>
                            <a:pt x="2993" y="2063"/>
                            <a:pt x="3007" y="2049"/>
                            <a:pt x="3024" y="2048"/>
                          </a:cubicBezTo>
                          <a:cubicBezTo>
                            <a:pt x="3041" y="2048"/>
                            <a:pt x="3056" y="2062"/>
                            <a:pt x="3056" y="2079"/>
                          </a:cubicBezTo>
                          <a:lnTo>
                            <a:pt x="3072" y="2479"/>
                          </a:lnTo>
                          <a:lnTo>
                            <a:pt x="3088" y="3216"/>
                          </a:lnTo>
                          <a:lnTo>
                            <a:pt x="3104" y="3390"/>
                          </a:lnTo>
                          <a:lnTo>
                            <a:pt x="3120" y="3759"/>
                          </a:lnTo>
                          <a:lnTo>
                            <a:pt x="3056" y="3760"/>
                          </a:lnTo>
                          <a:lnTo>
                            <a:pt x="3072" y="2544"/>
                          </a:lnTo>
                          <a:cubicBezTo>
                            <a:pt x="3073" y="2527"/>
                            <a:pt x="3087" y="2512"/>
                            <a:pt x="3105" y="2512"/>
                          </a:cubicBezTo>
                          <a:cubicBezTo>
                            <a:pt x="3122" y="2513"/>
                            <a:pt x="3136" y="2527"/>
                            <a:pt x="3136" y="2544"/>
                          </a:cubicBezTo>
                          <a:lnTo>
                            <a:pt x="3152" y="4288"/>
                          </a:lnTo>
                          <a:lnTo>
                            <a:pt x="3088" y="4288"/>
                          </a:lnTo>
                          <a:lnTo>
                            <a:pt x="3104" y="3152"/>
                          </a:lnTo>
                          <a:cubicBezTo>
                            <a:pt x="3105" y="3135"/>
                            <a:pt x="3119" y="3121"/>
                            <a:pt x="3136" y="3120"/>
                          </a:cubicBezTo>
                          <a:cubicBezTo>
                            <a:pt x="3153" y="3120"/>
                            <a:pt x="3168" y="3134"/>
                            <a:pt x="3168" y="3151"/>
                          </a:cubicBezTo>
                          <a:lnTo>
                            <a:pt x="3184" y="3551"/>
                          </a:lnTo>
                          <a:lnTo>
                            <a:pt x="3120" y="3552"/>
                          </a:lnTo>
                          <a:lnTo>
                            <a:pt x="3136" y="688"/>
                          </a:lnTo>
                          <a:cubicBezTo>
                            <a:pt x="3137" y="671"/>
                            <a:pt x="3151" y="656"/>
                            <a:pt x="3168" y="656"/>
                          </a:cubicBezTo>
                          <a:cubicBezTo>
                            <a:pt x="3186" y="656"/>
                            <a:pt x="3200" y="671"/>
                            <a:pt x="3200" y="688"/>
                          </a:cubicBezTo>
                          <a:lnTo>
                            <a:pt x="3216" y="2880"/>
                          </a:lnTo>
                          <a:lnTo>
                            <a:pt x="3232" y="3037"/>
                          </a:lnTo>
                          <a:lnTo>
                            <a:pt x="3168" y="3040"/>
                          </a:lnTo>
                          <a:lnTo>
                            <a:pt x="3184" y="1872"/>
                          </a:lnTo>
                          <a:cubicBezTo>
                            <a:pt x="3185" y="1855"/>
                            <a:pt x="3199" y="1840"/>
                            <a:pt x="3216" y="1840"/>
                          </a:cubicBezTo>
                          <a:cubicBezTo>
                            <a:pt x="3234" y="1840"/>
                            <a:pt x="3248" y="1854"/>
                            <a:pt x="3248" y="1872"/>
                          </a:cubicBezTo>
                          <a:lnTo>
                            <a:pt x="3264" y="2864"/>
                          </a:lnTo>
                          <a:lnTo>
                            <a:pt x="3280" y="4176"/>
                          </a:lnTo>
                          <a:lnTo>
                            <a:pt x="3216" y="4176"/>
                          </a:lnTo>
                          <a:lnTo>
                            <a:pt x="3232" y="2880"/>
                          </a:lnTo>
                          <a:cubicBezTo>
                            <a:pt x="3233" y="2863"/>
                            <a:pt x="3247" y="2848"/>
                            <a:pt x="3264" y="2848"/>
                          </a:cubicBezTo>
                          <a:cubicBezTo>
                            <a:pt x="3282" y="2848"/>
                            <a:pt x="3296" y="2863"/>
                            <a:pt x="3296" y="2880"/>
                          </a:cubicBezTo>
                          <a:lnTo>
                            <a:pt x="3312" y="4288"/>
                          </a:lnTo>
                          <a:lnTo>
                            <a:pt x="3328" y="6048"/>
                          </a:lnTo>
                          <a:lnTo>
                            <a:pt x="3264" y="6048"/>
                          </a:lnTo>
                          <a:lnTo>
                            <a:pt x="3280" y="3232"/>
                          </a:lnTo>
                          <a:cubicBezTo>
                            <a:pt x="3281" y="3216"/>
                            <a:pt x="3293" y="3202"/>
                            <a:pt x="3310" y="3201"/>
                          </a:cubicBezTo>
                          <a:cubicBezTo>
                            <a:pt x="3327" y="3199"/>
                            <a:pt x="3342" y="3211"/>
                            <a:pt x="3344" y="3228"/>
                          </a:cubicBezTo>
                          <a:lnTo>
                            <a:pt x="3376" y="3436"/>
                          </a:lnTo>
                          <a:lnTo>
                            <a:pt x="3375" y="3430"/>
                          </a:lnTo>
                          <a:lnTo>
                            <a:pt x="3391" y="3478"/>
                          </a:lnTo>
                          <a:cubicBezTo>
                            <a:pt x="3392" y="3481"/>
                            <a:pt x="3392" y="3485"/>
                            <a:pt x="3392" y="3488"/>
                          </a:cubicBezTo>
                          <a:lnTo>
                            <a:pt x="3408" y="4720"/>
                          </a:lnTo>
                          <a:cubicBezTo>
                            <a:pt x="3409" y="4738"/>
                            <a:pt x="3395" y="4752"/>
                            <a:pt x="3377" y="4752"/>
                          </a:cubicBezTo>
                          <a:cubicBezTo>
                            <a:pt x="3359" y="4753"/>
                            <a:pt x="3345" y="4739"/>
                            <a:pt x="3344" y="4721"/>
                          </a:cubicBezTo>
                          <a:lnTo>
                            <a:pt x="3328" y="3489"/>
                          </a:lnTo>
                          <a:lnTo>
                            <a:pt x="3330" y="3499"/>
                          </a:lnTo>
                          <a:lnTo>
                            <a:pt x="3314" y="3451"/>
                          </a:lnTo>
                          <a:cubicBezTo>
                            <a:pt x="3314" y="3449"/>
                            <a:pt x="3313" y="3447"/>
                            <a:pt x="3313" y="3445"/>
                          </a:cubicBezTo>
                          <a:lnTo>
                            <a:pt x="3281" y="3237"/>
                          </a:lnTo>
                          <a:lnTo>
                            <a:pt x="3344" y="3233"/>
                          </a:lnTo>
                          <a:lnTo>
                            <a:pt x="3328" y="6049"/>
                          </a:lnTo>
                          <a:cubicBezTo>
                            <a:pt x="3328" y="6066"/>
                            <a:pt x="3314" y="6080"/>
                            <a:pt x="3297" y="6080"/>
                          </a:cubicBezTo>
                          <a:cubicBezTo>
                            <a:pt x="3279" y="6080"/>
                            <a:pt x="3265" y="6066"/>
                            <a:pt x="3264" y="6049"/>
                          </a:cubicBezTo>
                          <a:lnTo>
                            <a:pt x="3248" y="4289"/>
                          </a:lnTo>
                          <a:lnTo>
                            <a:pt x="3232" y="2881"/>
                          </a:lnTo>
                          <a:lnTo>
                            <a:pt x="3296" y="2881"/>
                          </a:lnTo>
                          <a:lnTo>
                            <a:pt x="3280" y="4177"/>
                          </a:lnTo>
                          <a:cubicBezTo>
                            <a:pt x="3280" y="4194"/>
                            <a:pt x="3266" y="4208"/>
                            <a:pt x="3248" y="4208"/>
                          </a:cubicBezTo>
                          <a:cubicBezTo>
                            <a:pt x="3231" y="4208"/>
                            <a:pt x="3217" y="4194"/>
                            <a:pt x="3216" y="4177"/>
                          </a:cubicBezTo>
                          <a:lnTo>
                            <a:pt x="3200" y="2865"/>
                          </a:lnTo>
                          <a:lnTo>
                            <a:pt x="3184" y="1873"/>
                          </a:lnTo>
                          <a:lnTo>
                            <a:pt x="3248" y="1873"/>
                          </a:lnTo>
                          <a:lnTo>
                            <a:pt x="3232" y="3041"/>
                          </a:lnTo>
                          <a:cubicBezTo>
                            <a:pt x="3232" y="3058"/>
                            <a:pt x="3219" y="3072"/>
                            <a:pt x="3202" y="3072"/>
                          </a:cubicBezTo>
                          <a:cubicBezTo>
                            <a:pt x="3185" y="3073"/>
                            <a:pt x="3170" y="3061"/>
                            <a:pt x="3169" y="3044"/>
                          </a:cubicBezTo>
                          <a:lnTo>
                            <a:pt x="3152" y="2881"/>
                          </a:lnTo>
                          <a:lnTo>
                            <a:pt x="3136" y="689"/>
                          </a:lnTo>
                          <a:lnTo>
                            <a:pt x="3200" y="689"/>
                          </a:lnTo>
                          <a:lnTo>
                            <a:pt x="3184" y="3553"/>
                          </a:lnTo>
                          <a:cubicBezTo>
                            <a:pt x="3184" y="3570"/>
                            <a:pt x="3170" y="3584"/>
                            <a:pt x="3153" y="3584"/>
                          </a:cubicBezTo>
                          <a:cubicBezTo>
                            <a:pt x="3136" y="3585"/>
                            <a:pt x="3121" y="3571"/>
                            <a:pt x="3120" y="3554"/>
                          </a:cubicBezTo>
                          <a:lnTo>
                            <a:pt x="3104" y="3154"/>
                          </a:lnTo>
                          <a:lnTo>
                            <a:pt x="3168" y="3153"/>
                          </a:lnTo>
                          <a:lnTo>
                            <a:pt x="3152" y="4289"/>
                          </a:lnTo>
                          <a:cubicBezTo>
                            <a:pt x="3152" y="4306"/>
                            <a:pt x="3138" y="4321"/>
                            <a:pt x="3120" y="4320"/>
                          </a:cubicBezTo>
                          <a:cubicBezTo>
                            <a:pt x="3103" y="4320"/>
                            <a:pt x="3089" y="4306"/>
                            <a:pt x="3088" y="4289"/>
                          </a:cubicBezTo>
                          <a:lnTo>
                            <a:pt x="3072" y="2545"/>
                          </a:lnTo>
                          <a:lnTo>
                            <a:pt x="3136" y="2545"/>
                          </a:lnTo>
                          <a:lnTo>
                            <a:pt x="3120" y="3761"/>
                          </a:lnTo>
                          <a:cubicBezTo>
                            <a:pt x="3120" y="3778"/>
                            <a:pt x="3106" y="3792"/>
                            <a:pt x="3089" y="3792"/>
                          </a:cubicBezTo>
                          <a:cubicBezTo>
                            <a:pt x="3072" y="3793"/>
                            <a:pt x="3057" y="3779"/>
                            <a:pt x="3056" y="3762"/>
                          </a:cubicBezTo>
                          <a:lnTo>
                            <a:pt x="3041" y="3395"/>
                          </a:lnTo>
                          <a:lnTo>
                            <a:pt x="3024" y="3217"/>
                          </a:lnTo>
                          <a:lnTo>
                            <a:pt x="3008" y="2482"/>
                          </a:lnTo>
                          <a:lnTo>
                            <a:pt x="2992" y="2082"/>
                          </a:lnTo>
                          <a:lnTo>
                            <a:pt x="3056" y="2081"/>
                          </a:lnTo>
                          <a:lnTo>
                            <a:pt x="3040" y="5793"/>
                          </a:lnTo>
                          <a:cubicBezTo>
                            <a:pt x="3040" y="5810"/>
                            <a:pt x="3026" y="5824"/>
                            <a:pt x="3008" y="5824"/>
                          </a:cubicBezTo>
                          <a:cubicBezTo>
                            <a:pt x="2991" y="5824"/>
                            <a:pt x="2977" y="5810"/>
                            <a:pt x="2976" y="5793"/>
                          </a:cubicBezTo>
                          <a:lnTo>
                            <a:pt x="2960" y="1601"/>
                          </a:lnTo>
                          <a:lnTo>
                            <a:pt x="3024" y="1601"/>
                          </a:lnTo>
                          <a:lnTo>
                            <a:pt x="3008" y="4420"/>
                          </a:lnTo>
                          <a:lnTo>
                            <a:pt x="2992" y="4548"/>
                          </a:lnTo>
                          <a:cubicBezTo>
                            <a:pt x="2990" y="4565"/>
                            <a:pt x="2976" y="4577"/>
                            <a:pt x="2959" y="4576"/>
                          </a:cubicBezTo>
                          <a:cubicBezTo>
                            <a:pt x="2943" y="4576"/>
                            <a:pt x="2929" y="4562"/>
                            <a:pt x="2928" y="4546"/>
                          </a:cubicBezTo>
                          <a:lnTo>
                            <a:pt x="2913" y="4163"/>
                          </a:lnTo>
                          <a:lnTo>
                            <a:pt x="2880" y="3665"/>
                          </a:lnTo>
                          <a:lnTo>
                            <a:pt x="2864" y="2209"/>
                          </a:lnTo>
                          <a:lnTo>
                            <a:pt x="2848" y="1649"/>
                          </a:lnTo>
                          <a:lnTo>
                            <a:pt x="2912" y="1649"/>
                          </a:lnTo>
                          <a:lnTo>
                            <a:pt x="2896" y="3569"/>
                          </a:lnTo>
                          <a:lnTo>
                            <a:pt x="2880" y="4193"/>
                          </a:lnTo>
                          <a:cubicBezTo>
                            <a:pt x="2880" y="4211"/>
                            <a:pt x="2866" y="4225"/>
                            <a:pt x="2848" y="4224"/>
                          </a:cubicBezTo>
                          <a:cubicBezTo>
                            <a:pt x="2831" y="4224"/>
                            <a:pt x="2817" y="4210"/>
                            <a:pt x="2816" y="4193"/>
                          </a:cubicBezTo>
                          <a:lnTo>
                            <a:pt x="2800" y="2417"/>
                          </a:lnTo>
                          <a:lnTo>
                            <a:pt x="2864" y="2418"/>
                          </a:lnTo>
                          <a:lnTo>
                            <a:pt x="2848" y="2722"/>
                          </a:lnTo>
                          <a:cubicBezTo>
                            <a:pt x="2848" y="2739"/>
                            <a:pt x="2833" y="2753"/>
                            <a:pt x="2816" y="2752"/>
                          </a:cubicBezTo>
                          <a:cubicBezTo>
                            <a:pt x="2799" y="2752"/>
                            <a:pt x="2785" y="2738"/>
                            <a:pt x="2784" y="2721"/>
                          </a:cubicBezTo>
                          <a:lnTo>
                            <a:pt x="2768" y="1953"/>
                          </a:lnTo>
                          <a:lnTo>
                            <a:pt x="2832" y="1954"/>
                          </a:lnTo>
                          <a:lnTo>
                            <a:pt x="2816" y="2209"/>
                          </a:lnTo>
                          <a:lnTo>
                            <a:pt x="2800" y="4993"/>
                          </a:lnTo>
                          <a:cubicBezTo>
                            <a:pt x="2800" y="5010"/>
                            <a:pt x="2786" y="5024"/>
                            <a:pt x="2769" y="5024"/>
                          </a:cubicBezTo>
                          <a:cubicBezTo>
                            <a:pt x="2751" y="5025"/>
                            <a:pt x="2737" y="5011"/>
                            <a:pt x="2736" y="4993"/>
                          </a:cubicBezTo>
                          <a:lnTo>
                            <a:pt x="2720" y="3969"/>
                          </a:lnTo>
                          <a:lnTo>
                            <a:pt x="2704" y="1889"/>
                          </a:lnTo>
                          <a:lnTo>
                            <a:pt x="2768" y="1889"/>
                          </a:lnTo>
                          <a:lnTo>
                            <a:pt x="2752" y="5169"/>
                          </a:lnTo>
                          <a:cubicBezTo>
                            <a:pt x="2752" y="5186"/>
                            <a:pt x="2738" y="5200"/>
                            <a:pt x="2720" y="5200"/>
                          </a:cubicBezTo>
                          <a:cubicBezTo>
                            <a:pt x="2703" y="5200"/>
                            <a:pt x="2689" y="5186"/>
                            <a:pt x="2688" y="5169"/>
                          </a:cubicBezTo>
                          <a:lnTo>
                            <a:pt x="2673" y="2658"/>
                          </a:lnTo>
                          <a:lnTo>
                            <a:pt x="2657" y="2306"/>
                          </a:lnTo>
                          <a:lnTo>
                            <a:pt x="2720" y="2306"/>
                          </a:lnTo>
                          <a:lnTo>
                            <a:pt x="2704" y="2722"/>
                          </a:lnTo>
                          <a:lnTo>
                            <a:pt x="2688" y="3057"/>
                          </a:lnTo>
                          <a:lnTo>
                            <a:pt x="2672" y="4673"/>
                          </a:lnTo>
                          <a:cubicBezTo>
                            <a:pt x="2672" y="4690"/>
                            <a:pt x="2658" y="4704"/>
                            <a:pt x="2640" y="4704"/>
                          </a:cubicBezTo>
                          <a:cubicBezTo>
                            <a:pt x="2623" y="4704"/>
                            <a:pt x="2609" y="4690"/>
                            <a:pt x="2608" y="4673"/>
                          </a:cubicBezTo>
                          <a:lnTo>
                            <a:pt x="2592" y="2593"/>
                          </a:lnTo>
                          <a:lnTo>
                            <a:pt x="2656" y="2593"/>
                          </a:lnTo>
                          <a:lnTo>
                            <a:pt x="2640" y="5057"/>
                          </a:lnTo>
                          <a:lnTo>
                            <a:pt x="2624" y="6257"/>
                          </a:lnTo>
                          <a:cubicBezTo>
                            <a:pt x="2624" y="6274"/>
                            <a:pt x="2610" y="6289"/>
                            <a:pt x="2592" y="6288"/>
                          </a:cubicBezTo>
                          <a:cubicBezTo>
                            <a:pt x="2575" y="6288"/>
                            <a:pt x="2561" y="6274"/>
                            <a:pt x="2560" y="6257"/>
                          </a:cubicBezTo>
                          <a:lnTo>
                            <a:pt x="2544" y="33"/>
                          </a:lnTo>
                          <a:lnTo>
                            <a:pt x="2608" y="33"/>
                          </a:lnTo>
                          <a:lnTo>
                            <a:pt x="2592" y="2482"/>
                          </a:lnTo>
                          <a:lnTo>
                            <a:pt x="2576" y="2930"/>
                          </a:lnTo>
                          <a:lnTo>
                            <a:pt x="2544" y="3553"/>
                          </a:lnTo>
                          <a:lnTo>
                            <a:pt x="2528" y="4801"/>
                          </a:lnTo>
                          <a:cubicBezTo>
                            <a:pt x="2528" y="4818"/>
                            <a:pt x="2514" y="4833"/>
                            <a:pt x="2496" y="4832"/>
                          </a:cubicBezTo>
                          <a:cubicBezTo>
                            <a:pt x="2479" y="4832"/>
                            <a:pt x="2465" y="4818"/>
                            <a:pt x="2464" y="4801"/>
                          </a:cubicBezTo>
                          <a:lnTo>
                            <a:pt x="2448" y="1361"/>
                          </a:lnTo>
                          <a:lnTo>
                            <a:pt x="2512" y="1361"/>
                          </a:lnTo>
                          <a:lnTo>
                            <a:pt x="2496" y="4689"/>
                          </a:lnTo>
                          <a:cubicBezTo>
                            <a:pt x="2496" y="4706"/>
                            <a:pt x="2482" y="4720"/>
                            <a:pt x="2465" y="4720"/>
                          </a:cubicBezTo>
                          <a:cubicBezTo>
                            <a:pt x="2447" y="4721"/>
                            <a:pt x="2433" y="4706"/>
                            <a:pt x="2432" y="4689"/>
                          </a:cubicBezTo>
                          <a:lnTo>
                            <a:pt x="2416" y="3521"/>
                          </a:lnTo>
                          <a:lnTo>
                            <a:pt x="2480" y="3524"/>
                          </a:lnTo>
                          <a:lnTo>
                            <a:pt x="2464" y="3684"/>
                          </a:lnTo>
                          <a:cubicBezTo>
                            <a:pt x="2463" y="3701"/>
                            <a:pt x="2448" y="3713"/>
                            <a:pt x="2431" y="3712"/>
                          </a:cubicBezTo>
                          <a:cubicBezTo>
                            <a:pt x="2414" y="3712"/>
                            <a:pt x="2401" y="3698"/>
                            <a:pt x="2400" y="3681"/>
                          </a:cubicBezTo>
                          <a:lnTo>
                            <a:pt x="2384" y="2129"/>
                          </a:lnTo>
                          <a:lnTo>
                            <a:pt x="2448" y="2129"/>
                          </a:lnTo>
                          <a:lnTo>
                            <a:pt x="2432" y="3697"/>
                          </a:lnTo>
                          <a:lnTo>
                            <a:pt x="2416" y="4321"/>
                          </a:lnTo>
                          <a:cubicBezTo>
                            <a:pt x="2416" y="4339"/>
                            <a:pt x="2402" y="4353"/>
                            <a:pt x="2384" y="4352"/>
                          </a:cubicBezTo>
                          <a:cubicBezTo>
                            <a:pt x="2367" y="4352"/>
                            <a:pt x="2353" y="4338"/>
                            <a:pt x="2352" y="4321"/>
                          </a:cubicBezTo>
                          <a:lnTo>
                            <a:pt x="2336" y="3201"/>
                          </a:lnTo>
                          <a:lnTo>
                            <a:pt x="2400" y="3201"/>
                          </a:lnTo>
                          <a:lnTo>
                            <a:pt x="2384" y="3761"/>
                          </a:lnTo>
                          <a:cubicBezTo>
                            <a:pt x="2384" y="3779"/>
                            <a:pt x="2370" y="3792"/>
                            <a:pt x="2352" y="3792"/>
                          </a:cubicBezTo>
                          <a:cubicBezTo>
                            <a:pt x="2335" y="3792"/>
                            <a:pt x="2321" y="3779"/>
                            <a:pt x="2320" y="3761"/>
                          </a:cubicBezTo>
                          <a:lnTo>
                            <a:pt x="2304" y="3201"/>
                          </a:lnTo>
                          <a:lnTo>
                            <a:pt x="2288" y="2145"/>
                          </a:lnTo>
                          <a:lnTo>
                            <a:pt x="2352" y="2145"/>
                          </a:lnTo>
                          <a:lnTo>
                            <a:pt x="2336" y="4961"/>
                          </a:lnTo>
                          <a:cubicBezTo>
                            <a:pt x="2336" y="4978"/>
                            <a:pt x="2322" y="4992"/>
                            <a:pt x="2304" y="4992"/>
                          </a:cubicBezTo>
                          <a:cubicBezTo>
                            <a:pt x="2287" y="4992"/>
                            <a:pt x="2273" y="4978"/>
                            <a:pt x="2272" y="4961"/>
                          </a:cubicBezTo>
                          <a:lnTo>
                            <a:pt x="2256" y="2193"/>
                          </a:lnTo>
                          <a:lnTo>
                            <a:pt x="2320" y="2193"/>
                          </a:lnTo>
                          <a:lnTo>
                            <a:pt x="2304" y="3441"/>
                          </a:lnTo>
                          <a:cubicBezTo>
                            <a:pt x="2304" y="3458"/>
                            <a:pt x="2290" y="3472"/>
                            <a:pt x="2273" y="3472"/>
                          </a:cubicBezTo>
                          <a:cubicBezTo>
                            <a:pt x="2256" y="3473"/>
                            <a:pt x="2241" y="3459"/>
                            <a:pt x="2240" y="3442"/>
                          </a:cubicBezTo>
                          <a:lnTo>
                            <a:pt x="2224" y="3042"/>
                          </a:lnTo>
                          <a:lnTo>
                            <a:pt x="2288" y="3041"/>
                          </a:lnTo>
                          <a:lnTo>
                            <a:pt x="2272" y="3569"/>
                          </a:lnTo>
                          <a:cubicBezTo>
                            <a:pt x="2272" y="3586"/>
                            <a:pt x="2259" y="3599"/>
                            <a:pt x="2243" y="3600"/>
                          </a:cubicBezTo>
                          <a:cubicBezTo>
                            <a:pt x="2226" y="3602"/>
                            <a:pt x="2212" y="3590"/>
                            <a:pt x="2209" y="3574"/>
                          </a:cubicBezTo>
                          <a:lnTo>
                            <a:pt x="2193" y="3478"/>
                          </a:lnTo>
                          <a:lnTo>
                            <a:pt x="2256" y="3473"/>
                          </a:lnTo>
                          <a:lnTo>
                            <a:pt x="2240" y="4209"/>
                          </a:lnTo>
                          <a:cubicBezTo>
                            <a:pt x="2240" y="4227"/>
                            <a:pt x="2226" y="4240"/>
                            <a:pt x="2208" y="4240"/>
                          </a:cubicBezTo>
                          <a:cubicBezTo>
                            <a:pt x="2191" y="4240"/>
                            <a:pt x="2177" y="4226"/>
                            <a:pt x="2176" y="4209"/>
                          </a:cubicBezTo>
                          <a:lnTo>
                            <a:pt x="2160" y="3361"/>
                          </a:lnTo>
                          <a:lnTo>
                            <a:pt x="2224" y="3361"/>
                          </a:lnTo>
                          <a:lnTo>
                            <a:pt x="2208" y="6209"/>
                          </a:lnTo>
                          <a:cubicBezTo>
                            <a:pt x="2208" y="6226"/>
                            <a:pt x="2194" y="6240"/>
                            <a:pt x="2176" y="6240"/>
                          </a:cubicBezTo>
                          <a:cubicBezTo>
                            <a:pt x="2159" y="6240"/>
                            <a:pt x="2145" y="6226"/>
                            <a:pt x="2144" y="6209"/>
                          </a:cubicBezTo>
                          <a:lnTo>
                            <a:pt x="2128" y="2369"/>
                          </a:lnTo>
                          <a:lnTo>
                            <a:pt x="2192" y="2369"/>
                          </a:lnTo>
                          <a:lnTo>
                            <a:pt x="2176" y="3889"/>
                          </a:lnTo>
                          <a:cubicBezTo>
                            <a:pt x="2176" y="3906"/>
                            <a:pt x="2162" y="3920"/>
                            <a:pt x="2145" y="3920"/>
                          </a:cubicBezTo>
                          <a:cubicBezTo>
                            <a:pt x="2127" y="3921"/>
                            <a:pt x="2113" y="3907"/>
                            <a:pt x="2112" y="3889"/>
                          </a:cubicBezTo>
                          <a:lnTo>
                            <a:pt x="2080" y="2449"/>
                          </a:lnTo>
                          <a:lnTo>
                            <a:pt x="2144" y="2449"/>
                          </a:lnTo>
                          <a:lnTo>
                            <a:pt x="2128" y="3153"/>
                          </a:lnTo>
                          <a:cubicBezTo>
                            <a:pt x="2128" y="3171"/>
                            <a:pt x="2114" y="3185"/>
                            <a:pt x="2096" y="3184"/>
                          </a:cubicBezTo>
                          <a:cubicBezTo>
                            <a:pt x="2079" y="3184"/>
                            <a:pt x="2065" y="3170"/>
                            <a:pt x="2064" y="3153"/>
                          </a:cubicBezTo>
                          <a:lnTo>
                            <a:pt x="2049" y="2258"/>
                          </a:lnTo>
                          <a:lnTo>
                            <a:pt x="2033" y="1938"/>
                          </a:lnTo>
                          <a:lnTo>
                            <a:pt x="2096" y="1937"/>
                          </a:lnTo>
                          <a:lnTo>
                            <a:pt x="2080" y="4049"/>
                          </a:lnTo>
                          <a:cubicBezTo>
                            <a:pt x="2080" y="4066"/>
                            <a:pt x="2066" y="4080"/>
                            <a:pt x="2048" y="4080"/>
                          </a:cubicBezTo>
                          <a:cubicBezTo>
                            <a:pt x="2031" y="4080"/>
                            <a:pt x="2017" y="4066"/>
                            <a:pt x="2016" y="4049"/>
                          </a:cubicBezTo>
                          <a:lnTo>
                            <a:pt x="2000" y="2273"/>
                          </a:lnTo>
                          <a:lnTo>
                            <a:pt x="2064" y="2273"/>
                          </a:lnTo>
                          <a:lnTo>
                            <a:pt x="2048" y="3121"/>
                          </a:lnTo>
                          <a:cubicBezTo>
                            <a:pt x="2048" y="3124"/>
                            <a:pt x="2048" y="3128"/>
                            <a:pt x="2047" y="3131"/>
                          </a:cubicBezTo>
                          <a:lnTo>
                            <a:pt x="2031" y="3179"/>
                          </a:lnTo>
                          <a:cubicBezTo>
                            <a:pt x="2026" y="3193"/>
                            <a:pt x="2011" y="3203"/>
                            <a:pt x="1995" y="3200"/>
                          </a:cubicBezTo>
                          <a:cubicBezTo>
                            <a:pt x="1980" y="3198"/>
                            <a:pt x="1969" y="3184"/>
                            <a:pt x="1968" y="3169"/>
                          </a:cubicBezTo>
                          <a:lnTo>
                            <a:pt x="1952" y="1377"/>
                          </a:lnTo>
                          <a:lnTo>
                            <a:pt x="2016" y="1377"/>
                          </a:lnTo>
                          <a:lnTo>
                            <a:pt x="2000" y="3105"/>
                          </a:lnTo>
                          <a:cubicBezTo>
                            <a:pt x="2000" y="3122"/>
                            <a:pt x="1986" y="3136"/>
                            <a:pt x="1969" y="3136"/>
                          </a:cubicBezTo>
                          <a:cubicBezTo>
                            <a:pt x="1952" y="3137"/>
                            <a:pt x="1937" y="3123"/>
                            <a:pt x="1936" y="3106"/>
                          </a:cubicBezTo>
                          <a:lnTo>
                            <a:pt x="1920" y="2738"/>
                          </a:lnTo>
                          <a:lnTo>
                            <a:pt x="1984" y="2737"/>
                          </a:lnTo>
                          <a:lnTo>
                            <a:pt x="1968" y="3729"/>
                          </a:lnTo>
                          <a:cubicBezTo>
                            <a:pt x="1968" y="3746"/>
                            <a:pt x="1954" y="3760"/>
                            <a:pt x="1936" y="3760"/>
                          </a:cubicBezTo>
                          <a:cubicBezTo>
                            <a:pt x="1919" y="3760"/>
                            <a:pt x="1905" y="3746"/>
                            <a:pt x="1904" y="3729"/>
                          </a:cubicBezTo>
                          <a:lnTo>
                            <a:pt x="1888" y="2577"/>
                          </a:lnTo>
                          <a:lnTo>
                            <a:pt x="1952" y="2577"/>
                          </a:lnTo>
                          <a:lnTo>
                            <a:pt x="1936" y="3777"/>
                          </a:lnTo>
                          <a:cubicBezTo>
                            <a:pt x="1936" y="3794"/>
                            <a:pt x="1922" y="3808"/>
                            <a:pt x="1904" y="3808"/>
                          </a:cubicBezTo>
                          <a:cubicBezTo>
                            <a:pt x="1887" y="3808"/>
                            <a:pt x="1873" y="3794"/>
                            <a:pt x="1872" y="3777"/>
                          </a:cubicBezTo>
                          <a:lnTo>
                            <a:pt x="1856" y="2705"/>
                          </a:lnTo>
                          <a:lnTo>
                            <a:pt x="1840" y="2145"/>
                          </a:lnTo>
                          <a:lnTo>
                            <a:pt x="1904" y="2145"/>
                          </a:lnTo>
                          <a:lnTo>
                            <a:pt x="1888" y="2721"/>
                          </a:lnTo>
                          <a:cubicBezTo>
                            <a:pt x="1888" y="2739"/>
                            <a:pt x="1874" y="2752"/>
                            <a:pt x="1856" y="2752"/>
                          </a:cubicBezTo>
                          <a:cubicBezTo>
                            <a:pt x="1839" y="2752"/>
                            <a:pt x="1825" y="2739"/>
                            <a:pt x="1824" y="2721"/>
                          </a:cubicBezTo>
                          <a:lnTo>
                            <a:pt x="1808" y="2081"/>
                          </a:lnTo>
                          <a:lnTo>
                            <a:pt x="1872" y="2081"/>
                          </a:lnTo>
                          <a:lnTo>
                            <a:pt x="1856" y="3377"/>
                          </a:lnTo>
                          <a:lnTo>
                            <a:pt x="1840" y="4737"/>
                          </a:lnTo>
                          <a:cubicBezTo>
                            <a:pt x="1840" y="4754"/>
                            <a:pt x="1826" y="4768"/>
                            <a:pt x="1808" y="4768"/>
                          </a:cubicBezTo>
                          <a:cubicBezTo>
                            <a:pt x="1791" y="4768"/>
                            <a:pt x="1777" y="4754"/>
                            <a:pt x="1776" y="4737"/>
                          </a:cubicBezTo>
                          <a:lnTo>
                            <a:pt x="1760" y="2913"/>
                          </a:lnTo>
                          <a:lnTo>
                            <a:pt x="1824" y="2913"/>
                          </a:lnTo>
                          <a:lnTo>
                            <a:pt x="1808" y="5409"/>
                          </a:lnTo>
                          <a:cubicBezTo>
                            <a:pt x="1808" y="5426"/>
                            <a:pt x="1794" y="5440"/>
                            <a:pt x="1777" y="5440"/>
                          </a:cubicBezTo>
                          <a:cubicBezTo>
                            <a:pt x="1759" y="5440"/>
                            <a:pt x="1745" y="5426"/>
                            <a:pt x="1744" y="5409"/>
                          </a:cubicBezTo>
                          <a:lnTo>
                            <a:pt x="1728" y="3745"/>
                          </a:lnTo>
                          <a:lnTo>
                            <a:pt x="1792" y="3745"/>
                          </a:lnTo>
                          <a:lnTo>
                            <a:pt x="1776" y="4993"/>
                          </a:lnTo>
                          <a:cubicBezTo>
                            <a:pt x="1776" y="5010"/>
                            <a:pt x="1762" y="5024"/>
                            <a:pt x="1745" y="5024"/>
                          </a:cubicBezTo>
                          <a:cubicBezTo>
                            <a:pt x="1727" y="5025"/>
                            <a:pt x="1713" y="5011"/>
                            <a:pt x="1712" y="4993"/>
                          </a:cubicBezTo>
                          <a:lnTo>
                            <a:pt x="1680" y="3329"/>
                          </a:lnTo>
                          <a:lnTo>
                            <a:pt x="1744" y="3329"/>
                          </a:lnTo>
                          <a:lnTo>
                            <a:pt x="1728" y="4529"/>
                          </a:lnTo>
                          <a:cubicBezTo>
                            <a:pt x="1728" y="4546"/>
                            <a:pt x="1714" y="4560"/>
                            <a:pt x="1696" y="4560"/>
                          </a:cubicBezTo>
                          <a:cubicBezTo>
                            <a:pt x="1679" y="4560"/>
                            <a:pt x="1665" y="4546"/>
                            <a:pt x="1664" y="4529"/>
                          </a:cubicBezTo>
                          <a:lnTo>
                            <a:pt x="1648" y="2881"/>
                          </a:lnTo>
                          <a:lnTo>
                            <a:pt x="1712" y="2884"/>
                          </a:lnTo>
                          <a:lnTo>
                            <a:pt x="1696" y="3009"/>
                          </a:lnTo>
                          <a:lnTo>
                            <a:pt x="1680" y="4593"/>
                          </a:lnTo>
                          <a:lnTo>
                            <a:pt x="1664" y="5169"/>
                          </a:lnTo>
                          <a:cubicBezTo>
                            <a:pt x="1664" y="5187"/>
                            <a:pt x="1650" y="5200"/>
                            <a:pt x="1633" y="5200"/>
                          </a:cubicBezTo>
                          <a:cubicBezTo>
                            <a:pt x="1615" y="5201"/>
                            <a:pt x="1601" y="5187"/>
                            <a:pt x="1600" y="5170"/>
                          </a:cubicBezTo>
                          <a:lnTo>
                            <a:pt x="1584" y="4689"/>
                          </a:lnTo>
                          <a:lnTo>
                            <a:pt x="1568" y="3649"/>
                          </a:lnTo>
                          <a:lnTo>
                            <a:pt x="1552" y="2097"/>
                          </a:lnTo>
                          <a:lnTo>
                            <a:pt x="1616" y="2097"/>
                          </a:lnTo>
                          <a:lnTo>
                            <a:pt x="1600" y="4609"/>
                          </a:lnTo>
                          <a:cubicBezTo>
                            <a:pt x="1600" y="4626"/>
                            <a:pt x="1586" y="4640"/>
                            <a:pt x="1569" y="4640"/>
                          </a:cubicBezTo>
                          <a:cubicBezTo>
                            <a:pt x="1551" y="4640"/>
                            <a:pt x="1537" y="4626"/>
                            <a:pt x="1536" y="4609"/>
                          </a:cubicBezTo>
                          <a:lnTo>
                            <a:pt x="1520" y="2817"/>
                          </a:lnTo>
                          <a:lnTo>
                            <a:pt x="1584" y="2817"/>
                          </a:lnTo>
                          <a:lnTo>
                            <a:pt x="1568" y="3329"/>
                          </a:lnTo>
                          <a:cubicBezTo>
                            <a:pt x="1568" y="3347"/>
                            <a:pt x="1554" y="3360"/>
                            <a:pt x="1537" y="3360"/>
                          </a:cubicBezTo>
                          <a:cubicBezTo>
                            <a:pt x="1520" y="3361"/>
                            <a:pt x="1505" y="3347"/>
                            <a:pt x="1505" y="3330"/>
                          </a:cubicBezTo>
                          <a:lnTo>
                            <a:pt x="1488" y="2993"/>
                          </a:lnTo>
                          <a:lnTo>
                            <a:pt x="1472" y="2465"/>
                          </a:lnTo>
                          <a:lnTo>
                            <a:pt x="1536" y="2465"/>
                          </a:lnTo>
                          <a:lnTo>
                            <a:pt x="1520" y="4529"/>
                          </a:lnTo>
                          <a:cubicBezTo>
                            <a:pt x="1520" y="4546"/>
                            <a:pt x="1506" y="4560"/>
                            <a:pt x="1489" y="4560"/>
                          </a:cubicBezTo>
                          <a:cubicBezTo>
                            <a:pt x="1471" y="4561"/>
                            <a:pt x="1457" y="4547"/>
                            <a:pt x="1456" y="4529"/>
                          </a:cubicBezTo>
                          <a:lnTo>
                            <a:pt x="1440" y="3649"/>
                          </a:lnTo>
                          <a:lnTo>
                            <a:pt x="1504" y="3652"/>
                          </a:lnTo>
                          <a:lnTo>
                            <a:pt x="1488" y="3812"/>
                          </a:lnTo>
                          <a:cubicBezTo>
                            <a:pt x="1487" y="3827"/>
                            <a:pt x="1474" y="3839"/>
                            <a:pt x="1459" y="3840"/>
                          </a:cubicBezTo>
                          <a:cubicBezTo>
                            <a:pt x="1443" y="3842"/>
                            <a:pt x="1429" y="3831"/>
                            <a:pt x="1425" y="3816"/>
                          </a:cubicBezTo>
                          <a:lnTo>
                            <a:pt x="1409" y="3752"/>
                          </a:lnTo>
                          <a:cubicBezTo>
                            <a:pt x="1409" y="3750"/>
                            <a:pt x="1409" y="3747"/>
                            <a:pt x="1408" y="3745"/>
                          </a:cubicBezTo>
                          <a:lnTo>
                            <a:pt x="1392" y="2673"/>
                          </a:lnTo>
                          <a:lnTo>
                            <a:pt x="1456" y="2673"/>
                          </a:lnTo>
                          <a:lnTo>
                            <a:pt x="1440" y="4721"/>
                          </a:lnTo>
                          <a:cubicBezTo>
                            <a:pt x="1440" y="4738"/>
                            <a:pt x="1426" y="4752"/>
                            <a:pt x="1409" y="4752"/>
                          </a:cubicBezTo>
                          <a:cubicBezTo>
                            <a:pt x="1391" y="4753"/>
                            <a:pt x="1377" y="4738"/>
                            <a:pt x="1376" y="4721"/>
                          </a:cubicBezTo>
                          <a:lnTo>
                            <a:pt x="1360" y="3521"/>
                          </a:lnTo>
                          <a:lnTo>
                            <a:pt x="1424" y="3521"/>
                          </a:lnTo>
                          <a:lnTo>
                            <a:pt x="1408" y="5393"/>
                          </a:lnTo>
                          <a:cubicBezTo>
                            <a:pt x="1408" y="5410"/>
                            <a:pt x="1394" y="5424"/>
                            <a:pt x="1376" y="5424"/>
                          </a:cubicBezTo>
                          <a:cubicBezTo>
                            <a:pt x="1359" y="5424"/>
                            <a:pt x="1345" y="5410"/>
                            <a:pt x="1344" y="5393"/>
                          </a:cubicBezTo>
                          <a:lnTo>
                            <a:pt x="1328" y="3265"/>
                          </a:lnTo>
                          <a:lnTo>
                            <a:pt x="1392" y="3265"/>
                          </a:lnTo>
                          <a:lnTo>
                            <a:pt x="1360" y="6001"/>
                          </a:lnTo>
                          <a:cubicBezTo>
                            <a:pt x="1360" y="6018"/>
                            <a:pt x="1346" y="6033"/>
                            <a:pt x="1328" y="6032"/>
                          </a:cubicBezTo>
                          <a:cubicBezTo>
                            <a:pt x="1311" y="6032"/>
                            <a:pt x="1297" y="6018"/>
                            <a:pt x="1296" y="6001"/>
                          </a:cubicBezTo>
                          <a:lnTo>
                            <a:pt x="1280" y="1217"/>
                          </a:lnTo>
                          <a:lnTo>
                            <a:pt x="1344" y="1217"/>
                          </a:lnTo>
                          <a:lnTo>
                            <a:pt x="1328" y="3313"/>
                          </a:lnTo>
                          <a:lnTo>
                            <a:pt x="1312" y="3921"/>
                          </a:lnTo>
                          <a:cubicBezTo>
                            <a:pt x="1312" y="3939"/>
                            <a:pt x="1298" y="3953"/>
                            <a:pt x="1280" y="3952"/>
                          </a:cubicBezTo>
                          <a:cubicBezTo>
                            <a:pt x="1263" y="3952"/>
                            <a:pt x="1249" y="3939"/>
                            <a:pt x="1248" y="3921"/>
                          </a:cubicBezTo>
                          <a:lnTo>
                            <a:pt x="1232" y="3201"/>
                          </a:lnTo>
                          <a:lnTo>
                            <a:pt x="1296" y="3201"/>
                          </a:lnTo>
                          <a:lnTo>
                            <a:pt x="1280" y="4465"/>
                          </a:lnTo>
                          <a:cubicBezTo>
                            <a:pt x="1280" y="4481"/>
                            <a:pt x="1268" y="4495"/>
                            <a:pt x="1251" y="4496"/>
                          </a:cubicBezTo>
                          <a:cubicBezTo>
                            <a:pt x="1235" y="4498"/>
                            <a:pt x="1220" y="4487"/>
                            <a:pt x="1217" y="4471"/>
                          </a:cubicBezTo>
                          <a:lnTo>
                            <a:pt x="1201" y="4391"/>
                          </a:lnTo>
                          <a:cubicBezTo>
                            <a:pt x="1201" y="4389"/>
                            <a:pt x="1200" y="4387"/>
                            <a:pt x="1200" y="4385"/>
                          </a:cubicBezTo>
                          <a:lnTo>
                            <a:pt x="1184" y="2833"/>
                          </a:lnTo>
                          <a:lnTo>
                            <a:pt x="1248" y="2833"/>
                          </a:lnTo>
                          <a:lnTo>
                            <a:pt x="1232" y="4513"/>
                          </a:lnTo>
                          <a:cubicBezTo>
                            <a:pt x="1232" y="4530"/>
                            <a:pt x="1218" y="4545"/>
                            <a:pt x="1200" y="4544"/>
                          </a:cubicBezTo>
                          <a:cubicBezTo>
                            <a:pt x="1183" y="4544"/>
                            <a:pt x="1169" y="4530"/>
                            <a:pt x="1168" y="4513"/>
                          </a:cubicBezTo>
                          <a:lnTo>
                            <a:pt x="1152" y="1569"/>
                          </a:lnTo>
                          <a:lnTo>
                            <a:pt x="1216" y="1569"/>
                          </a:lnTo>
                          <a:lnTo>
                            <a:pt x="1200" y="5841"/>
                          </a:lnTo>
                          <a:cubicBezTo>
                            <a:pt x="1200" y="5858"/>
                            <a:pt x="1186" y="5872"/>
                            <a:pt x="1169" y="5872"/>
                          </a:cubicBezTo>
                          <a:cubicBezTo>
                            <a:pt x="1151" y="5873"/>
                            <a:pt x="1137" y="5858"/>
                            <a:pt x="1136" y="5841"/>
                          </a:cubicBezTo>
                          <a:lnTo>
                            <a:pt x="1120" y="4705"/>
                          </a:lnTo>
                          <a:lnTo>
                            <a:pt x="1104" y="3969"/>
                          </a:lnTo>
                          <a:lnTo>
                            <a:pt x="1168" y="3969"/>
                          </a:lnTo>
                          <a:lnTo>
                            <a:pt x="1152" y="4673"/>
                          </a:lnTo>
                          <a:cubicBezTo>
                            <a:pt x="1152" y="4690"/>
                            <a:pt x="1138" y="4704"/>
                            <a:pt x="1121" y="4704"/>
                          </a:cubicBezTo>
                          <a:cubicBezTo>
                            <a:pt x="1104" y="4705"/>
                            <a:pt x="1090" y="4692"/>
                            <a:pt x="1089" y="4675"/>
                          </a:cubicBezTo>
                          <a:lnTo>
                            <a:pt x="1072" y="4449"/>
                          </a:lnTo>
                          <a:lnTo>
                            <a:pt x="1056" y="3121"/>
                          </a:lnTo>
                          <a:lnTo>
                            <a:pt x="1040" y="2273"/>
                          </a:lnTo>
                          <a:lnTo>
                            <a:pt x="1104" y="2273"/>
                          </a:lnTo>
                          <a:lnTo>
                            <a:pt x="1088" y="3057"/>
                          </a:lnTo>
                          <a:cubicBezTo>
                            <a:pt x="1088" y="3074"/>
                            <a:pt x="1074" y="3088"/>
                            <a:pt x="1057" y="3088"/>
                          </a:cubicBezTo>
                          <a:cubicBezTo>
                            <a:pt x="1040" y="3089"/>
                            <a:pt x="1026" y="3075"/>
                            <a:pt x="1025" y="3058"/>
                          </a:cubicBezTo>
                          <a:lnTo>
                            <a:pt x="1008" y="2785"/>
                          </a:lnTo>
                          <a:lnTo>
                            <a:pt x="992" y="1201"/>
                          </a:lnTo>
                          <a:lnTo>
                            <a:pt x="1056" y="1201"/>
                          </a:lnTo>
                          <a:lnTo>
                            <a:pt x="1040" y="3889"/>
                          </a:lnTo>
                          <a:cubicBezTo>
                            <a:pt x="1040" y="3906"/>
                            <a:pt x="1026" y="3920"/>
                            <a:pt x="1009" y="3920"/>
                          </a:cubicBezTo>
                          <a:cubicBezTo>
                            <a:pt x="992" y="3921"/>
                            <a:pt x="977" y="3907"/>
                            <a:pt x="976" y="3890"/>
                          </a:cubicBezTo>
                          <a:lnTo>
                            <a:pt x="960" y="3521"/>
                          </a:lnTo>
                          <a:lnTo>
                            <a:pt x="944" y="3009"/>
                          </a:lnTo>
                          <a:lnTo>
                            <a:pt x="928" y="2225"/>
                          </a:lnTo>
                          <a:lnTo>
                            <a:pt x="992" y="2225"/>
                          </a:lnTo>
                          <a:lnTo>
                            <a:pt x="960" y="3409"/>
                          </a:lnTo>
                          <a:cubicBezTo>
                            <a:pt x="960" y="3425"/>
                            <a:pt x="949" y="3438"/>
                            <a:pt x="933" y="3440"/>
                          </a:cubicBezTo>
                          <a:cubicBezTo>
                            <a:pt x="918" y="3442"/>
                            <a:pt x="903" y="3433"/>
                            <a:pt x="898" y="3419"/>
                          </a:cubicBezTo>
                          <a:lnTo>
                            <a:pt x="882" y="3371"/>
                          </a:lnTo>
                          <a:lnTo>
                            <a:pt x="890" y="3383"/>
                          </a:lnTo>
                          <a:lnTo>
                            <a:pt x="874" y="3367"/>
                          </a:lnTo>
                          <a:lnTo>
                            <a:pt x="928" y="3345"/>
                          </a:lnTo>
                          <a:lnTo>
                            <a:pt x="912" y="5073"/>
                          </a:lnTo>
                          <a:cubicBezTo>
                            <a:pt x="912" y="5090"/>
                            <a:pt x="898" y="5104"/>
                            <a:pt x="881" y="5104"/>
                          </a:cubicBezTo>
                          <a:cubicBezTo>
                            <a:pt x="863" y="5105"/>
                            <a:pt x="849" y="5091"/>
                            <a:pt x="848" y="5074"/>
                          </a:cubicBezTo>
                          <a:lnTo>
                            <a:pt x="832" y="4610"/>
                          </a:lnTo>
                          <a:lnTo>
                            <a:pt x="896" y="4609"/>
                          </a:lnTo>
                          <a:lnTo>
                            <a:pt x="880" y="6113"/>
                          </a:lnTo>
                          <a:cubicBezTo>
                            <a:pt x="880" y="6130"/>
                            <a:pt x="866" y="6145"/>
                            <a:pt x="848" y="6144"/>
                          </a:cubicBezTo>
                          <a:cubicBezTo>
                            <a:pt x="831" y="6144"/>
                            <a:pt x="817" y="6130"/>
                            <a:pt x="816" y="6113"/>
                          </a:cubicBezTo>
                          <a:lnTo>
                            <a:pt x="800" y="1889"/>
                          </a:lnTo>
                          <a:lnTo>
                            <a:pt x="864" y="1889"/>
                          </a:lnTo>
                          <a:lnTo>
                            <a:pt x="848" y="3282"/>
                          </a:lnTo>
                          <a:lnTo>
                            <a:pt x="832" y="3634"/>
                          </a:lnTo>
                          <a:cubicBezTo>
                            <a:pt x="832" y="3651"/>
                            <a:pt x="817" y="3665"/>
                            <a:pt x="800" y="3664"/>
                          </a:cubicBezTo>
                          <a:cubicBezTo>
                            <a:pt x="783" y="3664"/>
                            <a:pt x="769" y="3650"/>
                            <a:pt x="768" y="3633"/>
                          </a:cubicBezTo>
                          <a:lnTo>
                            <a:pt x="752" y="2769"/>
                          </a:lnTo>
                          <a:lnTo>
                            <a:pt x="816" y="2769"/>
                          </a:lnTo>
                          <a:lnTo>
                            <a:pt x="800" y="3489"/>
                          </a:lnTo>
                          <a:cubicBezTo>
                            <a:pt x="800" y="3506"/>
                            <a:pt x="786" y="3520"/>
                            <a:pt x="769" y="3520"/>
                          </a:cubicBezTo>
                          <a:cubicBezTo>
                            <a:pt x="752" y="3521"/>
                            <a:pt x="738" y="3508"/>
                            <a:pt x="737" y="3491"/>
                          </a:cubicBezTo>
                          <a:lnTo>
                            <a:pt x="721" y="3251"/>
                          </a:lnTo>
                          <a:lnTo>
                            <a:pt x="784" y="3250"/>
                          </a:lnTo>
                          <a:lnTo>
                            <a:pt x="768" y="3554"/>
                          </a:lnTo>
                          <a:cubicBezTo>
                            <a:pt x="768" y="3571"/>
                            <a:pt x="754" y="3584"/>
                            <a:pt x="737" y="3584"/>
                          </a:cubicBezTo>
                          <a:cubicBezTo>
                            <a:pt x="720" y="3585"/>
                            <a:pt x="706" y="3572"/>
                            <a:pt x="705" y="3556"/>
                          </a:cubicBezTo>
                          <a:lnTo>
                            <a:pt x="689" y="3396"/>
                          </a:lnTo>
                          <a:lnTo>
                            <a:pt x="752" y="3394"/>
                          </a:lnTo>
                          <a:lnTo>
                            <a:pt x="736" y="3763"/>
                          </a:lnTo>
                          <a:lnTo>
                            <a:pt x="720" y="4004"/>
                          </a:lnTo>
                          <a:lnTo>
                            <a:pt x="704" y="4164"/>
                          </a:lnTo>
                          <a:cubicBezTo>
                            <a:pt x="703" y="4180"/>
                            <a:pt x="689" y="4192"/>
                            <a:pt x="672" y="4192"/>
                          </a:cubicBezTo>
                          <a:cubicBezTo>
                            <a:pt x="656" y="4192"/>
                            <a:pt x="642" y="4180"/>
                            <a:pt x="641" y="4164"/>
                          </a:cubicBezTo>
                          <a:lnTo>
                            <a:pt x="625" y="4004"/>
                          </a:lnTo>
                          <a:lnTo>
                            <a:pt x="688" y="4001"/>
                          </a:lnTo>
                          <a:lnTo>
                            <a:pt x="672" y="4961"/>
                          </a:lnTo>
                          <a:cubicBezTo>
                            <a:pt x="672" y="4978"/>
                            <a:pt x="658" y="4992"/>
                            <a:pt x="641" y="4992"/>
                          </a:cubicBezTo>
                          <a:cubicBezTo>
                            <a:pt x="624" y="4993"/>
                            <a:pt x="610" y="4980"/>
                            <a:pt x="609" y="4962"/>
                          </a:cubicBezTo>
                          <a:lnTo>
                            <a:pt x="592" y="4705"/>
                          </a:lnTo>
                          <a:lnTo>
                            <a:pt x="576" y="2481"/>
                          </a:lnTo>
                          <a:lnTo>
                            <a:pt x="640" y="2481"/>
                          </a:lnTo>
                          <a:lnTo>
                            <a:pt x="624" y="3875"/>
                          </a:lnTo>
                          <a:lnTo>
                            <a:pt x="608" y="4067"/>
                          </a:lnTo>
                          <a:cubicBezTo>
                            <a:pt x="607" y="4084"/>
                            <a:pt x="592" y="4097"/>
                            <a:pt x="575" y="4096"/>
                          </a:cubicBezTo>
                          <a:cubicBezTo>
                            <a:pt x="558" y="4096"/>
                            <a:pt x="545" y="4082"/>
                            <a:pt x="544" y="4065"/>
                          </a:cubicBezTo>
                          <a:lnTo>
                            <a:pt x="528" y="3249"/>
                          </a:lnTo>
                          <a:lnTo>
                            <a:pt x="592" y="3249"/>
                          </a:lnTo>
                          <a:lnTo>
                            <a:pt x="560" y="4916"/>
                          </a:lnTo>
                          <a:lnTo>
                            <a:pt x="544" y="5044"/>
                          </a:lnTo>
                          <a:cubicBezTo>
                            <a:pt x="542" y="5061"/>
                            <a:pt x="527" y="5073"/>
                            <a:pt x="511" y="5072"/>
                          </a:cubicBezTo>
                          <a:cubicBezTo>
                            <a:pt x="494" y="5071"/>
                            <a:pt x="481" y="5057"/>
                            <a:pt x="480" y="5041"/>
                          </a:cubicBezTo>
                          <a:lnTo>
                            <a:pt x="464" y="225"/>
                          </a:lnTo>
                          <a:lnTo>
                            <a:pt x="528" y="225"/>
                          </a:lnTo>
                          <a:lnTo>
                            <a:pt x="512" y="3569"/>
                          </a:lnTo>
                          <a:lnTo>
                            <a:pt x="496" y="4945"/>
                          </a:lnTo>
                          <a:cubicBezTo>
                            <a:pt x="496" y="4962"/>
                            <a:pt x="482" y="4976"/>
                            <a:pt x="464" y="4976"/>
                          </a:cubicBezTo>
                          <a:cubicBezTo>
                            <a:pt x="447" y="4976"/>
                            <a:pt x="433" y="4962"/>
                            <a:pt x="432" y="4945"/>
                          </a:cubicBezTo>
                          <a:lnTo>
                            <a:pt x="416" y="3425"/>
                          </a:lnTo>
                          <a:lnTo>
                            <a:pt x="400" y="2609"/>
                          </a:lnTo>
                          <a:lnTo>
                            <a:pt x="464" y="2609"/>
                          </a:lnTo>
                          <a:lnTo>
                            <a:pt x="448" y="4273"/>
                          </a:lnTo>
                          <a:cubicBezTo>
                            <a:pt x="448" y="4290"/>
                            <a:pt x="434" y="4304"/>
                            <a:pt x="417" y="4304"/>
                          </a:cubicBezTo>
                          <a:cubicBezTo>
                            <a:pt x="399" y="4305"/>
                            <a:pt x="385" y="4291"/>
                            <a:pt x="384" y="4273"/>
                          </a:cubicBezTo>
                          <a:lnTo>
                            <a:pt x="368" y="3521"/>
                          </a:lnTo>
                          <a:lnTo>
                            <a:pt x="353" y="2786"/>
                          </a:lnTo>
                          <a:lnTo>
                            <a:pt x="337" y="2450"/>
                          </a:lnTo>
                          <a:lnTo>
                            <a:pt x="400" y="2451"/>
                          </a:lnTo>
                          <a:lnTo>
                            <a:pt x="384" y="2659"/>
                          </a:lnTo>
                          <a:cubicBezTo>
                            <a:pt x="383" y="2676"/>
                            <a:pt x="369" y="2689"/>
                            <a:pt x="352" y="2688"/>
                          </a:cubicBezTo>
                          <a:cubicBezTo>
                            <a:pt x="334" y="2688"/>
                            <a:pt x="321" y="2674"/>
                            <a:pt x="320" y="2657"/>
                          </a:cubicBezTo>
                          <a:lnTo>
                            <a:pt x="304" y="1841"/>
                          </a:lnTo>
                          <a:lnTo>
                            <a:pt x="368" y="1841"/>
                          </a:lnTo>
                          <a:lnTo>
                            <a:pt x="352" y="2353"/>
                          </a:lnTo>
                          <a:cubicBezTo>
                            <a:pt x="352" y="2371"/>
                            <a:pt x="338" y="2384"/>
                            <a:pt x="320" y="2384"/>
                          </a:cubicBezTo>
                          <a:cubicBezTo>
                            <a:pt x="303" y="2384"/>
                            <a:pt x="289" y="2371"/>
                            <a:pt x="288" y="2353"/>
                          </a:cubicBezTo>
                          <a:lnTo>
                            <a:pt x="272" y="1809"/>
                          </a:lnTo>
                          <a:lnTo>
                            <a:pt x="336" y="1809"/>
                          </a:lnTo>
                          <a:lnTo>
                            <a:pt x="320" y="2657"/>
                          </a:lnTo>
                          <a:lnTo>
                            <a:pt x="304" y="5249"/>
                          </a:lnTo>
                          <a:cubicBezTo>
                            <a:pt x="304" y="5266"/>
                            <a:pt x="290" y="5280"/>
                            <a:pt x="272" y="5280"/>
                          </a:cubicBezTo>
                          <a:cubicBezTo>
                            <a:pt x="255" y="5280"/>
                            <a:pt x="241" y="5266"/>
                            <a:pt x="240" y="5249"/>
                          </a:cubicBezTo>
                          <a:lnTo>
                            <a:pt x="224" y="1121"/>
                          </a:lnTo>
                          <a:lnTo>
                            <a:pt x="288" y="1121"/>
                          </a:lnTo>
                          <a:lnTo>
                            <a:pt x="272" y="2497"/>
                          </a:lnTo>
                          <a:lnTo>
                            <a:pt x="256" y="6145"/>
                          </a:lnTo>
                          <a:cubicBezTo>
                            <a:pt x="256" y="6162"/>
                            <a:pt x="242" y="6176"/>
                            <a:pt x="224" y="6176"/>
                          </a:cubicBezTo>
                          <a:cubicBezTo>
                            <a:pt x="207" y="6176"/>
                            <a:pt x="193" y="6162"/>
                            <a:pt x="192" y="6145"/>
                          </a:cubicBezTo>
                          <a:lnTo>
                            <a:pt x="176" y="3553"/>
                          </a:lnTo>
                          <a:lnTo>
                            <a:pt x="240" y="3558"/>
                          </a:lnTo>
                          <a:lnTo>
                            <a:pt x="224" y="3654"/>
                          </a:lnTo>
                          <a:cubicBezTo>
                            <a:pt x="221" y="3670"/>
                            <a:pt x="207" y="3682"/>
                            <a:pt x="190" y="3680"/>
                          </a:cubicBezTo>
                          <a:cubicBezTo>
                            <a:pt x="173" y="3679"/>
                            <a:pt x="161" y="3665"/>
                            <a:pt x="160" y="3649"/>
                          </a:cubicBezTo>
                          <a:lnTo>
                            <a:pt x="144" y="1649"/>
                          </a:lnTo>
                          <a:lnTo>
                            <a:pt x="208" y="1649"/>
                          </a:lnTo>
                          <a:lnTo>
                            <a:pt x="192" y="3681"/>
                          </a:lnTo>
                          <a:lnTo>
                            <a:pt x="160" y="4753"/>
                          </a:lnTo>
                          <a:lnTo>
                            <a:pt x="144" y="5313"/>
                          </a:lnTo>
                          <a:cubicBezTo>
                            <a:pt x="144" y="5331"/>
                            <a:pt x="130" y="5345"/>
                            <a:pt x="112" y="5344"/>
                          </a:cubicBezTo>
                          <a:cubicBezTo>
                            <a:pt x="95" y="5344"/>
                            <a:pt x="81" y="5330"/>
                            <a:pt x="80" y="5313"/>
                          </a:cubicBezTo>
                          <a:lnTo>
                            <a:pt x="64" y="4081"/>
                          </a:lnTo>
                          <a:lnTo>
                            <a:pt x="128" y="4082"/>
                          </a:lnTo>
                          <a:lnTo>
                            <a:pt x="112" y="4354"/>
                          </a:lnTo>
                          <a:cubicBezTo>
                            <a:pt x="111" y="4372"/>
                            <a:pt x="97" y="4385"/>
                            <a:pt x="80" y="4384"/>
                          </a:cubicBezTo>
                          <a:cubicBezTo>
                            <a:pt x="63" y="4384"/>
                            <a:pt x="49" y="4370"/>
                            <a:pt x="48" y="4353"/>
                          </a:cubicBezTo>
                          <a:lnTo>
                            <a:pt x="32" y="3473"/>
                          </a:lnTo>
                          <a:lnTo>
                            <a:pt x="96" y="3473"/>
                          </a:lnTo>
                          <a:lnTo>
                            <a:pt x="80" y="4113"/>
                          </a:lnTo>
                          <a:cubicBezTo>
                            <a:pt x="80" y="4130"/>
                            <a:pt x="66" y="4144"/>
                            <a:pt x="49" y="4144"/>
                          </a:cubicBezTo>
                          <a:cubicBezTo>
                            <a:pt x="32" y="4145"/>
                            <a:pt x="17" y="4131"/>
                            <a:pt x="17" y="4114"/>
                          </a:cubicBezTo>
                          <a:lnTo>
                            <a:pt x="1" y="3810"/>
                          </a:lnTo>
                          <a:cubicBezTo>
                            <a:pt x="0" y="3793"/>
                            <a:pt x="13" y="3777"/>
                            <a:pt x="31" y="3777"/>
                          </a:cubicBezTo>
                          <a:cubicBezTo>
                            <a:pt x="48" y="3776"/>
                            <a:pt x="63" y="3789"/>
                            <a:pt x="64" y="3807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5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-3771896" y="1261400"/>
                      <a:ext cx="337102" cy="1375438"/>
                    </a:xfrm>
                    <a:custGeom>
                      <a:avLst/>
                      <a:gdLst>
                        <a:gd name="T0" fmla="*/ 160 w 3393"/>
                        <a:gd name="T1" fmla="*/ 5679 h 10016"/>
                        <a:gd name="T2" fmla="*/ 272 w 3393"/>
                        <a:gd name="T3" fmla="*/ 6656 h 10016"/>
                        <a:gd name="T4" fmla="*/ 352 w 3393"/>
                        <a:gd name="T5" fmla="*/ 4192 h 10016"/>
                        <a:gd name="T6" fmla="*/ 496 w 3393"/>
                        <a:gd name="T7" fmla="*/ 6880 h 10016"/>
                        <a:gd name="T8" fmla="*/ 608 w 3393"/>
                        <a:gd name="T9" fmla="*/ 5052 h 10016"/>
                        <a:gd name="T10" fmla="*/ 704 w 3393"/>
                        <a:gd name="T11" fmla="*/ 8368 h 10016"/>
                        <a:gd name="T12" fmla="*/ 752 w 3393"/>
                        <a:gd name="T13" fmla="*/ 6543 h 10016"/>
                        <a:gd name="T14" fmla="*/ 896 w 3393"/>
                        <a:gd name="T15" fmla="*/ 6576 h 10016"/>
                        <a:gd name="T16" fmla="*/ 928 w 3393"/>
                        <a:gd name="T17" fmla="*/ 4992 h 10016"/>
                        <a:gd name="T18" fmla="*/ 1072 w 3393"/>
                        <a:gd name="T19" fmla="*/ 5722 h 10016"/>
                        <a:gd name="T20" fmla="*/ 1152 w 3393"/>
                        <a:gd name="T21" fmla="*/ 4992 h 10016"/>
                        <a:gd name="T22" fmla="*/ 1296 w 3393"/>
                        <a:gd name="T23" fmla="*/ 6448 h 10016"/>
                        <a:gd name="T24" fmla="*/ 1392 w 3393"/>
                        <a:gd name="T25" fmla="*/ 5840 h 10016"/>
                        <a:gd name="T26" fmla="*/ 1488 w 3393"/>
                        <a:gd name="T27" fmla="*/ 5136 h 10016"/>
                        <a:gd name="T28" fmla="*/ 1552 w 3393"/>
                        <a:gd name="T29" fmla="*/ 4416 h 10016"/>
                        <a:gd name="T30" fmla="*/ 1664 w 3393"/>
                        <a:gd name="T31" fmla="*/ 8144 h 10016"/>
                        <a:gd name="T32" fmla="*/ 1808 w 3393"/>
                        <a:gd name="T33" fmla="*/ 5808 h 10016"/>
                        <a:gd name="T34" fmla="*/ 1920 w 3393"/>
                        <a:gd name="T35" fmla="*/ 4960 h 10016"/>
                        <a:gd name="T36" fmla="*/ 2034 w 3393"/>
                        <a:gd name="T37" fmla="*/ 5105 h 10016"/>
                        <a:gd name="T38" fmla="*/ 2144 w 3393"/>
                        <a:gd name="T39" fmla="*/ 5056 h 10016"/>
                        <a:gd name="T40" fmla="*/ 2256 w 3393"/>
                        <a:gd name="T41" fmla="*/ 7583 h 10016"/>
                        <a:gd name="T42" fmla="*/ 2304 w 3393"/>
                        <a:gd name="T43" fmla="*/ 4944 h 10016"/>
                        <a:gd name="T44" fmla="*/ 2448 w 3393"/>
                        <a:gd name="T45" fmla="*/ 6288 h 10016"/>
                        <a:gd name="T46" fmla="*/ 2480 w 3393"/>
                        <a:gd name="T47" fmla="*/ 5664 h 10016"/>
                        <a:gd name="T48" fmla="*/ 2592 w 3393"/>
                        <a:gd name="T49" fmla="*/ 5856 h 10016"/>
                        <a:gd name="T50" fmla="*/ 2752 w 3393"/>
                        <a:gd name="T51" fmla="*/ 8048 h 10016"/>
                        <a:gd name="T52" fmla="*/ 2801 w 3393"/>
                        <a:gd name="T53" fmla="*/ 7534 h 10016"/>
                        <a:gd name="T54" fmla="*/ 2912 w 3393"/>
                        <a:gd name="T55" fmla="*/ 6959 h 10016"/>
                        <a:gd name="T56" fmla="*/ 3056 w 3393"/>
                        <a:gd name="T57" fmla="*/ 5072 h 10016"/>
                        <a:gd name="T58" fmla="*/ 3168 w 3393"/>
                        <a:gd name="T59" fmla="*/ 5424 h 10016"/>
                        <a:gd name="T60" fmla="*/ 3216 w 3393"/>
                        <a:gd name="T61" fmla="*/ 6847 h 10016"/>
                        <a:gd name="T62" fmla="*/ 3376 w 3393"/>
                        <a:gd name="T63" fmla="*/ 3553 h 10016"/>
                        <a:gd name="T64" fmla="*/ 3184 w 3393"/>
                        <a:gd name="T65" fmla="*/ 3217 h 10016"/>
                        <a:gd name="T66" fmla="*/ 3136 w 3393"/>
                        <a:gd name="T67" fmla="*/ 5715 h 10016"/>
                        <a:gd name="T68" fmla="*/ 3009 w 3393"/>
                        <a:gd name="T69" fmla="*/ 7168 h 10016"/>
                        <a:gd name="T70" fmla="*/ 2880 w 3393"/>
                        <a:gd name="T71" fmla="*/ 6065 h 10016"/>
                        <a:gd name="T72" fmla="*/ 2768 w 3393"/>
                        <a:gd name="T73" fmla="*/ 4721 h 10016"/>
                        <a:gd name="T74" fmla="*/ 2657 w 3393"/>
                        <a:gd name="T75" fmla="*/ 6072 h 10016"/>
                        <a:gd name="T76" fmla="*/ 2560 w 3393"/>
                        <a:gd name="T77" fmla="*/ 7633 h 10016"/>
                        <a:gd name="T78" fmla="*/ 2528 w 3393"/>
                        <a:gd name="T79" fmla="*/ 5617 h 10016"/>
                        <a:gd name="T80" fmla="*/ 2400 w 3393"/>
                        <a:gd name="T81" fmla="*/ 6672 h 10016"/>
                        <a:gd name="T82" fmla="*/ 2256 w 3393"/>
                        <a:gd name="T83" fmla="*/ 7265 h 10016"/>
                        <a:gd name="T84" fmla="*/ 2224 w 3393"/>
                        <a:gd name="T85" fmla="*/ 7428 h 10016"/>
                        <a:gd name="T86" fmla="*/ 2096 w 3393"/>
                        <a:gd name="T87" fmla="*/ 6896 h 10016"/>
                        <a:gd name="T88" fmla="*/ 2016 w 3393"/>
                        <a:gd name="T89" fmla="*/ 6437 h 10016"/>
                        <a:gd name="T90" fmla="*/ 1888 w 3393"/>
                        <a:gd name="T91" fmla="*/ 6929 h 10016"/>
                        <a:gd name="T92" fmla="*/ 1759 w 3393"/>
                        <a:gd name="T93" fmla="*/ 5968 h 10016"/>
                        <a:gd name="T94" fmla="*/ 1632 w 3393"/>
                        <a:gd name="T95" fmla="*/ 6241 h 10016"/>
                        <a:gd name="T96" fmla="*/ 1549 w 3393"/>
                        <a:gd name="T97" fmla="*/ 5935 h 10016"/>
                        <a:gd name="T98" fmla="*/ 1440 w 3393"/>
                        <a:gd name="T99" fmla="*/ 7584 h 10016"/>
                        <a:gd name="T100" fmla="*/ 1345 w 3393"/>
                        <a:gd name="T101" fmla="*/ 6624 h 10016"/>
                        <a:gd name="T102" fmla="*/ 1264 w 3393"/>
                        <a:gd name="T103" fmla="*/ 8401 h 10016"/>
                        <a:gd name="T104" fmla="*/ 1121 w 3393"/>
                        <a:gd name="T105" fmla="*/ 8320 h 10016"/>
                        <a:gd name="T106" fmla="*/ 1024 w 3393"/>
                        <a:gd name="T107" fmla="*/ 7680 h 10016"/>
                        <a:gd name="T108" fmla="*/ 896 w 3393"/>
                        <a:gd name="T109" fmla="*/ 5969 h 10016"/>
                        <a:gd name="T110" fmla="*/ 848 w 3393"/>
                        <a:gd name="T111" fmla="*/ 7424 h 10016"/>
                        <a:gd name="T112" fmla="*/ 704 w 3393"/>
                        <a:gd name="T113" fmla="*/ 6129 h 10016"/>
                        <a:gd name="T114" fmla="*/ 672 w 3393"/>
                        <a:gd name="T115" fmla="*/ 8033 h 10016"/>
                        <a:gd name="T116" fmla="*/ 576 w 3393"/>
                        <a:gd name="T117" fmla="*/ 6385 h 10016"/>
                        <a:gd name="T118" fmla="*/ 448 w 3393"/>
                        <a:gd name="T119" fmla="*/ 8144 h 10016"/>
                        <a:gd name="T120" fmla="*/ 304 w 3393"/>
                        <a:gd name="T121" fmla="*/ 7170 h 10016"/>
                        <a:gd name="T122" fmla="*/ 225 w 3393"/>
                        <a:gd name="T123" fmla="*/ 9312 h 10016"/>
                        <a:gd name="T124" fmla="*/ 128 w 3393"/>
                        <a:gd name="T125" fmla="*/ 6097 h 100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3393" h="10016">
                          <a:moveTo>
                            <a:pt x="64" y="7728"/>
                          </a:moveTo>
                          <a:lnTo>
                            <a:pt x="80" y="8960"/>
                          </a:lnTo>
                          <a:lnTo>
                            <a:pt x="16" y="8960"/>
                          </a:lnTo>
                          <a:lnTo>
                            <a:pt x="32" y="4560"/>
                          </a:lnTo>
                          <a:cubicBezTo>
                            <a:pt x="33" y="4543"/>
                            <a:pt x="47" y="4528"/>
                            <a:pt x="64" y="4528"/>
                          </a:cubicBezTo>
                          <a:cubicBezTo>
                            <a:pt x="82" y="4528"/>
                            <a:pt x="96" y="4543"/>
                            <a:pt x="96" y="4560"/>
                          </a:cubicBezTo>
                          <a:lnTo>
                            <a:pt x="112" y="8544"/>
                          </a:lnTo>
                          <a:lnTo>
                            <a:pt x="48" y="8544"/>
                          </a:lnTo>
                          <a:lnTo>
                            <a:pt x="64" y="6096"/>
                          </a:lnTo>
                          <a:lnTo>
                            <a:pt x="80" y="5392"/>
                          </a:lnTo>
                          <a:cubicBezTo>
                            <a:pt x="81" y="5375"/>
                            <a:pt x="95" y="5361"/>
                            <a:pt x="112" y="5360"/>
                          </a:cubicBezTo>
                          <a:cubicBezTo>
                            <a:pt x="129" y="5360"/>
                            <a:pt x="143" y="5374"/>
                            <a:pt x="144" y="5391"/>
                          </a:cubicBezTo>
                          <a:lnTo>
                            <a:pt x="160" y="5679"/>
                          </a:lnTo>
                          <a:lnTo>
                            <a:pt x="176" y="8192"/>
                          </a:lnTo>
                          <a:lnTo>
                            <a:pt x="112" y="8192"/>
                          </a:lnTo>
                          <a:lnTo>
                            <a:pt x="128" y="6848"/>
                          </a:lnTo>
                          <a:lnTo>
                            <a:pt x="144" y="5040"/>
                          </a:lnTo>
                          <a:cubicBezTo>
                            <a:pt x="145" y="5023"/>
                            <a:pt x="159" y="5008"/>
                            <a:pt x="176" y="5008"/>
                          </a:cubicBezTo>
                          <a:cubicBezTo>
                            <a:pt x="194" y="5008"/>
                            <a:pt x="208" y="5023"/>
                            <a:pt x="208" y="5040"/>
                          </a:cubicBezTo>
                          <a:lnTo>
                            <a:pt x="224" y="6576"/>
                          </a:lnTo>
                          <a:lnTo>
                            <a:pt x="240" y="8672"/>
                          </a:lnTo>
                          <a:lnTo>
                            <a:pt x="256" y="9280"/>
                          </a:lnTo>
                          <a:lnTo>
                            <a:pt x="192" y="9280"/>
                          </a:lnTo>
                          <a:lnTo>
                            <a:pt x="208" y="6656"/>
                          </a:lnTo>
                          <a:cubicBezTo>
                            <a:pt x="209" y="6639"/>
                            <a:pt x="223" y="6624"/>
                            <a:pt x="240" y="6624"/>
                          </a:cubicBezTo>
                          <a:cubicBezTo>
                            <a:pt x="258" y="6624"/>
                            <a:pt x="272" y="6639"/>
                            <a:pt x="272" y="6656"/>
                          </a:cubicBezTo>
                          <a:lnTo>
                            <a:pt x="288" y="9984"/>
                          </a:lnTo>
                          <a:lnTo>
                            <a:pt x="224" y="9984"/>
                          </a:lnTo>
                          <a:lnTo>
                            <a:pt x="240" y="5760"/>
                          </a:lnTo>
                          <a:cubicBezTo>
                            <a:pt x="240" y="5758"/>
                            <a:pt x="241" y="5756"/>
                            <a:pt x="241" y="5754"/>
                          </a:cubicBezTo>
                          <a:lnTo>
                            <a:pt x="257" y="5674"/>
                          </a:lnTo>
                          <a:cubicBezTo>
                            <a:pt x="260" y="5658"/>
                            <a:pt x="275" y="5647"/>
                            <a:pt x="291" y="5649"/>
                          </a:cubicBezTo>
                          <a:cubicBezTo>
                            <a:pt x="308" y="5650"/>
                            <a:pt x="320" y="5664"/>
                            <a:pt x="320" y="5680"/>
                          </a:cubicBezTo>
                          <a:lnTo>
                            <a:pt x="336" y="6480"/>
                          </a:lnTo>
                          <a:lnTo>
                            <a:pt x="352" y="6734"/>
                          </a:lnTo>
                          <a:lnTo>
                            <a:pt x="368" y="7167"/>
                          </a:lnTo>
                          <a:lnTo>
                            <a:pt x="304" y="7167"/>
                          </a:lnTo>
                          <a:lnTo>
                            <a:pt x="320" y="6639"/>
                          </a:lnTo>
                          <a:lnTo>
                            <a:pt x="352" y="4192"/>
                          </a:lnTo>
                          <a:cubicBezTo>
                            <a:pt x="353" y="4174"/>
                            <a:pt x="367" y="4160"/>
                            <a:pt x="385" y="4160"/>
                          </a:cubicBezTo>
                          <a:cubicBezTo>
                            <a:pt x="402" y="4161"/>
                            <a:pt x="416" y="4175"/>
                            <a:pt x="416" y="4192"/>
                          </a:cubicBezTo>
                          <a:lnTo>
                            <a:pt x="432" y="8144"/>
                          </a:lnTo>
                          <a:lnTo>
                            <a:pt x="368" y="8144"/>
                          </a:lnTo>
                          <a:lnTo>
                            <a:pt x="384" y="6256"/>
                          </a:lnTo>
                          <a:cubicBezTo>
                            <a:pt x="385" y="6239"/>
                            <a:pt x="399" y="6225"/>
                            <a:pt x="416" y="6224"/>
                          </a:cubicBezTo>
                          <a:cubicBezTo>
                            <a:pt x="433" y="6224"/>
                            <a:pt x="448" y="6238"/>
                            <a:pt x="448" y="6255"/>
                          </a:cubicBezTo>
                          <a:lnTo>
                            <a:pt x="464" y="6687"/>
                          </a:lnTo>
                          <a:lnTo>
                            <a:pt x="480" y="8112"/>
                          </a:lnTo>
                          <a:lnTo>
                            <a:pt x="416" y="8112"/>
                          </a:lnTo>
                          <a:lnTo>
                            <a:pt x="432" y="6880"/>
                          </a:lnTo>
                          <a:cubicBezTo>
                            <a:pt x="433" y="6863"/>
                            <a:pt x="447" y="6848"/>
                            <a:pt x="464" y="6848"/>
                          </a:cubicBezTo>
                          <a:cubicBezTo>
                            <a:pt x="482" y="6848"/>
                            <a:pt x="496" y="6863"/>
                            <a:pt x="496" y="6880"/>
                          </a:cubicBezTo>
                          <a:lnTo>
                            <a:pt x="512" y="8016"/>
                          </a:lnTo>
                          <a:lnTo>
                            <a:pt x="448" y="8016"/>
                          </a:lnTo>
                          <a:lnTo>
                            <a:pt x="464" y="6672"/>
                          </a:lnTo>
                          <a:lnTo>
                            <a:pt x="481" y="6367"/>
                          </a:lnTo>
                          <a:cubicBezTo>
                            <a:pt x="481" y="6350"/>
                            <a:pt x="496" y="6336"/>
                            <a:pt x="513" y="6336"/>
                          </a:cubicBezTo>
                          <a:cubicBezTo>
                            <a:pt x="530" y="6337"/>
                            <a:pt x="544" y="6351"/>
                            <a:pt x="544" y="6368"/>
                          </a:cubicBezTo>
                          <a:lnTo>
                            <a:pt x="560" y="7440"/>
                          </a:lnTo>
                          <a:lnTo>
                            <a:pt x="496" y="7440"/>
                          </a:lnTo>
                          <a:lnTo>
                            <a:pt x="512" y="6384"/>
                          </a:lnTo>
                          <a:lnTo>
                            <a:pt x="528" y="4944"/>
                          </a:lnTo>
                          <a:cubicBezTo>
                            <a:pt x="529" y="4927"/>
                            <a:pt x="542" y="4914"/>
                            <a:pt x="558" y="4913"/>
                          </a:cubicBezTo>
                          <a:cubicBezTo>
                            <a:pt x="575" y="4911"/>
                            <a:pt x="590" y="4923"/>
                            <a:pt x="592" y="4940"/>
                          </a:cubicBezTo>
                          <a:lnTo>
                            <a:pt x="608" y="5052"/>
                          </a:lnTo>
                          <a:lnTo>
                            <a:pt x="624" y="6784"/>
                          </a:lnTo>
                          <a:lnTo>
                            <a:pt x="560" y="6784"/>
                          </a:lnTo>
                          <a:lnTo>
                            <a:pt x="576" y="5552"/>
                          </a:lnTo>
                          <a:cubicBezTo>
                            <a:pt x="577" y="5539"/>
                            <a:pt x="584" y="5528"/>
                            <a:pt x="596" y="5523"/>
                          </a:cubicBezTo>
                          <a:cubicBezTo>
                            <a:pt x="608" y="5518"/>
                            <a:pt x="622" y="5521"/>
                            <a:pt x="631" y="5530"/>
                          </a:cubicBezTo>
                          <a:lnTo>
                            <a:pt x="647" y="5546"/>
                          </a:lnTo>
                          <a:cubicBezTo>
                            <a:pt x="653" y="5552"/>
                            <a:pt x="656" y="5560"/>
                            <a:pt x="656" y="5568"/>
                          </a:cubicBezTo>
                          <a:lnTo>
                            <a:pt x="672" y="8032"/>
                          </a:lnTo>
                          <a:lnTo>
                            <a:pt x="608" y="8032"/>
                          </a:lnTo>
                          <a:lnTo>
                            <a:pt x="624" y="4880"/>
                          </a:lnTo>
                          <a:cubicBezTo>
                            <a:pt x="625" y="4863"/>
                            <a:pt x="639" y="4848"/>
                            <a:pt x="656" y="4848"/>
                          </a:cubicBezTo>
                          <a:cubicBezTo>
                            <a:pt x="674" y="4848"/>
                            <a:pt x="688" y="4863"/>
                            <a:pt x="688" y="4880"/>
                          </a:cubicBezTo>
                          <a:lnTo>
                            <a:pt x="704" y="8368"/>
                          </a:lnTo>
                          <a:lnTo>
                            <a:pt x="640" y="8368"/>
                          </a:lnTo>
                          <a:lnTo>
                            <a:pt x="656" y="6784"/>
                          </a:lnTo>
                          <a:lnTo>
                            <a:pt x="672" y="6128"/>
                          </a:lnTo>
                          <a:cubicBezTo>
                            <a:pt x="673" y="6110"/>
                            <a:pt x="687" y="6096"/>
                            <a:pt x="705" y="6096"/>
                          </a:cubicBezTo>
                          <a:cubicBezTo>
                            <a:pt x="722" y="6097"/>
                            <a:pt x="736" y="6110"/>
                            <a:pt x="736" y="6128"/>
                          </a:cubicBezTo>
                          <a:lnTo>
                            <a:pt x="752" y="7040"/>
                          </a:lnTo>
                          <a:lnTo>
                            <a:pt x="688" y="7040"/>
                          </a:lnTo>
                          <a:lnTo>
                            <a:pt x="704" y="6128"/>
                          </a:lnTo>
                          <a:cubicBezTo>
                            <a:pt x="705" y="6110"/>
                            <a:pt x="719" y="6096"/>
                            <a:pt x="737" y="6096"/>
                          </a:cubicBezTo>
                          <a:cubicBezTo>
                            <a:pt x="754" y="6097"/>
                            <a:pt x="768" y="6111"/>
                            <a:pt x="768" y="6128"/>
                          </a:cubicBezTo>
                          <a:lnTo>
                            <a:pt x="784" y="7552"/>
                          </a:lnTo>
                          <a:lnTo>
                            <a:pt x="720" y="7551"/>
                          </a:lnTo>
                          <a:lnTo>
                            <a:pt x="752" y="6543"/>
                          </a:lnTo>
                          <a:lnTo>
                            <a:pt x="768" y="5536"/>
                          </a:lnTo>
                          <a:cubicBezTo>
                            <a:pt x="769" y="5518"/>
                            <a:pt x="783" y="5504"/>
                            <a:pt x="801" y="5504"/>
                          </a:cubicBezTo>
                          <a:cubicBezTo>
                            <a:pt x="818" y="5505"/>
                            <a:pt x="832" y="5519"/>
                            <a:pt x="832" y="5536"/>
                          </a:cubicBezTo>
                          <a:lnTo>
                            <a:pt x="848" y="7664"/>
                          </a:lnTo>
                          <a:lnTo>
                            <a:pt x="784" y="7664"/>
                          </a:lnTo>
                          <a:lnTo>
                            <a:pt x="800" y="5200"/>
                          </a:lnTo>
                          <a:cubicBezTo>
                            <a:pt x="801" y="5183"/>
                            <a:pt x="815" y="5168"/>
                            <a:pt x="832" y="5168"/>
                          </a:cubicBezTo>
                          <a:cubicBezTo>
                            <a:pt x="850" y="5168"/>
                            <a:pt x="864" y="5183"/>
                            <a:pt x="864" y="5200"/>
                          </a:cubicBezTo>
                          <a:lnTo>
                            <a:pt x="880" y="7392"/>
                          </a:lnTo>
                          <a:lnTo>
                            <a:pt x="816" y="7392"/>
                          </a:lnTo>
                          <a:lnTo>
                            <a:pt x="832" y="6576"/>
                          </a:lnTo>
                          <a:cubicBezTo>
                            <a:pt x="833" y="6558"/>
                            <a:pt x="847" y="6544"/>
                            <a:pt x="865" y="6544"/>
                          </a:cubicBezTo>
                          <a:cubicBezTo>
                            <a:pt x="882" y="6545"/>
                            <a:pt x="896" y="6559"/>
                            <a:pt x="896" y="6576"/>
                          </a:cubicBezTo>
                          <a:lnTo>
                            <a:pt x="912" y="8480"/>
                          </a:lnTo>
                          <a:lnTo>
                            <a:pt x="848" y="8480"/>
                          </a:lnTo>
                          <a:lnTo>
                            <a:pt x="864" y="4768"/>
                          </a:lnTo>
                          <a:cubicBezTo>
                            <a:pt x="865" y="4751"/>
                            <a:pt x="879" y="4736"/>
                            <a:pt x="896" y="4736"/>
                          </a:cubicBezTo>
                          <a:cubicBezTo>
                            <a:pt x="914" y="4736"/>
                            <a:pt x="928" y="4751"/>
                            <a:pt x="928" y="4768"/>
                          </a:cubicBezTo>
                          <a:lnTo>
                            <a:pt x="944" y="9504"/>
                          </a:lnTo>
                          <a:lnTo>
                            <a:pt x="880" y="9504"/>
                          </a:lnTo>
                          <a:lnTo>
                            <a:pt x="896" y="5968"/>
                          </a:lnTo>
                          <a:cubicBezTo>
                            <a:pt x="897" y="5951"/>
                            <a:pt x="911" y="5936"/>
                            <a:pt x="928" y="5936"/>
                          </a:cubicBezTo>
                          <a:cubicBezTo>
                            <a:pt x="946" y="5936"/>
                            <a:pt x="960" y="5951"/>
                            <a:pt x="960" y="5968"/>
                          </a:cubicBezTo>
                          <a:lnTo>
                            <a:pt x="976" y="7968"/>
                          </a:lnTo>
                          <a:lnTo>
                            <a:pt x="912" y="7968"/>
                          </a:lnTo>
                          <a:lnTo>
                            <a:pt x="928" y="4992"/>
                          </a:lnTo>
                          <a:cubicBezTo>
                            <a:pt x="929" y="4975"/>
                            <a:pt x="942" y="4961"/>
                            <a:pt x="960" y="4960"/>
                          </a:cubicBezTo>
                          <a:cubicBezTo>
                            <a:pt x="977" y="4960"/>
                            <a:pt x="992" y="4973"/>
                            <a:pt x="992" y="4991"/>
                          </a:cubicBezTo>
                          <a:lnTo>
                            <a:pt x="1008" y="5295"/>
                          </a:lnTo>
                          <a:lnTo>
                            <a:pt x="1024" y="6992"/>
                          </a:lnTo>
                          <a:lnTo>
                            <a:pt x="960" y="6992"/>
                          </a:lnTo>
                          <a:lnTo>
                            <a:pt x="976" y="5376"/>
                          </a:lnTo>
                          <a:cubicBezTo>
                            <a:pt x="977" y="5359"/>
                            <a:pt x="991" y="5344"/>
                            <a:pt x="1009" y="5344"/>
                          </a:cubicBezTo>
                          <a:cubicBezTo>
                            <a:pt x="1026" y="5344"/>
                            <a:pt x="1040" y="5359"/>
                            <a:pt x="1040" y="5376"/>
                          </a:cubicBezTo>
                          <a:lnTo>
                            <a:pt x="1056" y="7648"/>
                          </a:lnTo>
                          <a:lnTo>
                            <a:pt x="992" y="7648"/>
                          </a:lnTo>
                          <a:lnTo>
                            <a:pt x="1008" y="5728"/>
                          </a:lnTo>
                          <a:cubicBezTo>
                            <a:pt x="1009" y="5712"/>
                            <a:pt x="1021" y="5698"/>
                            <a:pt x="1037" y="5697"/>
                          </a:cubicBezTo>
                          <a:cubicBezTo>
                            <a:pt x="1054" y="5695"/>
                            <a:pt x="1069" y="5706"/>
                            <a:pt x="1072" y="5722"/>
                          </a:cubicBezTo>
                          <a:lnTo>
                            <a:pt x="1088" y="5802"/>
                          </a:lnTo>
                          <a:cubicBezTo>
                            <a:pt x="1088" y="5804"/>
                            <a:pt x="1088" y="5806"/>
                            <a:pt x="1088" y="5808"/>
                          </a:cubicBezTo>
                          <a:lnTo>
                            <a:pt x="1104" y="6992"/>
                          </a:lnTo>
                          <a:lnTo>
                            <a:pt x="1040" y="6992"/>
                          </a:lnTo>
                          <a:lnTo>
                            <a:pt x="1056" y="5008"/>
                          </a:lnTo>
                          <a:cubicBezTo>
                            <a:pt x="1057" y="4991"/>
                            <a:pt x="1071" y="4976"/>
                            <a:pt x="1088" y="4976"/>
                          </a:cubicBezTo>
                          <a:cubicBezTo>
                            <a:pt x="1106" y="4976"/>
                            <a:pt x="1120" y="4991"/>
                            <a:pt x="1120" y="5008"/>
                          </a:cubicBezTo>
                          <a:lnTo>
                            <a:pt x="1136" y="6768"/>
                          </a:lnTo>
                          <a:lnTo>
                            <a:pt x="1152" y="8288"/>
                          </a:lnTo>
                          <a:lnTo>
                            <a:pt x="1088" y="8288"/>
                          </a:lnTo>
                          <a:lnTo>
                            <a:pt x="1104" y="6256"/>
                          </a:lnTo>
                          <a:lnTo>
                            <a:pt x="1120" y="5024"/>
                          </a:lnTo>
                          <a:cubicBezTo>
                            <a:pt x="1121" y="5007"/>
                            <a:pt x="1135" y="4992"/>
                            <a:pt x="1152" y="4992"/>
                          </a:cubicBezTo>
                          <a:cubicBezTo>
                            <a:pt x="1170" y="4992"/>
                            <a:pt x="1184" y="5007"/>
                            <a:pt x="1184" y="5024"/>
                          </a:cubicBezTo>
                          <a:lnTo>
                            <a:pt x="1216" y="7616"/>
                          </a:lnTo>
                          <a:lnTo>
                            <a:pt x="1152" y="7616"/>
                          </a:lnTo>
                          <a:lnTo>
                            <a:pt x="1168" y="6464"/>
                          </a:lnTo>
                          <a:cubicBezTo>
                            <a:pt x="1169" y="6447"/>
                            <a:pt x="1183" y="6432"/>
                            <a:pt x="1200" y="6432"/>
                          </a:cubicBezTo>
                          <a:cubicBezTo>
                            <a:pt x="1218" y="6432"/>
                            <a:pt x="1232" y="6447"/>
                            <a:pt x="1232" y="6464"/>
                          </a:cubicBezTo>
                          <a:lnTo>
                            <a:pt x="1248" y="7632"/>
                          </a:lnTo>
                          <a:lnTo>
                            <a:pt x="1264" y="8400"/>
                          </a:lnTo>
                          <a:lnTo>
                            <a:pt x="1200" y="8400"/>
                          </a:lnTo>
                          <a:lnTo>
                            <a:pt x="1216" y="5856"/>
                          </a:lnTo>
                          <a:cubicBezTo>
                            <a:pt x="1217" y="5839"/>
                            <a:pt x="1231" y="5825"/>
                            <a:pt x="1248" y="5824"/>
                          </a:cubicBezTo>
                          <a:cubicBezTo>
                            <a:pt x="1266" y="5824"/>
                            <a:pt x="1280" y="5838"/>
                            <a:pt x="1280" y="5856"/>
                          </a:cubicBezTo>
                          <a:lnTo>
                            <a:pt x="1296" y="6448"/>
                          </a:lnTo>
                          <a:lnTo>
                            <a:pt x="1312" y="8192"/>
                          </a:lnTo>
                          <a:lnTo>
                            <a:pt x="1328" y="9232"/>
                          </a:lnTo>
                          <a:lnTo>
                            <a:pt x="1264" y="9232"/>
                          </a:lnTo>
                          <a:lnTo>
                            <a:pt x="1280" y="6384"/>
                          </a:lnTo>
                          <a:cubicBezTo>
                            <a:pt x="1280" y="6383"/>
                            <a:pt x="1281" y="6381"/>
                            <a:pt x="1281" y="6379"/>
                          </a:cubicBezTo>
                          <a:lnTo>
                            <a:pt x="1297" y="6283"/>
                          </a:lnTo>
                          <a:cubicBezTo>
                            <a:pt x="1300" y="6267"/>
                            <a:pt x="1314" y="6256"/>
                            <a:pt x="1330" y="6257"/>
                          </a:cubicBezTo>
                          <a:cubicBezTo>
                            <a:pt x="1347" y="6257"/>
                            <a:pt x="1360" y="6270"/>
                            <a:pt x="1360" y="6287"/>
                          </a:cubicBezTo>
                          <a:lnTo>
                            <a:pt x="1376" y="6591"/>
                          </a:lnTo>
                          <a:lnTo>
                            <a:pt x="1312" y="6592"/>
                          </a:lnTo>
                          <a:lnTo>
                            <a:pt x="1328" y="5840"/>
                          </a:lnTo>
                          <a:cubicBezTo>
                            <a:pt x="1329" y="5822"/>
                            <a:pt x="1343" y="5808"/>
                            <a:pt x="1360" y="5808"/>
                          </a:cubicBezTo>
                          <a:cubicBezTo>
                            <a:pt x="1378" y="5808"/>
                            <a:pt x="1392" y="5822"/>
                            <a:pt x="1392" y="5840"/>
                          </a:cubicBezTo>
                          <a:lnTo>
                            <a:pt x="1408" y="6496"/>
                          </a:lnTo>
                          <a:lnTo>
                            <a:pt x="1424" y="7280"/>
                          </a:lnTo>
                          <a:lnTo>
                            <a:pt x="1360" y="7280"/>
                          </a:lnTo>
                          <a:lnTo>
                            <a:pt x="1376" y="5536"/>
                          </a:lnTo>
                          <a:cubicBezTo>
                            <a:pt x="1376" y="5534"/>
                            <a:pt x="1377" y="5531"/>
                            <a:pt x="1377" y="5529"/>
                          </a:cubicBezTo>
                          <a:lnTo>
                            <a:pt x="1393" y="5465"/>
                          </a:lnTo>
                          <a:cubicBezTo>
                            <a:pt x="1397" y="5449"/>
                            <a:pt x="1412" y="5439"/>
                            <a:pt x="1428" y="5441"/>
                          </a:cubicBezTo>
                          <a:cubicBezTo>
                            <a:pt x="1444" y="5443"/>
                            <a:pt x="1456" y="5456"/>
                            <a:pt x="1456" y="5472"/>
                          </a:cubicBezTo>
                          <a:lnTo>
                            <a:pt x="1472" y="7552"/>
                          </a:lnTo>
                          <a:lnTo>
                            <a:pt x="1408" y="7552"/>
                          </a:lnTo>
                          <a:lnTo>
                            <a:pt x="1424" y="5136"/>
                          </a:lnTo>
                          <a:cubicBezTo>
                            <a:pt x="1425" y="5119"/>
                            <a:pt x="1439" y="5104"/>
                            <a:pt x="1456" y="5104"/>
                          </a:cubicBezTo>
                          <a:cubicBezTo>
                            <a:pt x="1474" y="5104"/>
                            <a:pt x="1488" y="5119"/>
                            <a:pt x="1488" y="5136"/>
                          </a:cubicBezTo>
                          <a:lnTo>
                            <a:pt x="1504" y="6816"/>
                          </a:lnTo>
                          <a:lnTo>
                            <a:pt x="1440" y="6816"/>
                          </a:lnTo>
                          <a:lnTo>
                            <a:pt x="1456" y="5712"/>
                          </a:lnTo>
                          <a:cubicBezTo>
                            <a:pt x="1457" y="5695"/>
                            <a:pt x="1471" y="5681"/>
                            <a:pt x="1488" y="5680"/>
                          </a:cubicBezTo>
                          <a:cubicBezTo>
                            <a:pt x="1505" y="5680"/>
                            <a:pt x="1520" y="5694"/>
                            <a:pt x="1520" y="5711"/>
                          </a:cubicBezTo>
                          <a:lnTo>
                            <a:pt x="1536" y="6127"/>
                          </a:lnTo>
                          <a:lnTo>
                            <a:pt x="1473" y="6126"/>
                          </a:lnTo>
                          <a:lnTo>
                            <a:pt x="1489" y="5918"/>
                          </a:lnTo>
                          <a:cubicBezTo>
                            <a:pt x="1489" y="5914"/>
                            <a:pt x="1490" y="5910"/>
                            <a:pt x="1492" y="5906"/>
                          </a:cubicBezTo>
                          <a:lnTo>
                            <a:pt x="1508" y="5874"/>
                          </a:lnTo>
                          <a:lnTo>
                            <a:pt x="1504" y="5888"/>
                          </a:lnTo>
                          <a:lnTo>
                            <a:pt x="1520" y="4448"/>
                          </a:lnTo>
                          <a:cubicBezTo>
                            <a:pt x="1521" y="4431"/>
                            <a:pt x="1535" y="4417"/>
                            <a:pt x="1552" y="4416"/>
                          </a:cubicBezTo>
                          <a:cubicBezTo>
                            <a:pt x="1570" y="4416"/>
                            <a:pt x="1584" y="4430"/>
                            <a:pt x="1584" y="4448"/>
                          </a:cubicBezTo>
                          <a:lnTo>
                            <a:pt x="1616" y="5856"/>
                          </a:lnTo>
                          <a:lnTo>
                            <a:pt x="1632" y="6960"/>
                          </a:lnTo>
                          <a:lnTo>
                            <a:pt x="1568" y="6960"/>
                          </a:lnTo>
                          <a:lnTo>
                            <a:pt x="1584" y="5504"/>
                          </a:lnTo>
                          <a:lnTo>
                            <a:pt x="1601" y="5231"/>
                          </a:lnTo>
                          <a:cubicBezTo>
                            <a:pt x="1602" y="5214"/>
                            <a:pt x="1616" y="5200"/>
                            <a:pt x="1633" y="5200"/>
                          </a:cubicBezTo>
                          <a:cubicBezTo>
                            <a:pt x="1650" y="5201"/>
                            <a:pt x="1664" y="5214"/>
                            <a:pt x="1664" y="5231"/>
                          </a:cubicBezTo>
                          <a:lnTo>
                            <a:pt x="1680" y="5711"/>
                          </a:lnTo>
                          <a:lnTo>
                            <a:pt x="1696" y="6239"/>
                          </a:lnTo>
                          <a:lnTo>
                            <a:pt x="1712" y="7616"/>
                          </a:lnTo>
                          <a:lnTo>
                            <a:pt x="1728" y="8143"/>
                          </a:lnTo>
                          <a:lnTo>
                            <a:pt x="1664" y="8144"/>
                          </a:lnTo>
                          <a:lnTo>
                            <a:pt x="1680" y="6704"/>
                          </a:lnTo>
                          <a:cubicBezTo>
                            <a:pt x="1681" y="6687"/>
                            <a:pt x="1695" y="6672"/>
                            <a:pt x="1712" y="6672"/>
                          </a:cubicBezTo>
                          <a:cubicBezTo>
                            <a:pt x="1730" y="6672"/>
                            <a:pt x="1744" y="6687"/>
                            <a:pt x="1744" y="6704"/>
                          </a:cubicBezTo>
                          <a:lnTo>
                            <a:pt x="1760" y="8272"/>
                          </a:lnTo>
                          <a:lnTo>
                            <a:pt x="1696" y="8272"/>
                          </a:lnTo>
                          <a:lnTo>
                            <a:pt x="1712" y="5120"/>
                          </a:lnTo>
                          <a:cubicBezTo>
                            <a:pt x="1713" y="5103"/>
                            <a:pt x="1727" y="5089"/>
                            <a:pt x="1744" y="5088"/>
                          </a:cubicBezTo>
                          <a:cubicBezTo>
                            <a:pt x="1762" y="5088"/>
                            <a:pt x="1776" y="5102"/>
                            <a:pt x="1776" y="5120"/>
                          </a:cubicBezTo>
                          <a:lnTo>
                            <a:pt x="1792" y="5936"/>
                          </a:lnTo>
                          <a:lnTo>
                            <a:pt x="1729" y="5932"/>
                          </a:lnTo>
                          <a:lnTo>
                            <a:pt x="1745" y="5804"/>
                          </a:lnTo>
                          <a:cubicBezTo>
                            <a:pt x="1747" y="5788"/>
                            <a:pt x="1761" y="5776"/>
                            <a:pt x="1778" y="5777"/>
                          </a:cubicBezTo>
                          <a:cubicBezTo>
                            <a:pt x="1795" y="5777"/>
                            <a:pt x="1808" y="5791"/>
                            <a:pt x="1808" y="5808"/>
                          </a:cubicBezTo>
                          <a:lnTo>
                            <a:pt x="1824" y="6752"/>
                          </a:lnTo>
                          <a:lnTo>
                            <a:pt x="1840" y="7824"/>
                          </a:lnTo>
                          <a:lnTo>
                            <a:pt x="1776" y="7824"/>
                          </a:lnTo>
                          <a:lnTo>
                            <a:pt x="1792" y="6064"/>
                          </a:lnTo>
                          <a:lnTo>
                            <a:pt x="1809" y="5854"/>
                          </a:lnTo>
                          <a:cubicBezTo>
                            <a:pt x="1810" y="5837"/>
                            <a:pt x="1824" y="5824"/>
                            <a:pt x="1841" y="5824"/>
                          </a:cubicBezTo>
                          <a:cubicBezTo>
                            <a:pt x="1859" y="5825"/>
                            <a:pt x="1872" y="5839"/>
                            <a:pt x="1872" y="5856"/>
                          </a:cubicBezTo>
                          <a:lnTo>
                            <a:pt x="1888" y="6928"/>
                          </a:lnTo>
                          <a:lnTo>
                            <a:pt x="1824" y="6928"/>
                          </a:lnTo>
                          <a:lnTo>
                            <a:pt x="1840" y="6320"/>
                          </a:lnTo>
                          <a:lnTo>
                            <a:pt x="1856" y="4960"/>
                          </a:lnTo>
                          <a:cubicBezTo>
                            <a:pt x="1857" y="4943"/>
                            <a:pt x="1871" y="4928"/>
                            <a:pt x="1888" y="4928"/>
                          </a:cubicBezTo>
                          <a:cubicBezTo>
                            <a:pt x="1906" y="4928"/>
                            <a:pt x="1920" y="4943"/>
                            <a:pt x="1920" y="4960"/>
                          </a:cubicBezTo>
                          <a:lnTo>
                            <a:pt x="1936" y="6448"/>
                          </a:lnTo>
                          <a:lnTo>
                            <a:pt x="1952" y="8096"/>
                          </a:lnTo>
                          <a:lnTo>
                            <a:pt x="1888" y="8096"/>
                          </a:lnTo>
                          <a:lnTo>
                            <a:pt x="1904" y="5904"/>
                          </a:lnTo>
                          <a:lnTo>
                            <a:pt x="1921" y="5741"/>
                          </a:lnTo>
                          <a:cubicBezTo>
                            <a:pt x="1922" y="5725"/>
                            <a:pt x="1937" y="5712"/>
                            <a:pt x="1953" y="5712"/>
                          </a:cubicBezTo>
                          <a:cubicBezTo>
                            <a:pt x="1970" y="5713"/>
                            <a:pt x="1984" y="5726"/>
                            <a:pt x="1984" y="5743"/>
                          </a:cubicBezTo>
                          <a:lnTo>
                            <a:pt x="2016" y="6431"/>
                          </a:lnTo>
                          <a:lnTo>
                            <a:pt x="1953" y="6428"/>
                          </a:lnTo>
                          <a:lnTo>
                            <a:pt x="1969" y="6316"/>
                          </a:lnTo>
                          <a:lnTo>
                            <a:pt x="1984" y="5280"/>
                          </a:lnTo>
                          <a:lnTo>
                            <a:pt x="2001" y="5133"/>
                          </a:lnTo>
                          <a:cubicBezTo>
                            <a:pt x="2003" y="5116"/>
                            <a:pt x="2017" y="5104"/>
                            <a:pt x="2034" y="5105"/>
                          </a:cubicBezTo>
                          <a:cubicBezTo>
                            <a:pt x="2051" y="5105"/>
                            <a:pt x="2064" y="5119"/>
                            <a:pt x="2064" y="5136"/>
                          </a:cubicBezTo>
                          <a:lnTo>
                            <a:pt x="2080" y="6080"/>
                          </a:lnTo>
                          <a:lnTo>
                            <a:pt x="2018" y="6070"/>
                          </a:lnTo>
                          <a:lnTo>
                            <a:pt x="2034" y="6022"/>
                          </a:lnTo>
                          <a:lnTo>
                            <a:pt x="2032" y="6032"/>
                          </a:lnTo>
                          <a:lnTo>
                            <a:pt x="2048" y="5040"/>
                          </a:lnTo>
                          <a:cubicBezTo>
                            <a:pt x="2049" y="5022"/>
                            <a:pt x="2063" y="5008"/>
                            <a:pt x="2081" y="5008"/>
                          </a:cubicBezTo>
                          <a:cubicBezTo>
                            <a:pt x="2098" y="5009"/>
                            <a:pt x="2112" y="5023"/>
                            <a:pt x="2112" y="5040"/>
                          </a:cubicBezTo>
                          <a:lnTo>
                            <a:pt x="2128" y="6864"/>
                          </a:lnTo>
                          <a:lnTo>
                            <a:pt x="2064" y="6864"/>
                          </a:lnTo>
                          <a:lnTo>
                            <a:pt x="2080" y="5056"/>
                          </a:lnTo>
                          <a:cubicBezTo>
                            <a:pt x="2081" y="5039"/>
                            <a:pt x="2095" y="5024"/>
                            <a:pt x="2112" y="5024"/>
                          </a:cubicBezTo>
                          <a:cubicBezTo>
                            <a:pt x="2130" y="5024"/>
                            <a:pt x="2144" y="5039"/>
                            <a:pt x="2144" y="5056"/>
                          </a:cubicBezTo>
                          <a:lnTo>
                            <a:pt x="2160" y="6448"/>
                          </a:lnTo>
                          <a:lnTo>
                            <a:pt x="2096" y="6448"/>
                          </a:lnTo>
                          <a:lnTo>
                            <a:pt x="2112" y="5792"/>
                          </a:lnTo>
                          <a:lnTo>
                            <a:pt x="2128" y="5056"/>
                          </a:lnTo>
                          <a:cubicBezTo>
                            <a:pt x="2129" y="5038"/>
                            <a:pt x="2143" y="5024"/>
                            <a:pt x="2161" y="5024"/>
                          </a:cubicBezTo>
                          <a:cubicBezTo>
                            <a:pt x="2178" y="5025"/>
                            <a:pt x="2192" y="5039"/>
                            <a:pt x="2192" y="5056"/>
                          </a:cubicBezTo>
                          <a:lnTo>
                            <a:pt x="2208" y="6720"/>
                          </a:lnTo>
                          <a:lnTo>
                            <a:pt x="2224" y="7424"/>
                          </a:lnTo>
                          <a:lnTo>
                            <a:pt x="2161" y="7421"/>
                          </a:lnTo>
                          <a:lnTo>
                            <a:pt x="2177" y="7261"/>
                          </a:lnTo>
                          <a:cubicBezTo>
                            <a:pt x="2178" y="7245"/>
                            <a:pt x="2193" y="7232"/>
                            <a:pt x="2209" y="7232"/>
                          </a:cubicBezTo>
                          <a:cubicBezTo>
                            <a:pt x="2226" y="7233"/>
                            <a:pt x="2240" y="7246"/>
                            <a:pt x="2240" y="7263"/>
                          </a:cubicBezTo>
                          <a:lnTo>
                            <a:pt x="2256" y="7583"/>
                          </a:lnTo>
                          <a:lnTo>
                            <a:pt x="2192" y="7584"/>
                          </a:lnTo>
                          <a:lnTo>
                            <a:pt x="2208" y="5408"/>
                          </a:lnTo>
                          <a:cubicBezTo>
                            <a:pt x="2209" y="5391"/>
                            <a:pt x="2223" y="5377"/>
                            <a:pt x="2240" y="5376"/>
                          </a:cubicBezTo>
                          <a:cubicBezTo>
                            <a:pt x="2258" y="5376"/>
                            <a:pt x="2272" y="5390"/>
                            <a:pt x="2272" y="5408"/>
                          </a:cubicBezTo>
                          <a:lnTo>
                            <a:pt x="2288" y="6320"/>
                          </a:lnTo>
                          <a:lnTo>
                            <a:pt x="2224" y="6319"/>
                          </a:lnTo>
                          <a:lnTo>
                            <a:pt x="2240" y="5823"/>
                          </a:lnTo>
                          <a:cubicBezTo>
                            <a:pt x="2241" y="5806"/>
                            <a:pt x="2255" y="5792"/>
                            <a:pt x="2273" y="5792"/>
                          </a:cubicBezTo>
                          <a:cubicBezTo>
                            <a:pt x="2290" y="5793"/>
                            <a:pt x="2304" y="5807"/>
                            <a:pt x="2304" y="5824"/>
                          </a:cubicBezTo>
                          <a:lnTo>
                            <a:pt x="2320" y="7264"/>
                          </a:lnTo>
                          <a:lnTo>
                            <a:pt x="2256" y="7264"/>
                          </a:lnTo>
                          <a:lnTo>
                            <a:pt x="2272" y="4976"/>
                          </a:lnTo>
                          <a:cubicBezTo>
                            <a:pt x="2273" y="4959"/>
                            <a:pt x="2287" y="4945"/>
                            <a:pt x="2304" y="4944"/>
                          </a:cubicBezTo>
                          <a:cubicBezTo>
                            <a:pt x="2322" y="4944"/>
                            <a:pt x="2336" y="4958"/>
                            <a:pt x="2336" y="4976"/>
                          </a:cubicBezTo>
                          <a:lnTo>
                            <a:pt x="2352" y="5952"/>
                          </a:lnTo>
                          <a:lnTo>
                            <a:pt x="2368" y="8064"/>
                          </a:lnTo>
                          <a:lnTo>
                            <a:pt x="2304" y="8064"/>
                          </a:lnTo>
                          <a:lnTo>
                            <a:pt x="2320" y="6992"/>
                          </a:lnTo>
                          <a:lnTo>
                            <a:pt x="2352" y="4976"/>
                          </a:lnTo>
                          <a:cubicBezTo>
                            <a:pt x="2353" y="4958"/>
                            <a:pt x="2367" y="4944"/>
                            <a:pt x="2385" y="4944"/>
                          </a:cubicBezTo>
                          <a:cubicBezTo>
                            <a:pt x="2402" y="4945"/>
                            <a:pt x="2416" y="4959"/>
                            <a:pt x="2416" y="4976"/>
                          </a:cubicBezTo>
                          <a:lnTo>
                            <a:pt x="2432" y="6640"/>
                          </a:lnTo>
                          <a:lnTo>
                            <a:pt x="2369" y="6639"/>
                          </a:lnTo>
                          <a:lnTo>
                            <a:pt x="2385" y="6287"/>
                          </a:lnTo>
                          <a:cubicBezTo>
                            <a:pt x="2385" y="6270"/>
                            <a:pt x="2400" y="6256"/>
                            <a:pt x="2417" y="6256"/>
                          </a:cubicBezTo>
                          <a:cubicBezTo>
                            <a:pt x="2434" y="6257"/>
                            <a:pt x="2448" y="6270"/>
                            <a:pt x="2448" y="6288"/>
                          </a:cubicBezTo>
                          <a:lnTo>
                            <a:pt x="2464" y="6832"/>
                          </a:lnTo>
                          <a:lnTo>
                            <a:pt x="2400" y="6832"/>
                          </a:lnTo>
                          <a:lnTo>
                            <a:pt x="2416" y="5424"/>
                          </a:lnTo>
                          <a:cubicBezTo>
                            <a:pt x="2417" y="5407"/>
                            <a:pt x="2431" y="5392"/>
                            <a:pt x="2449" y="5392"/>
                          </a:cubicBezTo>
                          <a:cubicBezTo>
                            <a:pt x="2466" y="5393"/>
                            <a:pt x="2480" y="5407"/>
                            <a:pt x="2480" y="5424"/>
                          </a:cubicBezTo>
                          <a:lnTo>
                            <a:pt x="2496" y="7616"/>
                          </a:lnTo>
                          <a:lnTo>
                            <a:pt x="2433" y="7615"/>
                          </a:lnTo>
                          <a:lnTo>
                            <a:pt x="2449" y="7311"/>
                          </a:lnTo>
                          <a:lnTo>
                            <a:pt x="2464" y="5616"/>
                          </a:lnTo>
                          <a:cubicBezTo>
                            <a:pt x="2465" y="5601"/>
                            <a:pt x="2476" y="5587"/>
                            <a:pt x="2491" y="5585"/>
                          </a:cubicBezTo>
                          <a:cubicBezTo>
                            <a:pt x="2507" y="5582"/>
                            <a:pt x="2522" y="5592"/>
                            <a:pt x="2527" y="5606"/>
                          </a:cubicBezTo>
                          <a:lnTo>
                            <a:pt x="2543" y="5654"/>
                          </a:lnTo>
                          <a:lnTo>
                            <a:pt x="2480" y="5664"/>
                          </a:lnTo>
                          <a:lnTo>
                            <a:pt x="2496" y="4128"/>
                          </a:lnTo>
                          <a:cubicBezTo>
                            <a:pt x="2497" y="4111"/>
                            <a:pt x="2511" y="4096"/>
                            <a:pt x="2529" y="4096"/>
                          </a:cubicBezTo>
                          <a:cubicBezTo>
                            <a:pt x="2546" y="4097"/>
                            <a:pt x="2560" y="4111"/>
                            <a:pt x="2560" y="4128"/>
                          </a:cubicBezTo>
                          <a:lnTo>
                            <a:pt x="2576" y="7616"/>
                          </a:lnTo>
                          <a:lnTo>
                            <a:pt x="2512" y="7616"/>
                          </a:lnTo>
                          <a:lnTo>
                            <a:pt x="2528" y="6448"/>
                          </a:lnTo>
                          <a:lnTo>
                            <a:pt x="2544" y="6031"/>
                          </a:lnTo>
                          <a:cubicBezTo>
                            <a:pt x="2545" y="6014"/>
                            <a:pt x="2560" y="6000"/>
                            <a:pt x="2577" y="6000"/>
                          </a:cubicBezTo>
                          <a:cubicBezTo>
                            <a:pt x="2594" y="6001"/>
                            <a:pt x="2608" y="6015"/>
                            <a:pt x="2608" y="6032"/>
                          </a:cubicBezTo>
                          <a:lnTo>
                            <a:pt x="2624" y="7632"/>
                          </a:lnTo>
                          <a:lnTo>
                            <a:pt x="2560" y="7632"/>
                          </a:lnTo>
                          <a:lnTo>
                            <a:pt x="2576" y="6976"/>
                          </a:lnTo>
                          <a:lnTo>
                            <a:pt x="2592" y="5856"/>
                          </a:lnTo>
                          <a:cubicBezTo>
                            <a:pt x="2593" y="5838"/>
                            <a:pt x="2607" y="5824"/>
                            <a:pt x="2625" y="5824"/>
                          </a:cubicBezTo>
                          <a:cubicBezTo>
                            <a:pt x="2642" y="5825"/>
                            <a:pt x="2656" y="5839"/>
                            <a:pt x="2656" y="5856"/>
                          </a:cubicBezTo>
                          <a:lnTo>
                            <a:pt x="2672" y="8352"/>
                          </a:lnTo>
                          <a:lnTo>
                            <a:pt x="2608" y="8352"/>
                          </a:lnTo>
                          <a:lnTo>
                            <a:pt x="2624" y="5648"/>
                          </a:lnTo>
                          <a:cubicBezTo>
                            <a:pt x="2625" y="5631"/>
                            <a:pt x="2638" y="5617"/>
                            <a:pt x="2656" y="5616"/>
                          </a:cubicBezTo>
                          <a:cubicBezTo>
                            <a:pt x="2673" y="5616"/>
                            <a:pt x="2688" y="5630"/>
                            <a:pt x="2688" y="5647"/>
                          </a:cubicBezTo>
                          <a:lnTo>
                            <a:pt x="2704" y="5999"/>
                          </a:lnTo>
                          <a:lnTo>
                            <a:pt x="2704" y="5993"/>
                          </a:lnTo>
                          <a:lnTo>
                            <a:pt x="2720" y="6057"/>
                          </a:lnTo>
                          <a:cubicBezTo>
                            <a:pt x="2720" y="6059"/>
                            <a:pt x="2720" y="6062"/>
                            <a:pt x="2720" y="6064"/>
                          </a:cubicBezTo>
                          <a:lnTo>
                            <a:pt x="2736" y="7328"/>
                          </a:lnTo>
                          <a:lnTo>
                            <a:pt x="2752" y="8048"/>
                          </a:lnTo>
                          <a:lnTo>
                            <a:pt x="2688" y="8048"/>
                          </a:lnTo>
                          <a:lnTo>
                            <a:pt x="2704" y="6272"/>
                          </a:lnTo>
                          <a:lnTo>
                            <a:pt x="2736" y="4272"/>
                          </a:lnTo>
                          <a:cubicBezTo>
                            <a:pt x="2737" y="4254"/>
                            <a:pt x="2751" y="4240"/>
                            <a:pt x="2769" y="4240"/>
                          </a:cubicBezTo>
                          <a:cubicBezTo>
                            <a:pt x="2786" y="4241"/>
                            <a:pt x="2800" y="4255"/>
                            <a:pt x="2800" y="4272"/>
                          </a:cubicBezTo>
                          <a:lnTo>
                            <a:pt x="2816" y="5728"/>
                          </a:lnTo>
                          <a:lnTo>
                            <a:pt x="2752" y="5728"/>
                          </a:lnTo>
                          <a:lnTo>
                            <a:pt x="2768" y="4720"/>
                          </a:lnTo>
                          <a:cubicBezTo>
                            <a:pt x="2769" y="4702"/>
                            <a:pt x="2783" y="4688"/>
                            <a:pt x="2801" y="4688"/>
                          </a:cubicBezTo>
                          <a:cubicBezTo>
                            <a:pt x="2818" y="4689"/>
                            <a:pt x="2832" y="4703"/>
                            <a:pt x="2832" y="4720"/>
                          </a:cubicBezTo>
                          <a:lnTo>
                            <a:pt x="2848" y="6288"/>
                          </a:lnTo>
                          <a:lnTo>
                            <a:pt x="2864" y="7536"/>
                          </a:lnTo>
                          <a:lnTo>
                            <a:pt x="2801" y="7534"/>
                          </a:lnTo>
                          <a:lnTo>
                            <a:pt x="2817" y="7342"/>
                          </a:lnTo>
                          <a:lnTo>
                            <a:pt x="2832" y="5824"/>
                          </a:lnTo>
                          <a:cubicBezTo>
                            <a:pt x="2833" y="5807"/>
                            <a:pt x="2847" y="5792"/>
                            <a:pt x="2864" y="5792"/>
                          </a:cubicBezTo>
                          <a:cubicBezTo>
                            <a:pt x="2882" y="5792"/>
                            <a:pt x="2896" y="5807"/>
                            <a:pt x="2896" y="5824"/>
                          </a:cubicBezTo>
                          <a:lnTo>
                            <a:pt x="2912" y="7600"/>
                          </a:lnTo>
                          <a:lnTo>
                            <a:pt x="2928" y="7919"/>
                          </a:lnTo>
                          <a:lnTo>
                            <a:pt x="2864" y="7920"/>
                          </a:lnTo>
                          <a:lnTo>
                            <a:pt x="2880" y="6064"/>
                          </a:lnTo>
                          <a:cubicBezTo>
                            <a:pt x="2881" y="6047"/>
                            <a:pt x="2895" y="6033"/>
                            <a:pt x="2912" y="6032"/>
                          </a:cubicBezTo>
                          <a:cubicBezTo>
                            <a:pt x="2930" y="6032"/>
                            <a:pt x="2944" y="6047"/>
                            <a:pt x="2944" y="6064"/>
                          </a:cubicBezTo>
                          <a:lnTo>
                            <a:pt x="2960" y="7360"/>
                          </a:lnTo>
                          <a:lnTo>
                            <a:pt x="2896" y="7359"/>
                          </a:lnTo>
                          <a:lnTo>
                            <a:pt x="2912" y="6959"/>
                          </a:lnTo>
                          <a:lnTo>
                            <a:pt x="2928" y="6559"/>
                          </a:lnTo>
                          <a:cubicBezTo>
                            <a:pt x="2929" y="6542"/>
                            <a:pt x="2944" y="6528"/>
                            <a:pt x="2961" y="6528"/>
                          </a:cubicBezTo>
                          <a:cubicBezTo>
                            <a:pt x="2978" y="6529"/>
                            <a:pt x="2992" y="6543"/>
                            <a:pt x="2992" y="6560"/>
                          </a:cubicBezTo>
                          <a:lnTo>
                            <a:pt x="3008" y="8288"/>
                          </a:lnTo>
                          <a:lnTo>
                            <a:pt x="2944" y="8288"/>
                          </a:lnTo>
                          <a:lnTo>
                            <a:pt x="2960" y="5536"/>
                          </a:lnTo>
                          <a:cubicBezTo>
                            <a:pt x="2961" y="5519"/>
                            <a:pt x="2975" y="5505"/>
                            <a:pt x="2992" y="5504"/>
                          </a:cubicBezTo>
                          <a:cubicBezTo>
                            <a:pt x="3010" y="5504"/>
                            <a:pt x="3024" y="5519"/>
                            <a:pt x="3024" y="5536"/>
                          </a:cubicBezTo>
                          <a:lnTo>
                            <a:pt x="3040" y="7136"/>
                          </a:lnTo>
                          <a:lnTo>
                            <a:pt x="2976" y="7136"/>
                          </a:lnTo>
                          <a:lnTo>
                            <a:pt x="2992" y="5072"/>
                          </a:lnTo>
                          <a:cubicBezTo>
                            <a:pt x="2993" y="5055"/>
                            <a:pt x="3007" y="5041"/>
                            <a:pt x="3024" y="5040"/>
                          </a:cubicBezTo>
                          <a:cubicBezTo>
                            <a:pt x="3042" y="5040"/>
                            <a:pt x="3056" y="5055"/>
                            <a:pt x="3056" y="5072"/>
                          </a:cubicBezTo>
                          <a:lnTo>
                            <a:pt x="3072" y="6288"/>
                          </a:lnTo>
                          <a:lnTo>
                            <a:pt x="3008" y="6288"/>
                          </a:lnTo>
                          <a:lnTo>
                            <a:pt x="3024" y="4688"/>
                          </a:lnTo>
                          <a:cubicBezTo>
                            <a:pt x="3025" y="4671"/>
                            <a:pt x="3039" y="4656"/>
                            <a:pt x="3056" y="4656"/>
                          </a:cubicBezTo>
                          <a:cubicBezTo>
                            <a:pt x="3074" y="4656"/>
                            <a:pt x="3088" y="4671"/>
                            <a:pt x="3088" y="4688"/>
                          </a:cubicBezTo>
                          <a:lnTo>
                            <a:pt x="3104" y="6192"/>
                          </a:lnTo>
                          <a:lnTo>
                            <a:pt x="3041" y="6191"/>
                          </a:lnTo>
                          <a:lnTo>
                            <a:pt x="3057" y="5919"/>
                          </a:lnTo>
                          <a:lnTo>
                            <a:pt x="3073" y="5710"/>
                          </a:lnTo>
                          <a:lnTo>
                            <a:pt x="3089" y="5626"/>
                          </a:lnTo>
                          <a:lnTo>
                            <a:pt x="3105" y="5422"/>
                          </a:lnTo>
                          <a:cubicBezTo>
                            <a:pt x="3106" y="5405"/>
                            <a:pt x="3120" y="5392"/>
                            <a:pt x="3137" y="5392"/>
                          </a:cubicBezTo>
                          <a:cubicBezTo>
                            <a:pt x="3154" y="5393"/>
                            <a:pt x="3168" y="5407"/>
                            <a:pt x="3168" y="5424"/>
                          </a:cubicBezTo>
                          <a:lnTo>
                            <a:pt x="3200" y="7216"/>
                          </a:lnTo>
                          <a:lnTo>
                            <a:pt x="3136" y="7216"/>
                          </a:lnTo>
                          <a:lnTo>
                            <a:pt x="3152" y="5056"/>
                          </a:lnTo>
                          <a:cubicBezTo>
                            <a:pt x="3153" y="5039"/>
                            <a:pt x="3166" y="5025"/>
                            <a:pt x="3184" y="5024"/>
                          </a:cubicBezTo>
                          <a:cubicBezTo>
                            <a:pt x="3201" y="5024"/>
                            <a:pt x="3215" y="5037"/>
                            <a:pt x="3216" y="5054"/>
                          </a:cubicBezTo>
                          <a:lnTo>
                            <a:pt x="3232" y="5294"/>
                          </a:lnTo>
                          <a:lnTo>
                            <a:pt x="3168" y="5296"/>
                          </a:lnTo>
                          <a:lnTo>
                            <a:pt x="3184" y="3216"/>
                          </a:lnTo>
                          <a:cubicBezTo>
                            <a:pt x="3185" y="3199"/>
                            <a:pt x="3199" y="3184"/>
                            <a:pt x="3217" y="3184"/>
                          </a:cubicBezTo>
                          <a:cubicBezTo>
                            <a:pt x="3234" y="3185"/>
                            <a:pt x="3248" y="3199"/>
                            <a:pt x="3248" y="3216"/>
                          </a:cubicBezTo>
                          <a:lnTo>
                            <a:pt x="3264" y="7280"/>
                          </a:lnTo>
                          <a:lnTo>
                            <a:pt x="3200" y="7279"/>
                          </a:lnTo>
                          <a:lnTo>
                            <a:pt x="3216" y="6847"/>
                          </a:lnTo>
                          <a:lnTo>
                            <a:pt x="3232" y="5936"/>
                          </a:lnTo>
                          <a:lnTo>
                            <a:pt x="3249" y="5804"/>
                          </a:lnTo>
                          <a:lnTo>
                            <a:pt x="3264" y="4160"/>
                          </a:lnTo>
                          <a:lnTo>
                            <a:pt x="3281" y="3807"/>
                          </a:lnTo>
                          <a:lnTo>
                            <a:pt x="3296" y="2784"/>
                          </a:lnTo>
                          <a:cubicBezTo>
                            <a:pt x="3297" y="2767"/>
                            <a:pt x="3311" y="2753"/>
                            <a:pt x="3328" y="2752"/>
                          </a:cubicBezTo>
                          <a:cubicBezTo>
                            <a:pt x="3346" y="2752"/>
                            <a:pt x="3360" y="2766"/>
                            <a:pt x="3360" y="2784"/>
                          </a:cubicBezTo>
                          <a:lnTo>
                            <a:pt x="3376" y="3552"/>
                          </a:lnTo>
                          <a:lnTo>
                            <a:pt x="3312" y="3552"/>
                          </a:lnTo>
                          <a:lnTo>
                            <a:pt x="3328" y="32"/>
                          </a:lnTo>
                          <a:cubicBezTo>
                            <a:pt x="3329" y="15"/>
                            <a:pt x="3343" y="0"/>
                            <a:pt x="3361" y="0"/>
                          </a:cubicBezTo>
                          <a:cubicBezTo>
                            <a:pt x="3378" y="1"/>
                            <a:pt x="3393" y="15"/>
                            <a:pt x="3392" y="33"/>
                          </a:cubicBezTo>
                          <a:lnTo>
                            <a:pt x="3376" y="3553"/>
                          </a:lnTo>
                          <a:cubicBezTo>
                            <a:pt x="3376" y="3570"/>
                            <a:pt x="3362" y="3584"/>
                            <a:pt x="3345" y="3584"/>
                          </a:cubicBezTo>
                          <a:cubicBezTo>
                            <a:pt x="3327" y="3585"/>
                            <a:pt x="3313" y="3571"/>
                            <a:pt x="3312" y="3553"/>
                          </a:cubicBezTo>
                          <a:lnTo>
                            <a:pt x="3296" y="2785"/>
                          </a:lnTo>
                          <a:lnTo>
                            <a:pt x="3360" y="2785"/>
                          </a:lnTo>
                          <a:lnTo>
                            <a:pt x="3344" y="3810"/>
                          </a:lnTo>
                          <a:lnTo>
                            <a:pt x="3328" y="4161"/>
                          </a:lnTo>
                          <a:lnTo>
                            <a:pt x="3312" y="5812"/>
                          </a:lnTo>
                          <a:lnTo>
                            <a:pt x="3296" y="5937"/>
                          </a:lnTo>
                          <a:lnTo>
                            <a:pt x="3280" y="6850"/>
                          </a:lnTo>
                          <a:lnTo>
                            <a:pt x="3264" y="7282"/>
                          </a:lnTo>
                          <a:cubicBezTo>
                            <a:pt x="3264" y="7299"/>
                            <a:pt x="3249" y="7313"/>
                            <a:pt x="3232" y="7312"/>
                          </a:cubicBezTo>
                          <a:cubicBezTo>
                            <a:pt x="3215" y="7312"/>
                            <a:pt x="3201" y="7298"/>
                            <a:pt x="3200" y="7281"/>
                          </a:cubicBezTo>
                          <a:lnTo>
                            <a:pt x="3184" y="3217"/>
                          </a:lnTo>
                          <a:lnTo>
                            <a:pt x="3248" y="3217"/>
                          </a:lnTo>
                          <a:lnTo>
                            <a:pt x="3232" y="5297"/>
                          </a:lnTo>
                          <a:cubicBezTo>
                            <a:pt x="3232" y="5314"/>
                            <a:pt x="3219" y="5328"/>
                            <a:pt x="3201" y="5328"/>
                          </a:cubicBezTo>
                          <a:cubicBezTo>
                            <a:pt x="3184" y="5329"/>
                            <a:pt x="3170" y="5316"/>
                            <a:pt x="3169" y="5299"/>
                          </a:cubicBezTo>
                          <a:lnTo>
                            <a:pt x="3153" y="5059"/>
                          </a:lnTo>
                          <a:lnTo>
                            <a:pt x="3216" y="5057"/>
                          </a:lnTo>
                          <a:lnTo>
                            <a:pt x="3200" y="7217"/>
                          </a:lnTo>
                          <a:cubicBezTo>
                            <a:pt x="3200" y="7234"/>
                            <a:pt x="3186" y="7248"/>
                            <a:pt x="3169" y="7248"/>
                          </a:cubicBezTo>
                          <a:cubicBezTo>
                            <a:pt x="3151" y="7249"/>
                            <a:pt x="3137" y="7235"/>
                            <a:pt x="3136" y="7217"/>
                          </a:cubicBezTo>
                          <a:lnTo>
                            <a:pt x="3104" y="5425"/>
                          </a:lnTo>
                          <a:lnTo>
                            <a:pt x="3168" y="5427"/>
                          </a:lnTo>
                          <a:lnTo>
                            <a:pt x="3152" y="5639"/>
                          </a:lnTo>
                          <a:lnTo>
                            <a:pt x="3136" y="5715"/>
                          </a:lnTo>
                          <a:lnTo>
                            <a:pt x="3120" y="5922"/>
                          </a:lnTo>
                          <a:lnTo>
                            <a:pt x="3104" y="6194"/>
                          </a:lnTo>
                          <a:cubicBezTo>
                            <a:pt x="3103" y="6212"/>
                            <a:pt x="3089" y="6225"/>
                            <a:pt x="3072" y="6224"/>
                          </a:cubicBezTo>
                          <a:cubicBezTo>
                            <a:pt x="3054" y="6224"/>
                            <a:pt x="3041" y="6210"/>
                            <a:pt x="3040" y="6193"/>
                          </a:cubicBezTo>
                          <a:lnTo>
                            <a:pt x="3024" y="4689"/>
                          </a:lnTo>
                          <a:lnTo>
                            <a:pt x="3088" y="4689"/>
                          </a:lnTo>
                          <a:lnTo>
                            <a:pt x="3072" y="6289"/>
                          </a:lnTo>
                          <a:cubicBezTo>
                            <a:pt x="3072" y="6306"/>
                            <a:pt x="3058" y="6320"/>
                            <a:pt x="3041" y="6320"/>
                          </a:cubicBezTo>
                          <a:cubicBezTo>
                            <a:pt x="3023" y="6320"/>
                            <a:pt x="3009" y="6306"/>
                            <a:pt x="3008" y="6289"/>
                          </a:cubicBezTo>
                          <a:lnTo>
                            <a:pt x="2992" y="5073"/>
                          </a:lnTo>
                          <a:lnTo>
                            <a:pt x="3056" y="5073"/>
                          </a:lnTo>
                          <a:lnTo>
                            <a:pt x="3040" y="7137"/>
                          </a:lnTo>
                          <a:cubicBezTo>
                            <a:pt x="3040" y="7154"/>
                            <a:pt x="3026" y="7168"/>
                            <a:pt x="3009" y="7168"/>
                          </a:cubicBezTo>
                          <a:cubicBezTo>
                            <a:pt x="2991" y="7168"/>
                            <a:pt x="2977" y="7154"/>
                            <a:pt x="2976" y="7137"/>
                          </a:cubicBezTo>
                          <a:lnTo>
                            <a:pt x="2960" y="5537"/>
                          </a:lnTo>
                          <a:lnTo>
                            <a:pt x="3024" y="5537"/>
                          </a:lnTo>
                          <a:lnTo>
                            <a:pt x="3008" y="8289"/>
                          </a:lnTo>
                          <a:cubicBezTo>
                            <a:pt x="3008" y="8306"/>
                            <a:pt x="2994" y="8320"/>
                            <a:pt x="2977" y="8320"/>
                          </a:cubicBezTo>
                          <a:cubicBezTo>
                            <a:pt x="2959" y="8320"/>
                            <a:pt x="2945" y="8306"/>
                            <a:pt x="2944" y="8289"/>
                          </a:cubicBezTo>
                          <a:lnTo>
                            <a:pt x="2928" y="6561"/>
                          </a:lnTo>
                          <a:lnTo>
                            <a:pt x="2992" y="6562"/>
                          </a:lnTo>
                          <a:lnTo>
                            <a:pt x="2976" y="6962"/>
                          </a:lnTo>
                          <a:lnTo>
                            <a:pt x="2960" y="7362"/>
                          </a:lnTo>
                          <a:cubicBezTo>
                            <a:pt x="2960" y="7379"/>
                            <a:pt x="2945" y="7393"/>
                            <a:pt x="2928" y="7392"/>
                          </a:cubicBezTo>
                          <a:cubicBezTo>
                            <a:pt x="2911" y="7392"/>
                            <a:pt x="2897" y="7378"/>
                            <a:pt x="2896" y="7361"/>
                          </a:cubicBezTo>
                          <a:lnTo>
                            <a:pt x="2880" y="6065"/>
                          </a:lnTo>
                          <a:lnTo>
                            <a:pt x="2944" y="6065"/>
                          </a:lnTo>
                          <a:lnTo>
                            <a:pt x="2928" y="7921"/>
                          </a:lnTo>
                          <a:cubicBezTo>
                            <a:pt x="2928" y="7938"/>
                            <a:pt x="2914" y="7952"/>
                            <a:pt x="2897" y="7952"/>
                          </a:cubicBezTo>
                          <a:cubicBezTo>
                            <a:pt x="2880" y="7953"/>
                            <a:pt x="2865" y="7939"/>
                            <a:pt x="2865" y="7922"/>
                          </a:cubicBezTo>
                          <a:lnTo>
                            <a:pt x="2848" y="7601"/>
                          </a:lnTo>
                          <a:lnTo>
                            <a:pt x="2832" y="5825"/>
                          </a:lnTo>
                          <a:lnTo>
                            <a:pt x="2896" y="5825"/>
                          </a:lnTo>
                          <a:lnTo>
                            <a:pt x="2880" y="7347"/>
                          </a:lnTo>
                          <a:lnTo>
                            <a:pt x="2864" y="7539"/>
                          </a:lnTo>
                          <a:cubicBezTo>
                            <a:pt x="2863" y="7556"/>
                            <a:pt x="2848" y="7569"/>
                            <a:pt x="2831" y="7568"/>
                          </a:cubicBezTo>
                          <a:cubicBezTo>
                            <a:pt x="2814" y="7568"/>
                            <a:pt x="2801" y="7554"/>
                            <a:pt x="2800" y="7537"/>
                          </a:cubicBezTo>
                          <a:lnTo>
                            <a:pt x="2784" y="6289"/>
                          </a:lnTo>
                          <a:lnTo>
                            <a:pt x="2768" y="4721"/>
                          </a:lnTo>
                          <a:lnTo>
                            <a:pt x="2832" y="4721"/>
                          </a:lnTo>
                          <a:lnTo>
                            <a:pt x="2816" y="5729"/>
                          </a:lnTo>
                          <a:cubicBezTo>
                            <a:pt x="2816" y="5746"/>
                            <a:pt x="2802" y="5761"/>
                            <a:pt x="2784" y="5760"/>
                          </a:cubicBezTo>
                          <a:cubicBezTo>
                            <a:pt x="2767" y="5760"/>
                            <a:pt x="2753" y="5746"/>
                            <a:pt x="2752" y="5729"/>
                          </a:cubicBezTo>
                          <a:lnTo>
                            <a:pt x="2736" y="4273"/>
                          </a:lnTo>
                          <a:lnTo>
                            <a:pt x="2800" y="4273"/>
                          </a:lnTo>
                          <a:lnTo>
                            <a:pt x="2768" y="6273"/>
                          </a:lnTo>
                          <a:lnTo>
                            <a:pt x="2752" y="8049"/>
                          </a:lnTo>
                          <a:cubicBezTo>
                            <a:pt x="2752" y="8066"/>
                            <a:pt x="2738" y="8080"/>
                            <a:pt x="2721" y="8080"/>
                          </a:cubicBezTo>
                          <a:cubicBezTo>
                            <a:pt x="2703" y="8081"/>
                            <a:pt x="2689" y="8067"/>
                            <a:pt x="2688" y="8049"/>
                          </a:cubicBezTo>
                          <a:lnTo>
                            <a:pt x="2672" y="7329"/>
                          </a:lnTo>
                          <a:lnTo>
                            <a:pt x="2656" y="6065"/>
                          </a:lnTo>
                          <a:lnTo>
                            <a:pt x="2657" y="6072"/>
                          </a:lnTo>
                          <a:lnTo>
                            <a:pt x="2641" y="6008"/>
                          </a:lnTo>
                          <a:cubicBezTo>
                            <a:pt x="2641" y="6006"/>
                            <a:pt x="2641" y="6004"/>
                            <a:pt x="2641" y="6002"/>
                          </a:cubicBezTo>
                          <a:lnTo>
                            <a:pt x="2625" y="5650"/>
                          </a:lnTo>
                          <a:lnTo>
                            <a:pt x="2688" y="5649"/>
                          </a:lnTo>
                          <a:lnTo>
                            <a:pt x="2672" y="8353"/>
                          </a:lnTo>
                          <a:cubicBezTo>
                            <a:pt x="2672" y="8370"/>
                            <a:pt x="2658" y="8384"/>
                            <a:pt x="2640" y="8384"/>
                          </a:cubicBezTo>
                          <a:cubicBezTo>
                            <a:pt x="2623" y="8384"/>
                            <a:pt x="2609" y="8370"/>
                            <a:pt x="2608" y="8353"/>
                          </a:cubicBezTo>
                          <a:lnTo>
                            <a:pt x="2592" y="5857"/>
                          </a:lnTo>
                          <a:lnTo>
                            <a:pt x="2656" y="5857"/>
                          </a:lnTo>
                          <a:lnTo>
                            <a:pt x="2640" y="6977"/>
                          </a:lnTo>
                          <a:lnTo>
                            <a:pt x="2624" y="7633"/>
                          </a:lnTo>
                          <a:cubicBezTo>
                            <a:pt x="2624" y="7651"/>
                            <a:pt x="2610" y="7665"/>
                            <a:pt x="2592" y="7664"/>
                          </a:cubicBezTo>
                          <a:cubicBezTo>
                            <a:pt x="2575" y="7664"/>
                            <a:pt x="2561" y="7650"/>
                            <a:pt x="2560" y="7633"/>
                          </a:cubicBezTo>
                          <a:lnTo>
                            <a:pt x="2544" y="6033"/>
                          </a:lnTo>
                          <a:lnTo>
                            <a:pt x="2608" y="6034"/>
                          </a:lnTo>
                          <a:lnTo>
                            <a:pt x="2592" y="6449"/>
                          </a:lnTo>
                          <a:lnTo>
                            <a:pt x="2576" y="7617"/>
                          </a:lnTo>
                          <a:cubicBezTo>
                            <a:pt x="2576" y="7634"/>
                            <a:pt x="2562" y="7649"/>
                            <a:pt x="2544" y="7648"/>
                          </a:cubicBezTo>
                          <a:cubicBezTo>
                            <a:pt x="2527" y="7648"/>
                            <a:pt x="2513" y="7634"/>
                            <a:pt x="2512" y="7617"/>
                          </a:cubicBezTo>
                          <a:lnTo>
                            <a:pt x="2496" y="4129"/>
                          </a:lnTo>
                          <a:lnTo>
                            <a:pt x="2560" y="4129"/>
                          </a:lnTo>
                          <a:lnTo>
                            <a:pt x="2544" y="5665"/>
                          </a:lnTo>
                          <a:cubicBezTo>
                            <a:pt x="2544" y="5680"/>
                            <a:pt x="2533" y="5694"/>
                            <a:pt x="2517" y="5696"/>
                          </a:cubicBezTo>
                          <a:cubicBezTo>
                            <a:pt x="2502" y="5699"/>
                            <a:pt x="2487" y="5689"/>
                            <a:pt x="2482" y="5675"/>
                          </a:cubicBezTo>
                          <a:lnTo>
                            <a:pt x="2466" y="5627"/>
                          </a:lnTo>
                          <a:lnTo>
                            <a:pt x="2528" y="5617"/>
                          </a:lnTo>
                          <a:lnTo>
                            <a:pt x="2512" y="7314"/>
                          </a:lnTo>
                          <a:lnTo>
                            <a:pt x="2496" y="7618"/>
                          </a:lnTo>
                          <a:cubicBezTo>
                            <a:pt x="2496" y="7635"/>
                            <a:pt x="2481" y="7649"/>
                            <a:pt x="2464" y="7648"/>
                          </a:cubicBezTo>
                          <a:cubicBezTo>
                            <a:pt x="2446" y="7648"/>
                            <a:pt x="2433" y="7634"/>
                            <a:pt x="2432" y="7617"/>
                          </a:cubicBezTo>
                          <a:lnTo>
                            <a:pt x="2416" y="5425"/>
                          </a:lnTo>
                          <a:lnTo>
                            <a:pt x="2480" y="5425"/>
                          </a:lnTo>
                          <a:lnTo>
                            <a:pt x="2464" y="6833"/>
                          </a:lnTo>
                          <a:cubicBezTo>
                            <a:pt x="2464" y="6850"/>
                            <a:pt x="2450" y="6864"/>
                            <a:pt x="2433" y="6864"/>
                          </a:cubicBezTo>
                          <a:cubicBezTo>
                            <a:pt x="2415" y="6865"/>
                            <a:pt x="2401" y="6851"/>
                            <a:pt x="2400" y="6833"/>
                          </a:cubicBezTo>
                          <a:lnTo>
                            <a:pt x="2384" y="6289"/>
                          </a:lnTo>
                          <a:lnTo>
                            <a:pt x="2448" y="6290"/>
                          </a:lnTo>
                          <a:lnTo>
                            <a:pt x="2432" y="6642"/>
                          </a:lnTo>
                          <a:cubicBezTo>
                            <a:pt x="2432" y="6659"/>
                            <a:pt x="2417" y="6673"/>
                            <a:pt x="2400" y="6672"/>
                          </a:cubicBezTo>
                          <a:cubicBezTo>
                            <a:pt x="2383" y="6672"/>
                            <a:pt x="2369" y="6658"/>
                            <a:pt x="2368" y="6641"/>
                          </a:cubicBezTo>
                          <a:lnTo>
                            <a:pt x="2352" y="4977"/>
                          </a:lnTo>
                          <a:lnTo>
                            <a:pt x="2416" y="4977"/>
                          </a:lnTo>
                          <a:lnTo>
                            <a:pt x="2384" y="6993"/>
                          </a:lnTo>
                          <a:lnTo>
                            <a:pt x="2368" y="8065"/>
                          </a:lnTo>
                          <a:cubicBezTo>
                            <a:pt x="2368" y="8082"/>
                            <a:pt x="2354" y="8097"/>
                            <a:pt x="2336" y="8096"/>
                          </a:cubicBezTo>
                          <a:cubicBezTo>
                            <a:pt x="2319" y="8096"/>
                            <a:pt x="2305" y="8082"/>
                            <a:pt x="2304" y="8065"/>
                          </a:cubicBezTo>
                          <a:lnTo>
                            <a:pt x="2288" y="5953"/>
                          </a:lnTo>
                          <a:lnTo>
                            <a:pt x="2272" y="4977"/>
                          </a:lnTo>
                          <a:lnTo>
                            <a:pt x="2336" y="4977"/>
                          </a:lnTo>
                          <a:lnTo>
                            <a:pt x="2320" y="7265"/>
                          </a:lnTo>
                          <a:cubicBezTo>
                            <a:pt x="2320" y="7282"/>
                            <a:pt x="2306" y="7296"/>
                            <a:pt x="2289" y="7296"/>
                          </a:cubicBezTo>
                          <a:cubicBezTo>
                            <a:pt x="2271" y="7297"/>
                            <a:pt x="2257" y="7282"/>
                            <a:pt x="2256" y="7265"/>
                          </a:cubicBezTo>
                          <a:lnTo>
                            <a:pt x="2240" y="5825"/>
                          </a:lnTo>
                          <a:lnTo>
                            <a:pt x="2304" y="5826"/>
                          </a:lnTo>
                          <a:lnTo>
                            <a:pt x="2288" y="6322"/>
                          </a:lnTo>
                          <a:cubicBezTo>
                            <a:pt x="2288" y="6339"/>
                            <a:pt x="2274" y="6353"/>
                            <a:pt x="2256" y="6352"/>
                          </a:cubicBezTo>
                          <a:cubicBezTo>
                            <a:pt x="2239" y="6352"/>
                            <a:pt x="2225" y="6338"/>
                            <a:pt x="2224" y="6321"/>
                          </a:cubicBezTo>
                          <a:lnTo>
                            <a:pt x="2208" y="5409"/>
                          </a:lnTo>
                          <a:lnTo>
                            <a:pt x="2272" y="5409"/>
                          </a:lnTo>
                          <a:lnTo>
                            <a:pt x="2256" y="7585"/>
                          </a:lnTo>
                          <a:cubicBezTo>
                            <a:pt x="2256" y="7602"/>
                            <a:pt x="2242" y="7616"/>
                            <a:pt x="2225" y="7616"/>
                          </a:cubicBezTo>
                          <a:cubicBezTo>
                            <a:pt x="2208" y="7617"/>
                            <a:pt x="2193" y="7603"/>
                            <a:pt x="2193" y="7586"/>
                          </a:cubicBezTo>
                          <a:lnTo>
                            <a:pt x="2177" y="7266"/>
                          </a:lnTo>
                          <a:lnTo>
                            <a:pt x="2240" y="7268"/>
                          </a:lnTo>
                          <a:lnTo>
                            <a:pt x="2224" y="7428"/>
                          </a:lnTo>
                          <a:cubicBezTo>
                            <a:pt x="2223" y="7444"/>
                            <a:pt x="2208" y="7457"/>
                            <a:pt x="2191" y="7456"/>
                          </a:cubicBezTo>
                          <a:cubicBezTo>
                            <a:pt x="2174" y="7456"/>
                            <a:pt x="2161" y="7442"/>
                            <a:pt x="2160" y="7425"/>
                          </a:cubicBezTo>
                          <a:lnTo>
                            <a:pt x="2144" y="6721"/>
                          </a:lnTo>
                          <a:lnTo>
                            <a:pt x="2128" y="5057"/>
                          </a:lnTo>
                          <a:lnTo>
                            <a:pt x="2192" y="5057"/>
                          </a:lnTo>
                          <a:lnTo>
                            <a:pt x="2176" y="5793"/>
                          </a:lnTo>
                          <a:lnTo>
                            <a:pt x="2160" y="6449"/>
                          </a:lnTo>
                          <a:cubicBezTo>
                            <a:pt x="2160" y="6467"/>
                            <a:pt x="2146" y="6481"/>
                            <a:pt x="2128" y="6480"/>
                          </a:cubicBezTo>
                          <a:cubicBezTo>
                            <a:pt x="2111" y="6480"/>
                            <a:pt x="2097" y="6466"/>
                            <a:pt x="2096" y="6449"/>
                          </a:cubicBezTo>
                          <a:lnTo>
                            <a:pt x="2080" y="5057"/>
                          </a:lnTo>
                          <a:lnTo>
                            <a:pt x="2144" y="5057"/>
                          </a:lnTo>
                          <a:lnTo>
                            <a:pt x="2128" y="6865"/>
                          </a:lnTo>
                          <a:cubicBezTo>
                            <a:pt x="2128" y="6882"/>
                            <a:pt x="2114" y="6896"/>
                            <a:pt x="2096" y="6896"/>
                          </a:cubicBezTo>
                          <a:cubicBezTo>
                            <a:pt x="2079" y="6896"/>
                            <a:pt x="2065" y="6882"/>
                            <a:pt x="2064" y="6865"/>
                          </a:cubicBezTo>
                          <a:lnTo>
                            <a:pt x="2048" y="5041"/>
                          </a:lnTo>
                          <a:lnTo>
                            <a:pt x="2112" y="5041"/>
                          </a:lnTo>
                          <a:lnTo>
                            <a:pt x="2096" y="6033"/>
                          </a:lnTo>
                          <a:cubicBezTo>
                            <a:pt x="2096" y="6036"/>
                            <a:pt x="2096" y="6039"/>
                            <a:pt x="2095" y="6043"/>
                          </a:cubicBezTo>
                          <a:lnTo>
                            <a:pt x="2079" y="6091"/>
                          </a:lnTo>
                          <a:cubicBezTo>
                            <a:pt x="2074" y="6105"/>
                            <a:pt x="2059" y="6114"/>
                            <a:pt x="2044" y="6112"/>
                          </a:cubicBezTo>
                          <a:cubicBezTo>
                            <a:pt x="2028" y="6110"/>
                            <a:pt x="2017" y="6097"/>
                            <a:pt x="2016" y="6081"/>
                          </a:cubicBezTo>
                          <a:lnTo>
                            <a:pt x="2000" y="5137"/>
                          </a:lnTo>
                          <a:lnTo>
                            <a:pt x="2064" y="5140"/>
                          </a:lnTo>
                          <a:lnTo>
                            <a:pt x="2048" y="5281"/>
                          </a:lnTo>
                          <a:lnTo>
                            <a:pt x="2032" y="6325"/>
                          </a:lnTo>
                          <a:lnTo>
                            <a:pt x="2016" y="6437"/>
                          </a:lnTo>
                          <a:cubicBezTo>
                            <a:pt x="2014" y="6453"/>
                            <a:pt x="1999" y="6465"/>
                            <a:pt x="1983" y="6464"/>
                          </a:cubicBezTo>
                          <a:cubicBezTo>
                            <a:pt x="1966" y="6464"/>
                            <a:pt x="1953" y="6450"/>
                            <a:pt x="1953" y="6434"/>
                          </a:cubicBezTo>
                          <a:lnTo>
                            <a:pt x="1921" y="5746"/>
                          </a:lnTo>
                          <a:lnTo>
                            <a:pt x="1984" y="5748"/>
                          </a:lnTo>
                          <a:lnTo>
                            <a:pt x="1968" y="5905"/>
                          </a:lnTo>
                          <a:lnTo>
                            <a:pt x="1952" y="8097"/>
                          </a:lnTo>
                          <a:cubicBezTo>
                            <a:pt x="1952" y="8114"/>
                            <a:pt x="1938" y="8128"/>
                            <a:pt x="1921" y="8128"/>
                          </a:cubicBezTo>
                          <a:cubicBezTo>
                            <a:pt x="1903" y="8128"/>
                            <a:pt x="1889" y="8114"/>
                            <a:pt x="1888" y="8097"/>
                          </a:cubicBezTo>
                          <a:lnTo>
                            <a:pt x="1872" y="6449"/>
                          </a:lnTo>
                          <a:lnTo>
                            <a:pt x="1856" y="4961"/>
                          </a:lnTo>
                          <a:lnTo>
                            <a:pt x="1920" y="4961"/>
                          </a:lnTo>
                          <a:lnTo>
                            <a:pt x="1904" y="6321"/>
                          </a:lnTo>
                          <a:lnTo>
                            <a:pt x="1888" y="6929"/>
                          </a:lnTo>
                          <a:cubicBezTo>
                            <a:pt x="1888" y="6947"/>
                            <a:pt x="1874" y="6961"/>
                            <a:pt x="1856" y="6960"/>
                          </a:cubicBezTo>
                          <a:cubicBezTo>
                            <a:pt x="1839" y="6960"/>
                            <a:pt x="1825" y="6946"/>
                            <a:pt x="1824" y="6929"/>
                          </a:cubicBezTo>
                          <a:lnTo>
                            <a:pt x="1808" y="5857"/>
                          </a:lnTo>
                          <a:lnTo>
                            <a:pt x="1872" y="5859"/>
                          </a:lnTo>
                          <a:lnTo>
                            <a:pt x="1856" y="6065"/>
                          </a:lnTo>
                          <a:lnTo>
                            <a:pt x="1840" y="7825"/>
                          </a:lnTo>
                          <a:cubicBezTo>
                            <a:pt x="1840" y="7842"/>
                            <a:pt x="1826" y="7856"/>
                            <a:pt x="1809" y="7856"/>
                          </a:cubicBezTo>
                          <a:cubicBezTo>
                            <a:pt x="1791" y="7857"/>
                            <a:pt x="1777" y="7842"/>
                            <a:pt x="1776" y="7825"/>
                          </a:cubicBezTo>
                          <a:lnTo>
                            <a:pt x="1760" y="6753"/>
                          </a:lnTo>
                          <a:lnTo>
                            <a:pt x="1744" y="5809"/>
                          </a:lnTo>
                          <a:lnTo>
                            <a:pt x="1808" y="5812"/>
                          </a:lnTo>
                          <a:lnTo>
                            <a:pt x="1792" y="5940"/>
                          </a:lnTo>
                          <a:cubicBezTo>
                            <a:pt x="1790" y="5957"/>
                            <a:pt x="1776" y="5969"/>
                            <a:pt x="1759" y="5968"/>
                          </a:cubicBezTo>
                          <a:cubicBezTo>
                            <a:pt x="1742" y="5968"/>
                            <a:pt x="1729" y="5954"/>
                            <a:pt x="1728" y="5937"/>
                          </a:cubicBezTo>
                          <a:lnTo>
                            <a:pt x="1712" y="5121"/>
                          </a:lnTo>
                          <a:lnTo>
                            <a:pt x="1776" y="5121"/>
                          </a:lnTo>
                          <a:lnTo>
                            <a:pt x="1760" y="8273"/>
                          </a:lnTo>
                          <a:cubicBezTo>
                            <a:pt x="1760" y="8290"/>
                            <a:pt x="1746" y="8304"/>
                            <a:pt x="1729" y="8304"/>
                          </a:cubicBezTo>
                          <a:cubicBezTo>
                            <a:pt x="1711" y="8305"/>
                            <a:pt x="1697" y="8290"/>
                            <a:pt x="1696" y="8273"/>
                          </a:cubicBezTo>
                          <a:lnTo>
                            <a:pt x="1680" y="6705"/>
                          </a:lnTo>
                          <a:lnTo>
                            <a:pt x="1744" y="6705"/>
                          </a:lnTo>
                          <a:lnTo>
                            <a:pt x="1728" y="8145"/>
                          </a:lnTo>
                          <a:cubicBezTo>
                            <a:pt x="1728" y="8162"/>
                            <a:pt x="1714" y="8176"/>
                            <a:pt x="1697" y="8176"/>
                          </a:cubicBezTo>
                          <a:cubicBezTo>
                            <a:pt x="1679" y="8177"/>
                            <a:pt x="1665" y="8163"/>
                            <a:pt x="1664" y="8145"/>
                          </a:cubicBezTo>
                          <a:lnTo>
                            <a:pt x="1648" y="7617"/>
                          </a:lnTo>
                          <a:lnTo>
                            <a:pt x="1632" y="6241"/>
                          </a:lnTo>
                          <a:lnTo>
                            <a:pt x="1616" y="5714"/>
                          </a:lnTo>
                          <a:lnTo>
                            <a:pt x="1600" y="5234"/>
                          </a:lnTo>
                          <a:lnTo>
                            <a:pt x="1664" y="5234"/>
                          </a:lnTo>
                          <a:lnTo>
                            <a:pt x="1648" y="5505"/>
                          </a:lnTo>
                          <a:lnTo>
                            <a:pt x="1632" y="6961"/>
                          </a:lnTo>
                          <a:cubicBezTo>
                            <a:pt x="1632" y="6978"/>
                            <a:pt x="1618" y="6992"/>
                            <a:pt x="1601" y="6992"/>
                          </a:cubicBezTo>
                          <a:cubicBezTo>
                            <a:pt x="1583" y="6992"/>
                            <a:pt x="1569" y="6978"/>
                            <a:pt x="1568" y="6961"/>
                          </a:cubicBezTo>
                          <a:lnTo>
                            <a:pt x="1552" y="5857"/>
                          </a:lnTo>
                          <a:lnTo>
                            <a:pt x="1520" y="4449"/>
                          </a:lnTo>
                          <a:lnTo>
                            <a:pt x="1584" y="4449"/>
                          </a:lnTo>
                          <a:lnTo>
                            <a:pt x="1568" y="5889"/>
                          </a:lnTo>
                          <a:cubicBezTo>
                            <a:pt x="1568" y="5894"/>
                            <a:pt x="1567" y="5898"/>
                            <a:pt x="1565" y="5903"/>
                          </a:cubicBezTo>
                          <a:lnTo>
                            <a:pt x="1549" y="5935"/>
                          </a:lnTo>
                          <a:lnTo>
                            <a:pt x="1552" y="5923"/>
                          </a:lnTo>
                          <a:lnTo>
                            <a:pt x="1536" y="6131"/>
                          </a:lnTo>
                          <a:cubicBezTo>
                            <a:pt x="1535" y="6148"/>
                            <a:pt x="1521" y="6161"/>
                            <a:pt x="1504" y="6160"/>
                          </a:cubicBezTo>
                          <a:cubicBezTo>
                            <a:pt x="1487" y="6160"/>
                            <a:pt x="1473" y="6147"/>
                            <a:pt x="1472" y="6130"/>
                          </a:cubicBezTo>
                          <a:lnTo>
                            <a:pt x="1456" y="5714"/>
                          </a:lnTo>
                          <a:lnTo>
                            <a:pt x="1520" y="5713"/>
                          </a:lnTo>
                          <a:lnTo>
                            <a:pt x="1504" y="6817"/>
                          </a:lnTo>
                          <a:cubicBezTo>
                            <a:pt x="1504" y="6834"/>
                            <a:pt x="1490" y="6849"/>
                            <a:pt x="1472" y="6848"/>
                          </a:cubicBezTo>
                          <a:cubicBezTo>
                            <a:pt x="1455" y="6848"/>
                            <a:pt x="1441" y="6834"/>
                            <a:pt x="1440" y="6817"/>
                          </a:cubicBezTo>
                          <a:lnTo>
                            <a:pt x="1424" y="5137"/>
                          </a:lnTo>
                          <a:lnTo>
                            <a:pt x="1488" y="5137"/>
                          </a:lnTo>
                          <a:lnTo>
                            <a:pt x="1472" y="7553"/>
                          </a:lnTo>
                          <a:cubicBezTo>
                            <a:pt x="1472" y="7570"/>
                            <a:pt x="1458" y="7584"/>
                            <a:pt x="1440" y="7584"/>
                          </a:cubicBezTo>
                          <a:cubicBezTo>
                            <a:pt x="1423" y="7584"/>
                            <a:pt x="1409" y="7570"/>
                            <a:pt x="1408" y="7553"/>
                          </a:cubicBezTo>
                          <a:lnTo>
                            <a:pt x="1392" y="5473"/>
                          </a:lnTo>
                          <a:lnTo>
                            <a:pt x="1456" y="5480"/>
                          </a:lnTo>
                          <a:lnTo>
                            <a:pt x="1440" y="5544"/>
                          </a:lnTo>
                          <a:lnTo>
                            <a:pt x="1440" y="5537"/>
                          </a:lnTo>
                          <a:lnTo>
                            <a:pt x="1424" y="7281"/>
                          </a:lnTo>
                          <a:cubicBezTo>
                            <a:pt x="1424" y="7298"/>
                            <a:pt x="1410" y="7312"/>
                            <a:pt x="1393" y="7312"/>
                          </a:cubicBezTo>
                          <a:cubicBezTo>
                            <a:pt x="1375" y="7313"/>
                            <a:pt x="1361" y="7299"/>
                            <a:pt x="1360" y="7281"/>
                          </a:cubicBezTo>
                          <a:lnTo>
                            <a:pt x="1344" y="6497"/>
                          </a:lnTo>
                          <a:lnTo>
                            <a:pt x="1328" y="5841"/>
                          </a:lnTo>
                          <a:lnTo>
                            <a:pt x="1392" y="5841"/>
                          </a:lnTo>
                          <a:lnTo>
                            <a:pt x="1376" y="6593"/>
                          </a:lnTo>
                          <a:cubicBezTo>
                            <a:pt x="1376" y="6610"/>
                            <a:pt x="1362" y="6624"/>
                            <a:pt x="1345" y="6624"/>
                          </a:cubicBezTo>
                          <a:cubicBezTo>
                            <a:pt x="1328" y="6625"/>
                            <a:pt x="1313" y="6611"/>
                            <a:pt x="1313" y="6594"/>
                          </a:cubicBezTo>
                          <a:lnTo>
                            <a:pt x="1297" y="6290"/>
                          </a:lnTo>
                          <a:lnTo>
                            <a:pt x="1360" y="6294"/>
                          </a:lnTo>
                          <a:lnTo>
                            <a:pt x="1344" y="6390"/>
                          </a:lnTo>
                          <a:lnTo>
                            <a:pt x="1344" y="6385"/>
                          </a:lnTo>
                          <a:lnTo>
                            <a:pt x="1328" y="9233"/>
                          </a:lnTo>
                          <a:cubicBezTo>
                            <a:pt x="1328" y="9250"/>
                            <a:pt x="1314" y="9264"/>
                            <a:pt x="1297" y="9264"/>
                          </a:cubicBezTo>
                          <a:cubicBezTo>
                            <a:pt x="1279" y="9265"/>
                            <a:pt x="1265" y="9251"/>
                            <a:pt x="1264" y="9233"/>
                          </a:cubicBezTo>
                          <a:lnTo>
                            <a:pt x="1248" y="8193"/>
                          </a:lnTo>
                          <a:lnTo>
                            <a:pt x="1232" y="6449"/>
                          </a:lnTo>
                          <a:lnTo>
                            <a:pt x="1216" y="5857"/>
                          </a:lnTo>
                          <a:lnTo>
                            <a:pt x="1280" y="5857"/>
                          </a:lnTo>
                          <a:lnTo>
                            <a:pt x="1264" y="8401"/>
                          </a:lnTo>
                          <a:cubicBezTo>
                            <a:pt x="1264" y="8418"/>
                            <a:pt x="1250" y="8432"/>
                            <a:pt x="1233" y="8432"/>
                          </a:cubicBezTo>
                          <a:cubicBezTo>
                            <a:pt x="1215" y="8433"/>
                            <a:pt x="1201" y="8419"/>
                            <a:pt x="1200" y="8401"/>
                          </a:cubicBezTo>
                          <a:lnTo>
                            <a:pt x="1184" y="7633"/>
                          </a:lnTo>
                          <a:lnTo>
                            <a:pt x="1168" y="6465"/>
                          </a:lnTo>
                          <a:lnTo>
                            <a:pt x="1232" y="6465"/>
                          </a:lnTo>
                          <a:lnTo>
                            <a:pt x="1216" y="7617"/>
                          </a:lnTo>
                          <a:cubicBezTo>
                            <a:pt x="1216" y="7634"/>
                            <a:pt x="1202" y="7648"/>
                            <a:pt x="1184" y="7648"/>
                          </a:cubicBezTo>
                          <a:cubicBezTo>
                            <a:pt x="1167" y="7648"/>
                            <a:pt x="1153" y="7634"/>
                            <a:pt x="1152" y="7617"/>
                          </a:cubicBezTo>
                          <a:lnTo>
                            <a:pt x="1120" y="5025"/>
                          </a:lnTo>
                          <a:lnTo>
                            <a:pt x="1184" y="5025"/>
                          </a:lnTo>
                          <a:lnTo>
                            <a:pt x="1168" y="6257"/>
                          </a:lnTo>
                          <a:lnTo>
                            <a:pt x="1152" y="8289"/>
                          </a:lnTo>
                          <a:cubicBezTo>
                            <a:pt x="1152" y="8306"/>
                            <a:pt x="1138" y="8320"/>
                            <a:pt x="1121" y="8320"/>
                          </a:cubicBezTo>
                          <a:cubicBezTo>
                            <a:pt x="1103" y="8320"/>
                            <a:pt x="1089" y="8306"/>
                            <a:pt x="1088" y="8289"/>
                          </a:cubicBezTo>
                          <a:lnTo>
                            <a:pt x="1072" y="6769"/>
                          </a:lnTo>
                          <a:lnTo>
                            <a:pt x="1056" y="5009"/>
                          </a:lnTo>
                          <a:lnTo>
                            <a:pt x="1120" y="5009"/>
                          </a:lnTo>
                          <a:lnTo>
                            <a:pt x="1104" y="6993"/>
                          </a:lnTo>
                          <a:cubicBezTo>
                            <a:pt x="1104" y="7010"/>
                            <a:pt x="1090" y="7024"/>
                            <a:pt x="1073" y="7024"/>
                          </a:cubicBezTo>
                          <a:cubicBezTo>
                            <a:pt x="1055" y="7025"/>
                            <a:pt x="1041" y="7010"/>
                            <a:pt x="1040" y="6993"/>
                          </a:cubicBezTo>
                          <a:lnTo>
                            <a:pt x="1024" y="5809"/>
                          </a:lnTo>
                          <a:lnTo>
                            <a:pt x="1025" y="5815"/>
                          </a:lnTo>
                          <a:lnTo>
                            <a:pt x="1009" y="5735"/>
                          </a:lnTo>
                          <a:lnTo>
                            <a:pt x="1072" y="5729"/>
                          </a:lnTo>
                          <a:lnTo>
                            <a:pt x="1056" y="7649"/>
                          </a:lnTo>
                          <a:cubicBezTo>
                            <a:pt x="1056" y="7666"/>
                            <a:pt x="1042" y="7680"/>
                            <a:pt x="1024" y="7680"/>
                          </a:cubicBezTo>
                          <a:cubicBezTo>
                            <a:pt x="1007" y="7680"/>
                            <a:pt x="993" y="7666"/>
                            <a:pt x="992" y="7649"/>
                          </a:cubicBezTo>
                          <a:lnTo>
                            <a:pt x="976" y="5377"/>
                          </a:lnTo>
                          <a:lnTo>
                            <a:pt x="1040" y="5377"/>
                          </a:lnTo>
                          <a:lnTo>
                            <a:pt x="1024" y="6993"/>
                          </a:lnTo>
                          <a:cubicBezTo>
                            <a:pt x="1024" y="7010"/>
                            <a:pt x="1010" y="7024"/>
                            <a:pt x="992" y="7024"/>
                          </a:cubicBezTo>
                          <a:cubicBezTo>
                            <a:pt x="975" y="7024"/>
                            <a:pt x="961" y="7010"/>
                            <a:pt x="960" y="6993"/>
                          </a:cubicBezTo>
                          <a:lnTo>
                            <a:pt x="945" y="5298"/>
                          </a:lnTo>
                          <a:lnTo>
                            <a:pt x="929" y="4994"/>
                          </a:lnTo>
                          <a:lnTo>
                            <a:pt x="992" y="4993"/>
                          </a:lnTo>
                          <a:lnTo>
                            <a:pt x="976" y="7969"/>
                          </a:lnTo>
                          <a:cubicBezTo>
                            <a:pt x="976" y="7986"/>
                            <a:pt x="962" y="8000"/>
                            <a:pt x="945" y="8000"/>
                          </a:cubicBezTo>
                          <a:cubicBezTo>
                            <a:pt x="927" y="8000"/>
                            <a:pt x="913" y="7986"/>
                            <a:pt x="912" y="7969"/>
                          </a:cubicBezTo>
                          <a:lnTo>
                            <a:pt x="896" y="5969"/>
                          </a:lnTo>
                          <a:lnTo>
                            <a:pt x="960" y="5969"/>
                          </a:lnTo>
                          <a:lnTo>
                            <a:pt x="944" y="9505"/>
                          </a:lnTo>
                          <a:cubicBezTo>
                            <a:pt x="944" y="9522"/>
                            <a:pt x="930" y="9536"/>
                            <a:pt x="912" y="9536"/>
                          </a:cubicBezTo>
                          <a:cubicBezTo>
                            <a:pt x="895" y="9536"/>
                            <a:pt x="881" y="9522"/>
                            <a:pt x="880" y="9505"/>
                          </a:cubicBezTo>
                          <a:lnTo>
                            <a:pt x="864" y="4769"/>
                          </a:lnTo>
                          <a:lnTo>
                            <a:pt x="928" y="4769"/>
                          </a:lnTo>
                          <a:lnTo>
                            <a:pt x="912" y="8481"/>
                          </a:lnTo>
                          <a:cubicBezTo>
                            <a:pt x="912" y="8498"/>
                            <a:pt x="898" y="8512"/>
                            <a:pt x="881" y="8512"/>
                          </a:cubicBezTo>
                          <a:cubicBezTo>
                            <a:pt x="863" y="8513"/>
                            <a:pt x="849" y="8498"/>
                            <a:pt x="848" y="8481"/>
                          </a:cubicBezTo>
                          <a:lnTo>
                            <a:pt x="832" y="6577"/>
                          </a:lnTo>
                          <a:lnTo>
                            <a:pt x="896" y="6577"/>
                          </a:lnTo>
                          <a:lnTo>
                            <a:pt x="880" y="7393"/>
                          </a:lnTo>
                          <a:cubicBezTo>
                            <a:pt x="880" y="7411"/>
                            <a:pt x="866" y="7425"/>
                            <a:pt x="848" y="7424"/>
                          </a:cubicBezTo>
                          <a:cubicBezTo>
                            <a:pt x="831" y="7424"/>
                            <a:pt x="817" y="7410"/>
                            <a:pt x="816" y="7393"/>
                          </a:cubicBezTo>
                          <a:lnTo>
                            <a:pt x="800" y="5201"/>
                          </a:lnTo>
                          <a:lnTo>
                            <a:pt x="864" y="5201"/>
                          </a:lnTo>
                          <a:lnTo>
                            <a:pt x="848" y="7665"/>
                          </a:lnTo>
                          <a:cubicBezTo>
                            <a:pt x="848" y="7682"/>
                            <a:pt x="834" y="7696"/>
                            <a:pt x="816" y="7696"/>
                          </a:cubicBezTo>
                          <a:cubicBezTo>
                            <a:pt x="799" y="7696"/>
                            <a:pt x="785" y="7682"/>
                            <a:pt x="784" y="7665"/>
                          </a:cubicBezTo>
                          <a:lnTo>
                            <a:pt x="768" y="5537"/>
                          </a:lnTo>
                          <a:lnTo>
                            <a:pt x="832" y="5537"/>
                          </a:lnTo>
                          <a:lnTo>
                            <a:pt x="816" y="6545"/>
                          </a:lnTo>
                          <a:lnTo>
                            <a:pt x="784" y="7553"/>
                          </a:lnTo>
                          <a:cubicBezTo>
                            <a:pt x="784" y="7571"/>
                            <a:pt x="770" y="7585"/>
                            <a:pt x="752" y="7584"/>
                          </a:cubicBezTo>
                          <a:cubicBezTo>
                            <a:pt x="735" y="7584"/>
                            <a:pt x="721" y="7570"/>
                            <a:pt x="720" y="7553"/>
                          </a:cubicBezTo>
                          <a:lnTo>
                            <a:pt x="704" y="6129"/>
                          </a:lnTo>
                          <a:lnTo>
                            <a:pt x="768" y="6129"/>
                          </a:lnTo>
                          <a:lnTo>
                            <a:pt x="752" y="7041"/>
                          </a:lnTo>
                          <a:cubicBezTo>
                            <a:pt x="752" y="7058"/>
                            <a:pt x="738" y="7072"/>
                            <a:pt x="720" y="7072"/>
                          </a:cubicBezTo>
                          <a:cubicBezTo>
                            <a:pt x="703" y="7072"/>
                            <a:pt x="689" y="7058"/>
                            <a:pt x="688" y="7041"/>
                          </a:cubicBezTo>
                          <a:lnTo>
                            <a:pt x="672" y="6129"/>
                          </a:lnTo>
                          <a:lnTo>
                            <a:pt x="736" y="6129"/>
                          </a:lnTo>
                          <a:lnTo>
                            <a:pt x="720" y="6785"/>
                          </a:lnTo>
                          <a:lnTo>
                            <a:pt x="704" y="8369"/>
                          </a:lnTo>
                          <a:cubicBezTo>
                            <a:pt x="704" y="8386"/>
                            <a:pt x="690" y="8401"/>
                            <a:pt x="672" y="8400"/>
                          </a:cubicBezTo>
                          <a:cubicBezTo>
                            <a:pt x="655" y="8400"/>
                            <a:pt x="641" y="8386"/>
                            <a:pt x="640" y="8369"/>
                          </a:cubicBezTo>
                          <a:lnTo>
                            <a:pt x="624" y="4881"/>
                          </a:lnTo>
                          <a:lnTo>
                            <a:pt x="688" y="4881"/>
                          </a:lnTo>
                          <a:lnTo>
                            <a:pt x="672" y="8033"/>
                          </a:lnTo>
                          <a:cubicBezTo>
                            <a:pt x="672" y="8050"/>
                            <a:pt x="658" y="8064"/>
                            <a:pt x="640" y="8064"/>
                          </a:cubicBezTo>
                          <a:cubicBezTo>
                            <a:pt x="623" y="8064"/>
                            <a:pt x="609" y="8050"/>
                            <a:pt x="608" y="8033"/>
                          </a:cubicBezTo>
                          <a:lnTo>
                            <a:pt x="592" y="5569"/>
                          </a:lnTo>
                          <a:lnTo>
                            <a:pt x="602" y="5591"/>
                          </a:lnTo>
                          <a:lnTo>
                            <a:pt x="586" y="5575"/>
                          </a:lnTo>
                          <a:lnTo>
                            <a:pt x="640" y="5553"/>
                          </a:lnTo>
                          <a:lnTo>
                            <a:pt x="624" y="6785"/>
                          </a:lnTo>
                          <a:cubicBezTo>
                            <a:pt x="624" y="6802"/>
                            <a:pt x="610" y="6816"/>
                            <a:pt x="592" y="6816"/>
                          </a:cubicBezTo>
                          <a:cubicBezTo>
                            <a:pt x="575" y="6816"/>
                            <a:pt x="561" y="6802"/>
                            <a:pt x="560" y="6785"/>
                          </a:cubicBezTo>
                          <a:lnTo>
                            <a:pt x="545" y="5061"/>
                          </a:lnTo>
                          <a:lnTo>
                            <a:pt x="529" y="4949"/>
                          </a:lnTo>
                          <a:lnTo>
                            <a:pt x="592" y="4945"/>
                          </a:lnTo>
                          <a:lnTo>
                            <a:pt x="576" y="6385"/>
                          </a:lnTo>
                          <a:lnTo>
                            <a:pt x="560" y="7441"/>
                          </a:lnTo>
                          <a:cubicBezTo>
                            <a:pt x="560" y="7458"/>
                            <a:pt x="546" y="7472"/>
                            <a:pt x="528" y="7472"/>
                          </a:cubicBezTo>
                          <a:cubicBezTo>
                            <a:pt x="511" y="7472"/>
                            <a:pt x="497" y="7458"/>
                            <a:pt x="496" y="7441"/>
                          </a:cubicBezTo>
                          <a:lnTo>
                            <a:pt x="480" y="6369"/>
                          </a:lnTo>
                          <a:lnTo>
                            <a:pt x="544" y="6370"/>
                          </a:lnTo>
                          <a:lnTo>
                            <a:pt x="528" y="6673"/>
                          </a:lnTo>
                          <a:lnTo>
                            <a:pt x="512" y="8017"/>
                          </a:lnTo>
                          <a:cubicBezTo>
                            <a:pt x="512" y="8034"/>
                            <a:pt x="498" y="8048"/>
                            <a:pt x="481" y="8048"/>
                          </a:cubicBezTo>
                          <a:cubicBezTo>
                            <a:pt x="463" y="8048"/>
                            <a:pt x="449" y="8034"/>
                            <a:pt x="448" y="8017"/>
                          </a:cubicBezTo>
                          <a:lnTo>
                            <a:pt x="432" y="6881"/>
                          </a:lnTo>
                          <a:lnTo>
                            <a:pt x="496" y="6881"/>
                          </a:lnTo>
                          <a:lnTo>
                            <a:pt x="480" y="8113"/>
                          </a:lnTo>
                          <a:cubicBezTo>
                            <a:pt x="480" y="8130"/>
                            <a:pt x="466" y="8144"/>
                            <a:pt x="448" y="8144"/>
                          </a:cubicBezTo>
                          <a:cubicBezTo>
                            <a:pt x="431" y="8144"/>
                            <a:pt x="417" y="8130"/>
                            <a:pt x="416" y="8113"/>
                          </a:cubicBezTo>
                          <a:lnTo>
                            <a:pt x="400" y="6690"/>
                          </a:lnTo>
                          <a:lnTo>
                            <a:pt x="384" y="6258"/>
                          </a:lnTo>
                          <a:lnTo>
                            <a:pt x="448" y="6257"/>
                          </a:lnTo>
                          <a:lnTo>
                            <a:pt x="432" y="8145"/>
                          </a:lnTo>
                          <a:cubicBezTo>
                            <a:pt x="432" y="8162"/>
                            <a:pt x="418" y="8177"/>
                            <a:pt x="400" y="8176"/>
                          </a:cubicBezTo>
                          <a:cubicBezTo>
                            <a:pt x="383" y="8176"/>
                            <a:pt x="369" y="8162"/>
                            <a:pt x="368" y="8145"/>
                          </a:cubicBezTo>
                          <a:lnTo>
                            <a:pt x="352" y="4193"/>
                          </a:lnTo>
                          <a:lnTo>
                            <a:pt x="416" y="4193"/>
                          </a:lnTo>
                          <a:lnTo>
                            <a:pt x="384" y="6641"/>
                          </a:lnTo>
                          <a:lnTo>
                            <a:pt x="368" y="7169"/>
                          </a:lnTo>
                          <a:cubicBezTo>
                            <a:pt x="368" y="7187"/>
                            <a:pt x="354" y="7200"/>
                            <a:pt x="337" y="7200"/>
                          </a:cubicBezTo>
                          <a:cubicBezTo>
                            <a:pt x="319" y="7201"/>
                            <a:pt x="305" y="7187"/>
                            <a:pt x="304" y="7170"/>
                          </a:cubicBezTo>
                          <a:lnTo>
                            <a:pt x="289" y="6738"/>
                          </a:lnTo>
                          <a:lnTo>
                            <a:pt x="272" y="6481"/>
                          </a:lnTo>
                          <a:lnTo>
                            <a:pt x="256" y="5681"/>
                          </a:lnTo>
                          <a:lnTo>
                            <a:pt x="320" y="5687"/>
                          </a:lnTo>
                          <a:lnTo>
                            <a:pt x="304" y="5767"/>
                          </a:lnTo>
                          <a:lnTo>
                            <a:pt x="304" y="5761"/>
                          </a:lnTo>
                          <a:lnTo>
                            <a:pt x="288" y="9985"/>
                          </a:lnTo>
                          <a:cubicBezTo>
                            <a:pt x="288" y="10002"/>
                            <a:pt x="274" y="10016"/>
                            <a:pt x="256" y="10016"/>
                          </a:cubicBezTo>
                          <a:cubicBezTo>
                            <a:pt x="239" y="10016"/>
                            <a:pt x="225" y="10002"/>
                            <a:pt x="224" y="9985"/>
                          </a:cubicBezTo>
                          <a:lnTo>
                            <a:pt x="208" y="6657"/>
                          </a:lnTo>
                          <a:lnTo>
                            <a:pt x="272" y="6657"/>
                          </a:lnTo>
                          <a:lnTo>
                            <a:pt x="256" y="9281"/>
                          </a:lnTo>
                          <a:cubicBezTo>
                            <a:pt x="256" y="9298"/>
                            <a:pt x="242" y="9312"/>
                            <a:pt x="225" y="9312"/>
                          </a:cubicBezTo>
                          <a:cubicBezTo>
                            <a:pt x="207" y="9313"/>
                            <a:pt x="193" y="9299"/>
                            <a:pt x="192" y="9281"/>
                          </a:cubicBezTo>
                          <a:lnTo>
                            <a:pt x="176" y="8673"/>
                          </a:lnTo>
                          <a:lnTo>
                            <a:pt x="160" y="6577"/>
                          </a:lnTo>
                          <a:lnTo>
                            <a:pt x="144" y="5041"/>
                          </a:lnTo>
                          <a:lnTo>
                            <a:pt x="208" y="5041"/>
                          </a:lnTo>
                          <a:lnTo>
                            <a:pt x="192" y="6849"/>
                          </a:lnTo>
                          <a:lnTo>
                            <a:pt x="176" y="8193"/>
                          </a:lnTo>
                          <a:cubicBezTo>
                            <a:pt x="176" y="8210"/>
                            <a:pt x="162" y="8225"/>
                            <a:pt x="144" y="8224"/>
                          </a:cubicBezTo>
                          <a:cubicBezTo>
                            <a:pt x="127" y="8224"/>
                            <a:pt x="113" y="8210"/>
                            <a:pt x="112" y="8193"/>
                          </a:cubicBezTo>
                          <a:lnTo>
                            <a:pt x="97" y="5682"/>
                          </a:lnTo>
                          <a:lnTo>
                            <a:pt x="81" y="5394"/>
                          </a:lnTo>
                          <a:lnTo>
                            <a:pt x="144" y="5393"/>
                          </a:lnTo>
                          <a:lnTo>
                            <a:pt x="128" y="6097"/>
                          </a:lnTo>
                          <a:lnTo>
                            <a:pt x="112" y="8545"/>
                          </a:lnTo>
                          <a:cubicBezTo>
                            <a:pt x="112" y="8562"/>
                            <a:pt x="98" y="8576"/>
                            <a:pt x="80" y="8576"/>
                          </a:cubicBezTo>
                          <a:cubicBezTo>
                            <a:pt x="63" y="8576"/>
                            <a:pt x="49" y="8562"/>
                            <a:pt x="48" y="8545"/>
                          </a:cubicBezTo>
                          <a:lnTo>
                            <a:pt x="32" y="4561"/>
                          </a:lnTo>
                          <a:lnTo>
                            <a:pt x="96" y="4561"/>
                          </a:lnTo>
                          <a:lnTo>
                            <a:pt x="80" y="8961"/>
                          </a:lnTo>
                          <a:cubicBezTo>
                            <a:pt x="80" y="8978"/>
                            <a:pt x="66" y="8992"/>
                            <a:pt x="49" y="8992"/>
                          </a:cubicBezTo>
                          <a:cubicBezTo>
                            <a:pt x="31" y="8993"/>
                            <a:pt x="17" y="8978"/>
                            <a:pt x="16" y="8961"/>
                          </a:cubicBezTo>
                          <a:lnTo>
                            <a:pt x="0" y="7729"/>
                          </a:lnTo>
                          <a:cubicBezTo>
                            <a:pt x="0" y="7711"/>
                            <a:pt x="14" y="7697"/>
                            <a:pt x="32" y="7696"/>
                          </a:cubicBezTo>
                          <a:cubicBezTo>
                            <a:pt x="50" y="7696"/>
                            <a:pt x="64" y="7710"/>
                            <a:pt x="64" y="7728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6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-3434165" y="-471314"/>
                      <a:ext cx="303618" cy="3052588"/>
                    </a:xfrm>
                    <a:custGeom>
                      <a:avLst/>
                      <a:gdLst>
                        <a:gd name="T0" fmla="*/ 160 w 3393"/>
                        <a:gd name="T1" fmla="*/ 6192 h 18273"/>
                        <a:gd name="T2" fmla="*/ 208 w 3393"/>
                        <a:gd name="T3" fmla="*/ 3599 h 18273"/>
                        <a:gd name="T4" fmla="*/ 320 w 3393"/>
                        <a:gd name="T5" fmla="*/ 2400 h 18273"/>
                        <a:gd name="T6" fmla="*/ 449 w 3393"/>
                        <a:gd name="T7" fmla="*/ 4896 h 18273"/>
                        <a:gd name="T8" fmla="*/ 608 w 3393"/>
                        <a:gd name="T9" fmla="*/ 12704 h 18273"/>
                        <a:gd name="T10" fmla="*/ 736 w 3393"/>
                        <a:gd name="T11" fmla="*/ 13104 h 18273"/>
                        <a:gd name="T12" fmla="*/ 864 w 3393"/>
                        <a:gd name="T13" fmla="*/ 16704 h 18273"/>
                        <a:gd name="T14" fmla="*/ 896 w 3393"/>
                        <a:gd name="T15" fmla="*/ 14943 h 18273"/>
                        <a:gd name="T16" fmla="*/ 1041 w 3393"/>
                        <a:gd name="T17" fmla="*/ 12352 h 18273"/>
                        <a:gd name="T18" fmla="*/ 1168 w 3393"/>
                        <a:gd name="T19" fmla="*/ 14400 h 18273"/>
                        <a:gd name="T20" fmla="*/ 1200 w 3393"/>
                        <a:gd name="T21" fmla="*/ 14480 h 18273"/>
                        <a:gd name="T22" fmla="*/ 1312 w 3393"/>
                        <a:gd name="T23" fmla="*/ 14928 h 18273"/>
                        <a:gd name="T24" fmla="*/ 1424 w 3393"/>
                        <a:gd name="T25" fmla="*/ 15648 h 18273"/>
                        <a:gd name="T26" fmla="*/ 1536 w 3393"/>
                        <a:gd name="T27" fmla="*/ 14480 h 18273"/>
                        <a:gd name="T28" fmla="*/ 1645 w 3393"/>
                        <a:gd name="T29" fmla="*/ 15409 h 18273"/>
                        <a:gd name="T30" fmla="*/ 1776 w 3393"/>
                        <a:gd name="T31" fmla="*/ 15696 h 18273"/>
                        <a:gd name="T32" fmla="*/ 1808 w 3393"/>
                        <a:gd name="T33" fmla="*/ 13840 h 18273"/>
                        <a:gd name="T34" fmla="*/ 1921 w 3393"/>
                        <a:gd name="T35" fmla="*/ 14654 h 18273"/>
                        <a:gd name="T36" fmla="*/ 2032 w 3393"/>
                        <a:gd name="T37" fmla="*/ 14544 h 18273"/>
                        <a:gd name="T38" fmla="*/ 2144 w 3393"/>
                        <a:gd name="T39" fmla="*/ 14112 h 18273"/>
                        <a:gd name="T40" fmla="*/ 2304 w 3393"/>
                        <a:gd name="T41" fmla="*/ 15504 h 18273"/>
                        <a:gd name="T42" fmla="*/ 2352 w 3393"/>
                        <a:gd name="T43" fmla="*/ 13248 h 18273"/>
                        <a:gd name="T44" fmla="*/ 2480 w 3393"/>
                        <a:gd name="T45" fmla="*/ 15200 h 18273"/>
                        <a:gd name="T46" fmla="*/ 2576 w 3393"/>
                        <a:gd name="T47" fmla="*/ 14144 h 18273"/>
                        <a:gd name="T48" fmla="*/ 2720 w 3393"/>
                        <a:gd name="T49" fmla="*/ 14576 h 18273"/>
                        <a:gd name="T50" fmla="*/ 2832 w 3393"/>
                        <a:gd name="T51" fmla="*/ 14656 h 18273"/>
                        <a:gd name="T52" fmla="*/ 2897 w 3393"/>
                        <a:gd name="T53" fmla="*/ 16670 h 18273"/>
                        <a:gd name="T54" fmla="*/ 3024 w 3393"/>
                        <a:gd name="T55" fmla="*/ 15328 h 18273"/>
                        <a:gd name="T56" fmla="*/ 3153 w 3393"/>
                        <a:gd name="T57" fmla="*/ 15040 h 18273"/>
                        <a:gd name="T58" fmla="*/ 3280 w 3393"/>
                        <a:gd name="T59" fmla="*/ 16304 h 18273"/>
                        <a:gd name="T60" fmla="*/ 3312 w 3393"/>
                        <a:gd name="T61" fmla="*/ 17120 h 18273"/>
                        <a:gd name="T62" fmla="*/ 3249 w 3393"/>
                        <a:gd name="T63" fmla="*/ 14866 h 18273"/>
                        <a:gd name="T64" fmla="*/ 3216 w 3393"/>
                        <a:gd name="T65" fmla="*/ 17857 h 18273"/>
                        <a:gd name="T66" fmla="*/ 3072 w 3393"/>
                        <a:gd name="T67" fmla="*/ 15826 h 18273"/>
                        <a:gd name="T68" fmla="*/ 2945 w 3393"/>
                        <a:gd name="T69" fmla="*/ 15891 h 18273"/>
                        <a:gd name="T70" fmla="*/ 2880 w 3393"/>
                        <a:gd name="T71" fmla="*/ 15665 h 18273"/>
                        <a:gd name="T72" fmla="*/ 2688 w 3393"/>
                        <a:gd name="T73" fmla="*/ 14465 h 18273"/>
                        <a:gd name="T74" fmla="*/ 2656 w 3393"/>
                        <a:gd name="T75" fmla="*/ 16673 h 18273"/>
                        <a:gd name="T76" fmla="*/ 2528 w 3393"/>
                        <a:gd name="T77" fmla="*/ 15393 h 18273"/>
                        <a:gd name="T78" fmla="*/ 2416 w 3393"/>
                        <a:gd name="T79" fmla="*/ 16641 h 18273"/>
                        <a:gd name="T80" fmla="*/ 2272 w 3393"/>
                        <a:gd name="T81" fmla="*/ 18161 h 18273"/>
                        <a:gd name="T82" fmla="*/ 2224 w 3393"/>
                        <a:gd name="T83" fmla="*/ 15538 h 18273"/>
                        <a:gd name="T84" fmla="*/ 2096 w 3393"/>
                        <a:gd name="T85" fmla="*/ 18128 h 18273"/>
                        <a:gd name="T86" fmla="*/ 1984 w 3393"/>
                        <a:gd name="T87" fmla="*/ 15840 h 18273"/>
                        <a:gd name="T88" fmla="*/ 1872 w 3393"/>
                        <a:gd name="T89" fmla="*/ 16144 h 18273"/>
                        <a:gd name="T90" fmla="*/ 1808 w 3393"/>
                        <a:gd name="T91" fmla="*/ 14977 h 18273"/>
                        <a:gd name="T92" fmla="*/ 1712 w 3393"/>
                        <a:gd name="T93" fmla="*/ 14977 h 18273"/>
                        <a:gd name="T94" fmla="*/ 1616 w 3393"/>
                        <a:gd name="T95" fmla="*/ 15633 h 18273"/>
                        <a:gd name="T96" fmla="*/ 1472 w 3393"/>
                        <a:gd name="T97" fmla="*/ 15921 h 18273"/>
                        <a:gd name="T98" fmla="*/ 1392 w 3393"/>
                        <a:gd name="T99" fmla="*/ 15730 h 18273"/>
                        <a:gd name="T100" fmla="*/ 1264 w 3393"/>
                        <a:gd name="T101" fmla="*/ 17424 h 18273"/>
                        <a:gd name="T102" fmla="*/ 1136 w 3393"/>
                        <a:gd name="T103" fmla="*/ 14465 h 18273"/>
                        <a:gd name="T104" fmla="*/ 1104 w 3393"/>
                        <a:gd name="T105" fmla="*/ 16737 h 18273"/>
                        <a:gd name="T106" fmla="*/ 960 w 3393"/>
                        <a:gd name="T107" fmla="*/ 15120 h 18273"/>
                        <a:gd name="T108" fmla="*/ 832 w 3393"/>
                        <a:gd name="T109" fmla="*/ 16433 h 18273"/>
                        <a:gd name="T110" fmla="*/ 800 w 3393"/>
                        <a:gd name="T111" fmla="*/ 14897 h 18273"/>
                        <a:gd name="T112" fmla="*/ 688 w 3393"/>
                        <a:gd name="T113" fmla="*/ 14257 h 18273"/>
                        <a:gd name="T114" fmla="*/ 480 w 3393"/>
                        <a:gd name="T115" fmla="*/ 10017 h 18273"/>
                        <a:gd name="T116" fmla="*/ 400 w 3393"/>
                        <a:gd name="T117" fmla="*/ 2913 h 18273"/>
                        <a:gd name="T118" fmla="*/ 257 w 3393"/>
                        <a:gd name="T119" fmla="*/ 2072 h 18273"/>
                        <a:gd name="T120" fmla="*/ 128 w 3393"/>
                        <a:gd name="T121" fmla="*/ 5841 h 18273"/>
                        <a:gd name="T122" fmla="*/ 96 w 3393"/>
                        <a:gd name="T123" fmla="*/ 9825 h 1827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3393" h="18273">
                          <a:moveTo>
                            <a:pt x="64" y="8880"/>
                          </a:moveTo>
                          <a:lnTo>
                            <a:pt x="80" y="11408"/>
                          </a:lnTo>
                          <a:lnTo>
                            <a:pt x="16" y="11408"/>
                          </a:lnTo>
                          <a:lnTo>
                            <a:pt x="32" y="9824"/>
                          </a:lnTo>
                          <a:lnTo>
                            <a:pt x="48" y="8512"/>
                          </a:lnTo>
                          <a:lnTo>
                            <a:pt x="64" y="7376"/>
                          </a:lnTo>
                          <a:cubicBezTo>
                            <a:pt x="65" y="7359"/>
                            <a:pt x="79" y="7344"/>
                            <a:pt x="96" y="7344"/>
                          </a:cubicBezTo>
                          <a:cubicBezTo>
                            <a:pt x="114" y="7344"/>
                            <a:pt x="128" y="7358"/>
                            <a:pt x="128" y="7376"/>
                          </a:cubicBezTo>
                          <a:lnTo>
                            <a:pt x="144" y="8288"/>
                          </a:lnTo>
                          <a:lnTo>
                            <a:pt x="80" y="8288"/>
                          </a:lnTo>
                          <a:lnTo>
                            <a:pt x="96" y="6192"/>
                          </a:lnTo>
                          <a:cubicBezTo>
                            <a:pt x="97" y="6175"/>
                            <a:pt x="111" y="6160"/>
                            <a:pt x="128" y="6160"/>
                          </a:cubicBezTo>
                          <a:cubicBezTo>
                            <a:pt x="146" y="6160"/>
                            <a:pt x="160" y="6175"/>
                            <a:pt x="160" y="6192"/>
                          </a:cubicBezTo>
                          <a:lnTo>
                            <a:pt x="176" y="8080"/>
                          </a:lnTo>
                          <a:lnTo>
                            <a:pt x="112" y="8080"/>
                          </a:lnTo>
                          <a:lnTo>
                            <a:pt x="128" y="5840"/>
                          </a:lnTo>
                          <a:cubicBezTo>
                            <a:pt x="129" y="5823"/>
                            <a:pt x="143" y="5809"/>
                            <a:pt x="160" y="5808"/>
                          </a:cubicBezTo>
                          <a:cubicBezTo>
                            <a:pt x="178" y="5808"/>
                            <a:pt x="192" y="5822"/>
                            <a:pt x="192" y="5840"/>
                          </a:cubicBezTo>
                          <a:lnTo>
                            <a:pt x="208" y="6656"/>
                          </a:lnTo>
                          <a:lnTo>
                            <a:pt x="144" y="6656"/>
                          </a:lnTo>
                          <a:lnTo>
                            <a:pt x="160" y="4496"/>
                          </a:lnTo>
                          <a:cubicBezTo>
                            <a:pt x="161" y="4481"/>
                            <a:pt x="171" y="4469"/>
                            <a:pt x="185" y="4465"/>
                          </a:cubicBezTo>
                          <a:cubicBezTo>
                            <a:pt x="200" y="4462"/>
                            <a:pt x="214" y="4469"/>
                            <a:pt x="221" y="4482"/>
                          </a:cubicBezTo>
                          <a:lnTo>
                            <a:pt x="237" y="4514"/>
                          </a:lnTo>
                          <a:lnTo>
                            <a:pt x="176" y="4527"/>
                          </a:lnTo>
                          <a:lnTo>
                            <a:pt x="208" y="3599"/>
                          </a:lnTo>
                          <a:lnTo>
                            <a:pt x="224" y="1856"/>
                          </a:lnTo>
                          <a:cubicBezTo>
                            <a:pt x="225" y="1839"/>
                            <a:pt x="238" y="1825"/>
                            <a:pt x="255" y="1825"/>
                          </a:cubicBezTo>
                          <a:cubicBezTo>
                            <a:pt x="272" y="1824"/>
                            <a:pt x="286" y="1836"/>
                            <a:pt x="288" y="1853"/>
                          </a:cubicBezTo>
                          <a:lnTo>
                            <a:pt x="304" y="1997"/>
                          </a:lnTo>
                          <a:lnTo>
                            <a:pt x="320" y="2057"/>
                          </a:lnTo>
                          <a:lnTo>
                            <a:pt x="256" y="2064"/>
                          </a:lnTo>
                          <a:lnTo>
                            <a:pt x="272" y="1040"/>
                          </a:lnTo>
                          <a:lnTo>
                            <a:pt x="288" y="32"/>
                          </a:lnTo>
                          <a:cubicBezTo>
                            <a:pt x="289" y="14"/>
                            <a:pt x="303" y="0"/>
                            <a:pt x="321" y="0"/>
                          </a:cubicBezTo>
                          <a:cubicBezTo>
                            <a:pt x="338" y="1"/>
                            <a:pt x="352" y="15"/>
                            <a:pt x="352" y="32"/>
                          </a:cubicBezTo>
                          <a:lnTo>
                            <a:pt x="368" y="3024"/>
                          </a:lnTo>
                          <a:lnTo>
                            <a:pt x="304" y="3024"/>
                          </a:lnTo>
                          <a:lnTo>
                            <a:pt x="320" y="2400"/>
                          </a:lnTo>
                          <a:cubicBezTo>
                            <a:pt x="321" y="2382"/>
                            <a:pt x="335" y="2369"/>
                            <a:pt x="352" y="2368"/>
                          </a:cubicBezTo>
                          <a:cubicBezTo>
                            <a:pt x="370" y="2368"/>
                            <a:pt x="384" y="2382"/>
                            <a:pt x="384" y="2399"/>
                          </a:cubicBezTo>
                          <a:lnTo>
                            <a:pt x="400" y="2911"/>
                          </a:lnTo>
                          <a:lnTo>
                            <a:pt x="336" y="2912"/>
                          </a:lnTo>
                          <a:lnTo>
                            <a:pt x="352" y="1328"/>
                          </a:lnTo>
                          <a:cubicBezTo>
                            <a:pt x="353" y="1311"/>
                            <a:pt x="367" y="1296"/>
                            <a:pt x="385" y="1296"/>
                          </a:cubicBezTo>
                          <a:cubicBezTo>
                            <a:pt x="402" y="1297"/>
                            <a:pt x="416" y="1311"/>
                            <a:pt x="416" y="1328"/>
                          </a:cubicBezTo>
                          <a:lnTo>
                            <a:pt x="432" y="5056"/>
                          </a:lnTo>
                          <a:lnTo>
                            <a:pt x="448" y="5407"/>
                          </a:lnTo>
                          <a:lnTo>
                            <a:pt x="464" y="5630"/>
                          </a:lnTo>
                          <a:lnTo>
                            <a:pt x="400" y="5632"/>
                          </a:lnTo>
                          <a:lnTo>
                            <a:pt x="416" y="4928"/>
                          </a:lnTo>
                          <a:cubicBezTo>
                            <a:pt x="417" y="4910"/>
                            <a:pt x="431" y="4896"/>
                            <a:pt x="449" y="4896"/>
                          </a:cubicBezTo>
                          <a:cubicBezTo>
                            <a:pt x="466" y="4897"/>
                            <a:pt x="480" y="4911"/>
                            <a:pt x="480" y="4928"/>
                          </a:cubicBezTo>
                          <a:lnTo>
                            <a:pt x="496" y="7216"/>
                          </a:lnTo>
                          <a:lnTo>
                            <a:pt x="512" y="7888"/>
                          </a:lnTo>
                          <a:lnTo>
                            <a:pt x="528" y="9200"/>
                          </a:lnTo>
                          <a:lnTo>
                            <a:pt x="544" y="10016"/>
                          </a:lnTo>
                          <a:lnTo>
                            <a:pt x="560" y="10383"/>
                          </a:lnTo>
                          <a:lnTo>
                            <a:pt x="576" y="11744"/>
                          </a:lnTo>
                          <a:lnTo>
                            <a:pt x="592" y="12368"/>
                          </a:lnTo>
                          <a:lnTo>
                            <a:pt x="608" y="13104"/>
                          </a:lnTo>
                          <a:lnTo>
                            <a:pt x="624" y="14352"/>
                          </a:lnTo>
                          <a:lnTo>
                            <a:pt x="560" y="14351"/>
                          </a:lnTo>
                          <a:lnTo>
                            <a:pt x="576" y="13903"/>
                          </a:lnTo>
                          <a:lnTo>
                            <a:pt x="608" y="12704"/>
                          </a:lnTo>
                          <a:cubicBezTo>
                            <a:pt x="609" y="12686"/>
                            <a:pt x="623" y="12672"/>
                            <a:pt x="641" y="12672"/>
                          </a:cubicBezTo>
                          <a:cubicBezTo>
                            <a:pt x="658" y="12673"/>
                            <a:pt x="672" y="12687"/>
                            <a:pt x="672" y="12704"/>
                          </a:cubicBezTo>
                          <a:lnTo>
                            <a:pt x="688" y="14256"/>
                          </a:lnTo>
                          <a:lnTo>
                            <a:pt x="624" y="14256"/>
                          </a:lnTo>
                          <a:lnTo>
                            <a:pt x="640" y="13520"/>
                          </a:lnTo>
                          <a:cubicBezTo>
                            <a:pt x="641" y="13502"/>
                            <a:pt x="655" y="13488"/>
                            <a:pt x="673" y="13488"/>
                          </a:cubicBezTo>
                          <a:cubicBezTo>
                            <a:pt x="690" y="13489"/>
                            <a:pt x="704" y="13503"/>
                            <a:pt x="704" y="13520"/>
                          </a:cubicBezTo>
                          <a:lnTo>
                            <a:pt x="720" y="14672"/>
                          </a:lnTo>
                          <a:lnTo>
                            <a:pt x="736" y="14796"/>
                          </a:lnTo>
                          <a:lnTo>
                            <a:pt x="752" y="16032"/>
                          </a:lnTo>
                          <a:lnTo>
                            <a:pt x="688" y="16032"/>
                          </a:lnTo>
                          <a:lnTo>
                            <a:pt x="704" y="13136"/>
                          </a:lnTo>
                          <a:cubicBezTo>
                            <a:pt x="705" y="13119"/>
                            <a:pt x="719" y="13104"/>
                            <a:pt x="736" y="13104"/>
                          </a:cubicBezTo>
                          <a:cubicBezTo>
                            <a:pt x="754" y="13104"/>
                            <a:pt x="768" y="13119"/>
                            <a:pt x="768" y="13136"/>
                          </a:cubicBezTo>
                          <a:lnTo>
                            <a:pt x="784" y="16720"/>
                          </a:lnTo>
                          <a:lnTo>
                            <a:pt x="720" y="16720"/>
                          </a:lnTo>
                          <a:lnTo>
                            <a:pt x="736" y="14896"/>
                          </a:lnTo>
                          <a:cubicBezTo>
                            <a:pt x="737" y="14879"/>
                            <a:pt x="751" y="14864"/>
                            <a:pt x="768" y="14864"/>
                          </a:cubicBezTo>
                          <a:cubicBezTo>
                            <a:pt x="786" y="14864"/>
                            <a:pt x="800" y="14879"/>
                            <a:pt x="800" y="14896"/>
                          </a:cubicBezTo>
                          <a:lnTo>
                            <a:pt x="816" y="16448"/>
                          </a:lnTo>
                          <a:lnTo>
                            <a:pt x="752" y="16448"/>
                          </a:lnTo>
                          <a:lnTo>
                            <a:pt x="768" y="15728"/>
                          </a:lnTo>
                          <a:lnTo>
                            <a:pt x="784" y="13840"/>
                          </a:lnTo>
                          <a:cubicBezTo>
                            <a:pt x="785" y="13823"/>
                            <a:pt x="799" y="13808"/>
                            <a:pt x="817" y="13808"/>
                          </a:cubicBezTo>
                          <a:cubicBezTo>
                            <a:pt x="834" y="13808"/>
                            <a:pt x="848" y="13823"/>
                            <a:pt x="848" y="13840"/>
                          </a:cubicBezTo>
                          <a:lnTo>
                            <a:pt x="864" y="16704"/>
                          </a:lnTo>
                          <a:lnTo>
                            <a:pt x="800" y="16704"/>
                          </a:lnTo>
                          <a:lnTo>
                            <a:pt x="816" y="13344"/>
                          </a:lnTo>
                          <a:cubicBezTo>
                            <a:pt x="817" y="13327"/>
                            <a:pt x="831" y="13312"/>
                            <a:pt x="848" y="13312"/>
                          </a:cubicBezTo>
                          <a:cubicBezTo>
                            <a:pt x="866" y="13312"/>
                            <a:pt x="880" y="13327"/>
                            <a:pt x="880" y="13344"/>
                          </a:cubicBezTo>
                          <a:lnTo>
                            <a:pt x="896" y="16432"/>
                          </a:lnTo>
                          <a:lnTo>
                            <a:pt x="832" y="16432"/>
                          </a:lnTo>
                          <a:lnTo>
                            <a:pt x="848" y="15312"/>
                          </a:lnTo>
                          <a:cubicBezTo>
                            <a:pt x="849" y="15295"/>
                            <a:pt x="863" y="15281"/>
                            <a:pt x="880" y="15280"/>
                          </a:cubicBezTo>
                          <a:cubicBezTo>
                            <a:pt x="898" y="15280"/>
                            <a:pt x="912" y="15294"/>
                            <a:pt x="912" y="15311"/>
                          </a:cubicBezTo>
                          <a:lnTo>
                            <a:pt x="928" y="15775"/>
                          </a:lnTo>
                          <a:lnTo>
                            <a:pt x="865" y="15775"/>
                          </a:lnTo>
                          <a:lnTo>
                            <a:pt x="881" y="15455"/>
                          </a:lnTo>
                          <a:lnTo>
                            <a:pt x="896" y="14943"/>
                          </a:lnTo>
                          <a:lnTo>
                            <a:pt x="912" y="13392"/>
                          </a:lnTo>
                          <a:cubicBezTo>
                            <a:pt x="913" y="13375"/>
                            <a:pt x="927" y="13360"/>
                            <a:pt x="944" y="13360"/>
                          </a:cubicBezTo>
                          <a:cubicBezTo>
                            <a:pt x="962" y="13360"/>
                            <a:pt x="976" y="13375"/>
                            <a:pt x="976" y="13392"/>
                          </a:cubicBezTo>
                          <a:lnTo>
                            <a:pt x="992" y="15088"/>
                          </a:lnTo>
                          <a:lnTo>
                            <a:pt x="928" y="15088"/>
                          </a:lnTo>
                          <a:lnTo>
                            <a:pt x="944" y="13568"/>
                          </a:lnTo>
                          <a:cubicBezTo>
                            <a:pt x="945" y="13551"/>
                            <a:pt x="959" y="13536"/>
                            <a:pt x="977" y="13536"/>
                          </a:cubicBezTo>
                          <a:cubicBezTo>
                            <a:pt x="994" y="13537"/>
                            <a:pt x="1008" y="13551"/>
                            <a:pt x="1008" y="13568"/>
                          </a:cubicBezTo>
                          <a:lnTo>
                            <a:pt x="1024" y="18240"/>
                          </a:lnTo>
                          <a:lnTo>
                            <a:pt x="960" y="18240"/>
                          </a:lnTo>
                          <a:lnTo>
                            <a:pt x="976" y="16048"/>
                          </a:lnTo>
                          <a:lnTo>
                            <a:pt x="1008" y="12384"/>
                          </a:lnTo>
                          <a:cubicBezTo>
                            <a:pt x="1009" y="12367"/>
                            <a:pt x="1023" y="12352"/>
                            <a:pt x="1041" y="12352"/>
                          </a:cubicBezTo>
                          <a:cubicBezTo>
                            <a:pt x="1058" y="12353"/>
                            <a:pt x="1072" y="12367"/>
                            <a:pt x="1072" y="12384"/>
                          </a:cubicBezTo>
                          <a:lnTo>
                            <a:pt x="1088" y="16560"/>
                          </a:lnTo>
                          <a:lnTo>
                            <a:pt x="1104" y="16734"/>
                          </a:lnTo>
                          <a:lnTo>
                            <a:pt x="1040" y="16736"/>
                          </a:lnTo>
                          <a:lnTo>
                            <a:pt x="1056" y="14064"/>
                          </a:lnTo>
                          <a:cubicBezTo>
                            <a:pt x="1057" y="14047"/>
                            <a:pt x="1071" y="14032"/>
                            <a:pt x="1088" y="14032"/>
                          </a:cubicBezTo>
                          <a:cubicBezTo>
                            <a:pt x="1106" y="14032"/>
                            <a:pt x="1120" y="14047"/>
                            <a:pt x="1120" y="14064"/>
                          </a:cubicBezTo>
                          <a:lnTo>
                            <a:pt x="1136" y="16208"/>
                          </a:lnTo>
                          <a:lnTo>
                            <a:pt x="1072" y="16208"/>
                          </a:lnTo>
                          <a:lnTo>
                            <a:pt x="1088" y="15072"/>
                          </a:lnTo>
                          <a:lnTo>
                            <a:pt x="1104" y="14400"/>
                          </a:lnTo>
                          <a:cubicBezTo>
                            <a:pt x="1105" y="14382"/>
                            <a:pt x="1119" y="14368"/>
                            <a:pt x="1137" y="14368"/>
                          </a:cubicBezTo>
                          <a:cubicBezTo>
                            <a:pt x="1154" y="14369"/>
                            <a:pt x="1168" y="14383"/>
                            <a:pt x="1168" y="14400"/>
                          </a:cubicBezTo>
                          <a:lnTo>
                            <a:pt x="1184" y="15936"/>
                          </a:lnTo>
                          <a:lnTo>
                            <a:pt x="1120" y="15936"/>
                          </a:lnTo>
                          <a:lnTo>
                            <a:pt x="1136" y="14464"/>
                          </a:lnTo>
                          <a:cubicBezTo>
                            <a:pt x="1137" y="14447"/>
                            <a:pt x="1151" y="14432"/>
                            <a:pt x="1169" y="14432"/>
                          </a:cubicBezTo>
                          <a:cubicBezTo>
                            <a:pt x="1186" y="14432"/>
                            <a:pt x="1200" y="14447"/>
                            <a:pt x="1200" y="14464"/>
                          </a:cubicBezTo>
                          <a:lnTo>
                            <a:pt x="1216" y="16336"/>
                          </a:lnTo>
                          <a:lnTo>
                            <a:pt x="1152" y="16336"/>
                          </a:lnTo>
                          <a:lnTo>
                            <a:pt x="1168" y="15248"/>
                          </a:lnTo>
                          <a:cubicBezTo>
                            <a:pt x="1169" y="15231"/>
                            <a:pt x="1183" y="15216"/>
                            <a:pt x="1200" y="15216"/>
                          </a:cubicBezTo>
                          <a:cubicBezTo>
                            <a:pt x="1218" y="15216"/>
                            <a:pt x="1232" y="15230"/>
                            <a:pt x="1232" y="15248"/>
                          </a:cubicBezTo>
                          <a:lnTo>
                            <a:pt x="1248" y="16288"/>
                          </a:lnTo>
                          <a:lnTo>
                            <a:pt x="1184" y="16288"/>
                          </a:lnTo>
                          <a:lnTo>
                            <a:pt x="1200" y="14480"/>
                          </a:lnTo>
                          <a:cubicBezTo>
                            <a:pt x="1201" y="14463"/>
                            <a:pt x="1215" y="14449"/>
                            <a:pt x="1232" y="14448"/>
                          </a:cubicBezTo>
                          <a:cubicBezTo>
                            <a:pt x="1249" y="14448"/>
                            <a:pt x="1264" y="14462"/>
                            <a:pt x="1264" y="14479"/>
                          </a:cubicBezTo>
                          <a:lnTo>
                            <a:pt x="1280" y="14815"/>
                          </a:lnTo>
                          <a:lnTo>
                            <a:pt x="1296" y="17392"/>
                          </a:lnTo>
                          <a:lnTo>
                            <a:pt x="1232" y="17392"/>
                          </a:lnTo>
                          <a:lnTo>
                            <a:pt x="1248" y="15248"/>
                          </a:lnTo>
                          <a:lnTo>
                            <a:pt x="1264" y="14432"/>
                          </a:lnTo>
                          <a:cubicBezTo>
                            <a:pt x="1265" y="14414"/>
                            <a:pt x="1279" y="14400"/>
                            <a:pt x="1296" y="14400"/>
                          </a:cubicBezTo>
                          <a:cubicBezTo>
                            <a:pt x="1314" y="14400"/>
                            <a:pt x="1328" y="14414"/>
                            <a:pt x="1328" y="14432"/>
                          </a:cubicBezTo>
                          <a:lnTo>
                            <a:pt x="1344" y="15280"/>
                          </a:lnTo>
                          <a:lnTo>
                            <a:pt x="1360" y="15502"/>
                          </a:lnTo>
                          <a:lnTo>
                            <a:pt x="1296" y="15504"/>
                          </a:lnTo>
                          <a:lnTo>
                            <a:pt x="1312" y="14928"/>
                          </a:lnTo>
                          <a:cubicBezTo>
                            <a:pt x="1313" y="14910"/>
                            <a:pt x="1327" y="14896"/>
                            <a:pt x="1345" y="14896"/>
                          </a:cubicBezTo>
                          <a:cubicBezTo>
                            <a:pt x="1362" y="14897"/>
                            <a:pt x="1376" y="14910"/>
                            <a:pt x="1376" y="14928"/>
                          </a:cubicBezTo>
                          <a:lnTo>
                            <a:pt x="1392" y="15728"/>
                          </a:lnTo>
                          <a:lnTo>
                            <a:pt x="1328" y="15727"/>
                          </a:lnTo>
                          <a:lnTo>
                            <a:pt x="1344" y="15311"/>
                          </a:lnTo>
                          <a:lnTo>
                            <a:pt x="1360" y="13952"/>
                          </a:lnTo>
                          <a:cubicBezTo>
                            <a:pt x="1361" y="13937"/>
                            <a:pt x="1372" y="13924"/>
                            <a:pt x="1387" y="13921"/>
                          </a:cubicBezTo>
                          <a:cubicBezTo>
                            <a:pt x="1402" y="13918"/>
                            <a:pt x="1417" y="13926"/>
                            <a:pt x="1422" y="13941"/>
                          </a:cubicBezTo>
                          <a:lnTo>
                            <a:pt x="1454" y="14021"/>
                          </a:lnTo>
                          <a:cubicBezTo>
                            <a:pt x="1456" y="14024"/>
                            <a:pt x="1456" y="14028"/>
                            <a:pt x="1456" y="14032"/>
                          </a:cubicBezTo>
                          <a:lnTo>
                            <a:pt x="1472" y="16400"/>
                          </a:lnTo>
                          <a:lnTo>
                            <a:pt x="1408" y="16400"/>
                          </a:lnTo>
                          <a:lnTo>
                            <a:pt x="1424" y="15648"/>
                          </a:lnTo>
                          <a:lnTo>
                            <a:pt x="1440" y="13520"/>
                          </a:lnTo>
                          <a:lnTo>
                            <a:pt x="1457" y="13326"/>
                          </a:lnTo>
                          <a:cubicBezTo>
                            <a:pt x="1458" y="13309"/>
                            <a:pt x="1473" y="13296"/>
                            <a:pt x="1490" y="13296"/>
                          </a:cubicBezTo>
                          <a:cubicBezTo>
                            <a:pt x="1507" y="13297"/>
                            <a:pt x="1520" y="13311"/>
                            <a:pt x="1520" y="13328"/>
                          </a:cubicBezTo>
                          <a:lnTo>
                            <a:pt x="1536" y="15920"/>
                          </a:lnTo>
                          <a:lnTo>
                            <a:pt x="1552" y="17312"/>
                          </a:lnTo>
                          <a:lnTo>
                            <a:pt x="1488" y="17312"/>
                          </a:lnTo>
                          <a:lnTo>
                            <a:pt x="1504" y="14112"/>
                          </a:lnTo>
                          <a:cubicBezTo>
                            <a:pt x="1505" y="14095"/>
                            <a:pt x="1519" y="14081"/>
                            <a:pt x="1536" y="14080"/>
                          </a:cubicBezTo>
                          <a:cubicBezTo>
                            <a:pt x="1554" y="14080"/>
                            <a:pt x="1568" y="14094"/>
                            <a:pt x="1568" y="14112"/>
                          </a:cubicBezTo>
                          <a:lnTo>
                            <a:pt x="1584" y="15040"/>
                          </a:lnTo>
                          <a:lnTo>
                            <a:pt x="1520" y="15040"/>
                          </a:lnTo>
                          <a:lnTo>
                            <a:pt x="1536" y="14480"/>
                          </a:lnTo>
                          <a:cubicBezTo>
                            <a:pt x="1537" y="14462"/>
                            <a:pt x="1551" y="14448"/>
                            <a:pt x="1569" y="14448"/>
                          </a:cubicBezTo>
                          <a:cubicBezTo>
                            <a:pt x="1586" y="14449"/>
                            <a:pt x="1600" y="14463"/>
                            <a:pt x="1600" y="14480"/>
                          </a:cubicBezTo>
                          <a:lnTo>
                            <a:pt x="1616" y="15632"/>
                          </a:lnTo>
                          <a:lnTo>
                            <a:pt x="1552" y="15632"/>
                          </a:lnTo>
                          <a:lnTo>
                            <a:pt x="1568" y="14896"/>
                          </a:lnTo>
                          <a:cubicBezTo>
                            <a:pt x="1569" y="14893"/>
                            <a:pt x="1569" y="14889"/>
                            <a:pt x="1570" y="14886"/>
                          </a:cubicBezTo>
                          <a:lnTo>
                            <a:pt x="1586" y="14838"/>
                          </a:lnTo>
                          <a:cubicBezTo>
                            <a:pt x="1591" y="14824"/>
                            <a:pt x="1606" y="14814"/>
                            <a:pt x="1621" y="14817"/>
                          </a:cubicBezTo>
                          <a:cubicBezTo>
                            <a:pt x="1637" y="14819"/>
                            <a:pt x="1648" y="14832"/>
                            <a:pt x="1648" y="14848"/>
                          </a:cubicBezTo>
                          <a:lnTo>
                            <a:pt x="1664" y="15968"/>
                          </a:lnTo>
                          <a:lnTo>
                            <a:pt x="1600" y="15967"/>
                          </a:lnTo>
                          <a:lnTo>
                            <a:pt x="1616" y="15439"/>
                          </a:lnTo>
                          <a:cubicBezTo>
                            <a:pt x="1617" y="15424"/>
                            <a:pt x="1629" y="15410"/>
                            <a:pt x="1645" y="15409"/>
                          </a:cubicBezTo>
                          <a:cubicBezTo>
                            <a:pt x="1661" y="15407"/>
                            <a:pt x="1676" y="15417"/>
                            <a:pt x="1680" y="15433"/>
                          </a:cubicBezTo>
                          <a:lnTo>
                            <a:pt x="1696" y="15497"/>
                          </a:lnTo>
                          <a:lnTo>
                            <a:pt x="1632" y="15503"/>
                          </a:lnTo>
                          <a:lnTo>
                            <a:pt x="1648" y="14975"/>
                          </a:lnTo>
                          <a:lnTo>
                            <a:pt x="1665" y="14829"/>
                          </a:lnTo>
                          <a:cubicBezTo>
                            <a:pt x="1667" y="14812"/>
                            <a:pt x="1681" y="14800"/>
                            <a:pt x="1698" y="14801"/>
                          </a:cubicBezTo>
                          <a:cubicBezTo>
                            <a:pt x="1715" y="14801"/>
                            <a:pt x="1728" y="14815"/>
                            <a:pt x="1728" y="14832"/>
                          </a:cubicBezTo>
                          <a:lnTo>
                            <a:pt x="1744" y="16816"/>
                          </a:lnTo>
                          <a:lnTo>
                            <a:pt x="1680" y="16816"/>
                          </a:lnTo>
                          <a:lnTo>
                            <a:pt x="1696" y="15088"/>
                          </a:lnTo>
                          <a:cubicBezTo>
                            <a:pt x="1697" y="15071"/>
                            <a:pt x="1711" y="15057"/>
                            <a:pt x="1728" y="15056"/>
                          </a:cubicBezTo>
                          <a:cubicBezTo>
                            <a:pt x="1746" y="15056"/>
                            <a:pt x="1760" y="15070"/>
                            <a:pt x="1760" y="15088"/>
                          </a:cubicBezTo>
                          <a:lnTo>
                            <a:pt x="1776" y="15696"/>
                          </a:lnTo>
                          <a:lnTo>
                            <a:pt x="1776" y="15690"/>
                          </a:lnTo>
                          <a:lnTo>
                            <a:pt x="1792" y="15770"/>
                          </a:lnTo>
                          <a:lnTo>
                            <a:pt x="1728" y="15776"/>
                          </a:lnTo>
                          <a:lnTo>
                            <a:pt x="1744" y="14976"/>
                          </a:lnTo>
                          <a:cubicBezTo>
                            <a:pt x="1745" y="14959"/>
                            <a:pt x="1759" y="14945"/>
                            <a:pt x="1776" y="14944"/>
                          </a:cubicBezTo>
                          <a:cubicBezTo>
                            <a:pt x="1794" y="14944"/>
                            <a:pt x="1808" y="14958"/>
                            <a:pt x="1808" y="14975"/>
                          </a:cubicBezTo>
                          <a:lnTo>
                            <a:pt x="1824" y="15407"/>
                          </a:lnTo>
                          <a:lnTo>
                            <a:pt x="1760" y="15408"/>
                          </a:lnTo>
                          <a:lnTo>
                            <a:pt x="1792" y="13328"/>
                          </a:lnTo>
                          <a:cubicBezTo>
                            <a:pt x="1793" y="13311"/>
                            <a:pt x="1807" y="13297"/>
                            <a:pt x="1824" y="13296"/>
                          </a:cubicBezTo>
                          <a:cubicBezTo>
                            <a:pt x="1842" y="13296"/>
                            <a:pt x="1856" y="13310"/>
                            <a:pt x="1856" y="13327"/>
                          </a:cubicBezTo>
                          <a:lnTo>
                            <a:pt x="1872" y="13839"/>
                          </a:lnTo>
                          <a:lnTo>
                            <a:pt x="1808" y="13840"/>
                          </a:lnTo>
                          <a:lnTo>
                            <a:pt x="1824" y="13184"/>
                          </a:lnTo>
                          <a:cubicBezTo>
                            <a:pt x="1825" y="13166"/>
                            <a:pt x="1839" y="13152"/>
                            <a:pt x="1857" y="13152"/>
                          </a:cubicBezTo>
                          <a:cubicBezTo>
                            <a:pt x="1874" y="13153"/>
                            <a:pt x="1888" y="13167"/>
                            <a:pt x="1888" y="13184"/>
                          </a:cubicBezTo>
                          <a:lnTo>
                            <a:pt x="1904" y="16112"/>
                          </a:lnTo>
                          <a:lnTo>
                            <a:pt x="1840" y="16112"/>
                          </a:lnTo>
                          <a:lnTo>
                            <a:pt x="1856" y="14480"/>
                          </a:lnTo>
                          <a:cubicBezTo>
                            <a:pt x="1857" y="14463"/>
                            <a:pt x="1871" y="14449"/>
                            <a:pt x="1888" y="14448"/>
                          </a:cubicBezTo>
                          <a:cubicBezTo>
                            <a:pt x="1905" y="14448"/>
                            <a:pt x="1920" y="14462"/>
                            <a:pt x="1920" y="14479"/>
                          </a:cubicBezTo>
                          <a:lnTo>
                            <a:pt x="1936" y="14879"/>
                          </a:lnTo>
                          <a:lnTo>
                            <a:pt x="1952" y="15472"/>
                          </a:lnTo>
                          <a:lnTo>
                            <a:pt x="1888" y="15472"/>
                          </a:lnTo>
                          <a:lnTo>
                            <a:pt x="1904" y="14896"/>
                          </a:lnTo>
                          <a:lnTo>
                            <a:pt x="1921" y="14654"/>
                          </a:lnTo>
                          <a:lnTo>
                            <a:pt x="1937" y="14446"/>
                          </a:lnTo>
                          <a:cubicBezTo>
                            <a:pt x="1938" y="14429"/>
                            <a:pt x="1952" y="14416"/>
                            <a:pt x="1970" y="14416"/>
                          </a:cubicBezTo>
                          <a:cubicBezTo>
                            <a:pt x="1987" y="14417"/>
                            <a:pt x="2000" y="14431"/>
                            <a:pt x="2000" y="14448"/>
                          </a:cubicBezTo>
                          <a:lnTo>
                            <a:pt x="2016" y="15808"/>
                          </a:lnTo>
                          <a:lnTo>
                            <a:pt x="1952" y="15808"/>
                          </a:lnTo>
                          <a:lnTo>
                            <a:pt x="1968" y="15248"/>
                          </a:lnTo>
                          <a:cubicBezTo>
                            <a:pt x="1969" y="15230"/>
                            <a:pt x="1983" y="15217"/>
                            <a:pt x="2000" y="15216"/>
                          </a:cubicBezTo>
                          <a:cubicBezTo>
                            <a:pt x="2017" y="15216"/>
                            <a:pt x="2032" y="15230"/>
                            <a:pt x="2032" y="15247"/>
                          </a:cubicBezTo>
                          <a:lnTo>
                            <a:pt x="2048" y="15583"/>
                          </a:lnTo>
                          <a:lnTo>
                            <a:pt x="2064" y="15935"/>
                          </a:lnTo>
                          <a:lnTo>
                            <a:pt x="2000" y="15936"/>
                          </a:lnTo>
                          <a:lnTo>
                            <a:pt x="2016" y="15232"/>
                          </a:lnTo>
                          <a:lnTo>
                            <a:pt x="2032" y="14544"/>
                          </a:lnTo>
                          <a:cubicBezTo>
                            <a:pt x="2033" y="14526"/>
                            <a:pt x="2047" y="14513"/>
                            <a:pt x="2064" y="14512"/>
                          </a:cubicBezTo>
                          <a:cubicBezTo>
                            <a:pt x="2081" y="14512"/>
                            <a:pt x="2096" y="14526"/>
                            <a:pt x="2096" y="14543"/>
                          </a:cubicBezTo>
                          <a:lnTo>
                            <a:pt x="2112" y="14927"/>
                          </a:lnTo>
                          <a:lnTo>
                            <a:pt x="2128" y="18096"/>
                          </a:lnTo>
                          <a:lnTo>
                            <a:pt x="2064" y="18096"/>
                          </a:lnTo>
                          <a:lnTo>
                            <a:pt x="2080" y="16560"/>
                          </a:lnTo>
                          <a:lnTo>
                            <a:pt x="2096" y="14736"/>
                          </a:lnTo>
                          <a:lnTo>
                            <a:pt x="2112" y="14032"/>
                          </a:lnTo>
                          <a:cubicBezTo>
                            <a:pt x="2113" y="14014"/>
                            <a:pt x="2127" y="14000"/>
                            <a:pt x="2144" y="14000"/>
                          </a:cubicBezTo>
                          <a:cubicBezTo>
                            <a:pt x="2162" y="14000"/>
                            <a:pt x="2176" y="14014"/>
                            <a:pt x="2176" y="14032"/>
                          </a:cubicBezTo>
                          <a:lnTo>
                            <a:pt x="2192" y="14720"/>
                          </a:lnTo>
                          <a:lnTo>
                            <a:pt x="2128" y="14720"/>
                          </a:lnTo>
                          <a:lnTo>
                            <a:pt x="2144" y="14112"/>
                          </a:lnTo>
                          <a:cubicBezTo>
                            <a:pt x="2145" y="14094"/>
                            <a:pt x="2159" y="14080"/>
                            <a:pt x="2177" y="14080"/>
                          </a:cubicBezTo>
                          <a:cubicBezTo>
                            <a:pt x="2194" y="14081"/>
                            <a:pt x="2208" y="14095"/>
                            <a:pt x="2208" y="14112"/>
                          </a:cubicBezTo>
                          <a:lnTo>
                            <a:pt x="2224" y="15536"/>
                          </a:lnTo>
                          <a:lnTo>
                            <a:pt x="2160" y="15535"/>
                          </a:lnTo>
                          <a:lnTo>
                            <a:pt x="2192" y="14751"/>
                          </a:lnTo>
                          <a:cubicBezTo>
                            <a:pt x="2193" y="14734"/>
                            <a:pt x="2208" y="14720"/>
                            <a:pt x="2225" y="14720"/>
                          </a:cubicBezTo>
                          <a:cubicBezTo>
                            <a:pt x="2242" y="14721"/>
                            <a:pt x="2256" y="14735"/>
                            <a:pt x="2256" y="14752"/>
                          </a:cubicBezTo>
                          <a:lnTo>
                            <a:pt x="2272" y="16992"/>
                          </a:lnTo>
                          <a:lnTo>
                            <a:pt x="2208" y="16992"/>
                          </a:lnTo>
                          <a:lnTo>
                            <a:pt x="2224" y="14880"/>
                          </a:lnTo>
                          <a:cubicBezTo>
                            <a:pt x="2225" y="14863"/>
                            <a:pt x="2239" y="14849"/>
                            <a:pt x="2256" y="14848"/>
                          </a:cubicBezTo>
                          <a:cubicBezTo>
                            <a:pt x="2274" y="14848"/>
                            <a:pt x="2288" y="14862"/>
                            <a:pt x="2288" y="14880"/>
                          </a:cubicBezTo>
                          <a:lnTo>
                            <a:pt x="2304" y="15504"/>
                          </a:lnTo>
                          <a:lnTo>
                            <a:pt x="2240" y="15504"/>
                          </a:lnTo>
                          <a:lnTo>
                            <a:pt x="2256" y="14592"/>
                          </a:lnTo>
                          <a:cubicBezTo>
                            <a:pt x="2257" y="14574"/>
                            <a:pt x="2271" y="14560"/>
                            <a:pt x="2289" y="14560"/>
                          </a:cubicBezTo>
                          <a:cubicBezTo>
                            <a:pt x="2306" y="14561"/>
                            <a:pt x="2320" y="14575"/>
                            <a:pt x="2320" y="14592"/>
                          </a:cubicBezTo>
                          <a:lnTo>
                            <a:pt x="2336" y="18160"/>
                          </a:lnTo>
                          <a:lnTo>
                            <a:pt x="2272" y="18160"/>
                          </a:lnTo>
                          <a:lnTo>
                            <a:pt x="2288" y="15744"/>
                          </a:lnTo>
                          <a:cubicBezTo>
                            <a:pt x="2289" y="15727"/>
                            <a:pt x="2302" y="15713"/>
                            <a:pt x="2319" y="15712"/>
                          </a:cubicBezTo>
                          <a:cubicBezTo>
                            <a:pt x="2336" y="15712"/>
                            <a:pt x="2351" y="15725"/>
                            <a:pt x="2352" y="15742"/>
                          </a:cubicBezTo>
                          <a:lnTo>
                            <a:pt x="2368" y="15950"/>
                          </a:lnTo>
                          <a:lnTo>
                            <a:pt x="2304" y="15952"/>
                          </a:lnTo>
                          <a:lnTo>
                            <a:pt x="2320" y="13280"/>
                          </a:lnTo>
                          <a:cubicBezTo>
                            <a:pt x="2321" y="13263"/>
                            <a:pt x="2335" y="13249"/>
                            <a:pt x="2352" y="13248"/>
                          </a:cubicBezTo>
                          <a:cubicBezTo>
                            <a:pt x="2370" y="13248"/>
                            <a:pt x="2384" y="13263"/>
                            <a:pt x="2384" y="13280"/>
                          </a:cubicBezTo>
                          <a:lnTo>
                            <a:pt x="2400" y="14896"/>
                          </a:lnTo>
                          <a:lnTo>
                            <a:pt x="2416" y="16640"/>
                          </a:lnTo>
                          <a:lnTo>
                            <a:pt x="2352" y="16640"/>
                          </a:lnTo>
                          <a:lnTo>
                            <a:pt x="2368" y="15824"/>
                          </a:lnTo>
                          <a:lnTo>
                            <a:pt x="2384" y="13824"/>
                          </a:lnTo>
                          <a:cubicBezTo>
                            <a:pt x="2385" y="13807"/>
                            <a:pt x="2399" y="13792"/>
                            <a:pt x="2417" y="13792"/>
                          </a:cubicBezTo>
                          <a:cubicBezTo>
                            <a:pt x="2434" y="13792"/>
                            <a:pt x="2448" y="13807"/>
                            <a:pt x="2448" y="13824"/>
                          </a:cubicBezTo>
                          <a:lnTo>
                            <a:pt x="2464" y="16928"/>
                          </a:lnTo>
                          <a:lnTo>
                            <a:pt x="2400" y="16928"/>
                          </a:lnTo>
                          <a:lnTo>
                            <a:pt x="2416" y="15200"/>
                          </a:lnTo>
                          <a:cubicBezTo>
                            <a:pt x="2417" y="15183"/>
                            <a:pt x="2431" y="15168"/>
                            <a:pt x="2448" y="15168"/>
                          </a:cubicBezTo>
                          <a:cubicBezTo>
                            <a:pt x="2466" y="15168"/>
                            <a:pt x="2480" y="15183"/>
                            <a:pt x="2480" y="15200"/>
                          </a:cubicBezTo>
                          <a:lnTo>
                            <a:pt x="2496" y="17392"/>
                          </a:lnTo>
                          <a:lnTo>
                            <a:pt x="2432" y="17392"/>
                          </a:lnTo>
                          <a:lnTo>
                            <a:pt x="2448" y="16768"/>
                          </a:lnTo>
                          <a:lnTo>
                            <a:pt x="2464" y="15392"/>
                          </a:lnTo>
                          <a:lnTo>
                            <a:pt x="2480" y="13760"/>
                          </a:lnTo>
                          <a:cubicBezTo>
                            <a:pt x="2481" y="13743"/>
                            <a:pt x="2495" y="13729"/>
                            <a:pt x="2512" y="13728"/>
                          </a:cubicBezTo>
                          <a:cubicBezTo>
                            <a:pt x="2530" y="13728"/>
                            <a:pt x="2544" y="13742"/>
                            <a:pt x="2544" y="13760"/>
                          </a:cubicBezTo>
                          <a:lnTo>
                            <a:pt x="2560" y="14752"/>
                          </a:lnTo>
                          <a:lnTo>
                            <a:pt x="2576" y="16064"/>
                          </a:lnTo>
                          <a:lnTo>
                            <a:pt x="2592" y="16270"/>
                          </a:lnTo>
                          <a:lnTo>
                            <a:pt x="2528" y="16272"/>
                          </a:lnTo>
                          <a:lnTo>
                            <a:pt x="2544" y="14176"/>
                          </a:lnTo>
                          <a:cubicBezTo>
                            <a:pt x="2545" y="14159"/>
                            <a:pt x="2559" y="14145"/>
                            <a:pt x="2576" y="14144"/>
                          </a:cubicBezTo>
                          <a:cubicBezTo>
                            <a:pt x="2594" y="14144"/>
                            <a:pt x="2608" y="14158"/>
                            <a:pt x="2608" y="14176"/>
                          </a:cubicBezTo>
                          <a:lnTo>
                            <a:pt x="2624" y="14976"/>
                          </a:lnTo>
                          <a:lnTo>
                            <a:pt x="2656" y="16672"/>
                          </a:lnTo>
                          <a:lnTo>
                            <a:pt x="2592" y="16672"/>
                          </a:lnTo>
                          <a:lnTo>
                            <a:pt x="2608" y="15152"/>
                          </a:lnTo>
                          <a:cubicBezTo>
                            <a:pt x="2609" y="15135"/>
                            <a:pt x="2623" y="15121"/>
                            <a:pt x="2640" y="15120"/>
                          </a:cubicBezTo>
                          <a:cubicBezTo>
                            <a:pt x="2658" y="15120"/>
                            <a:pt x="2672" y="15134"/>
                            <a:pt x="2672" y="15152"/>
                          </a:cubicBezTo>
                          <a:lnTo>
                            <a:pt x="2688" y="15808"/>
                          </a:lnTo>
                          <a:lnTo>
                            <a:pt x="2625" y="15807"/>
                          </a:lnTo>
                          <a:lnTo>
                            <a:pt x="2641" y="15455"/>
                          </a:lnTo>
                          <a:lnTo>
                            <a:pt x="2656" y="14576"/>
                          </a:lnTo>
                          <a:cubicBezTo>
                            <a:pt x="2657" y="14558"/>
                            <a:pt x="2671" y="14544"/>
                            <a:pt x="2689" y="14544"/>
                          </a:cubicBezTo>
                          <a:cubicBezTo>
                            <a:pt x="2706" y="14545"/>
                            <a:pt x="2720" y="14559"/>
                            <a:pt x="2720" y="14576"/>
                          </a:cubicBezTo>
                          <a:lnTo>
                            <a:pt x="2736" y="16288"/>
                          </a:lnTo>
                          <a:lnTo>
                            <a:pt x="2672" y="16288"/>
                          </a:lnTo>
                          <a:lnTo>
                            <a:pt x="2688" y="14464"/>
                          </a:lnTo>
                          <a:cubicBezTo>
                            <a:pt x="2689" y="14447"/>
                            <a:pt x="2703" y="14433"/>
                            <a:pt x="2720" y="14432"/>
                          </a:cubicBezTo>
                          <a:cubicBezTo>
                            <a:pt x="2738" y="14432"/>
                            <a:pt x="2752" y="14447"/>
                            <a:pt x="2752" y="14464"/>
                          </a:cubicBezTo>
                          <a:lnTo>
                            <a:pt x="2768" y="15664"/>
                          </a:lnTo>
                          <a:lnTo>
                            <a:pt x="2784" y="16240"/>
                          </a:lnTo>
                          <a:lnTo>
                            <a:pt x="2720" y="16239"/>
                          </a:lnTo>
                          <a:lnTo>
                            <a:pt x="2736" y="15743"/>
                          </a:lnTo>
                          <a:lnTo>
                            <a:pt x="2752" y="15327"/>
                          </a:lnTo>
                          <a:lnTo>
                            <a:pt x="2768" y="14656"/>
                          </a:lnTo>
                          <a:cubicBezTo>
                            <a:pt x="2769" y="14638"/>
                            <a:pt x="2783" y="14624"/>
                            <a:pt x="2801" y="14624"/>
                          </a:cubicBezTo>
                          <a:cubicBezTo>
                            <a:pt x="2818" y="14625"/>
                            <a:pt x="2832" y="14639"/>
                            <a:pt x="2832" y="14656"/>
                          </a:cubicBezTo>
                          <a:lnTo>
                            <a:pt x="2848" y="15872"/>
                          </a:lnTo>
                          <a:lnTo>
                            <a:pt x="2864" y="16335"/>
                          </a:lnTo>
                          <a:lnTo>
                            <a:pt x="2800" y="16336"/>
                          </a:lnTo>
                          <a:lnTo>
                            <a:pt x="2816" y="15664"/>
                          </a:lnTo>
                          <a:lnTo>
                            <a:pt x="2832" y="15072"/>
                          </a:lnTo>
                          <a:lnTo>
                            <a:pt x="2848" y="14320"/>
                          </a:lnTo>
                          <a:cubicBezTo>
                            <a:pt x="2849" y="14303"/>
                            <a:pt x="2862" y="14290"/>
                            <a:pt x="2878" y="14289"/>
                          </a:cubicBezTo>
                          <a:cubicBezTo>
                            <a:pt x="2895" y="14287"/>
                            <a:pt x="2909" y="14299"/>
                            <a:pt x="2912" y="14315"/>
                          </a:cubicBezTo>
                          <a:lnTo>
                            <a:pt x="2928" y="14411"/>
                          </a:lnTo>
                          <a:cubicBezTo>
                            <a:pt x="2928" y="14413"/>
                            <a:pt x="2928" y="14415"/>
                            <a:pt x="2928" y="14416"/>
                          </a:cubicBezTo>
                          <a:lnTo>
                            <a:pt x="2944" y="16480"/>
                          </a:lnTo>
                          <a:lnTo>
                            <a:pt x="2960" y="16670"/>
                          </a:lnTo>
                          <a:lnTo>
                            <a:pt x="2897" y="16670"/>
                          </a:lnTo>
                          <a:lnTo>
                            <a:pt x="2913" y="16462"/>
                          </a:lnTo>
                          <a:lnTo>
                            <a:pt x="2928" y="15680"/>
                          </a:lnTo>
                          <a:cubicBezTo>
                            <a:pt x="2929" y="15663"/>
                            <a:pt x="2943" y="15649"/>
                            <a:pt x="2960" y="15648"/>
                          </a:cubicBezTo>
                          <a:cubicBezTo>
                            <a:pt x="2977" y="15648"/>
                            <a:pt x="2991" y="15661"/>
                            <a:pt x="2992" y="15678"/>
                          </a:cubicBezTo>
                          <a:lnTo>
                            <a:pt x="3008" y="15886"/>
                          </a:lnTo>
                          <a:lnTo>
                            <a:pt x="3024" y="16816"/>
                          </a:lnTo>
                          <a:lnTo>
                            <a:pt x="2960" y="16816"/>
                          </a:lnTo>
                          <a:lnTo>
                            <a:pt x="2992" y="14736"/>
                          </a:lnTo>
                          <a:cubicBezTo>
                            <a:pt x="2993" y="14718"/>
                            <a:pt x="3007" y="14704"/>
                            <a:pt x="3025" y="14704"/>
                          </a:cubicBezTo>
                          <a:cubicBezTo>
                            <a:pt x="3042" y="14705"/>
                            <a:pt x="3056" y="14719"/>
                            <a:pt x="3056" y="14736"/>
                          </a:cubicBezTo>
                          <a:lnTo>
                            <a:pt x="3072" y="16816"/>
                          </a:lnTo>
                          <a:lnTo>
                            <a:pt x="3008" y="16816"/>
                          </a:lnTo>
                          <a:lnTo>
                            <a:pt x="3024" y="15328"/>
                          </a:lnTo>
                          <a:lnTo>
                            <a:pt x="3040" y="14831"/>
                          </a:lnTo>
                          <a:cubicBezTo>
                            <a:pt x="3041" y="14814"/>
                            <a:pt x="3055" y="14800"/>
                            <a:pt x="3073" y="14800"/>
                          </a:cubicBezTo>
                          <a:cubicBezTo>
                            <a:pt x="3090" y="14800"/>
                            <a:pt x="3104" y="14814"/>
                            <a:pt x="3104" y="14832"/>
                          </a:cubicBezTo>
                          <a:lnTo>
                            <a:pt x="3120" y="15376"/>
                          </a:lnTo>
                          <a:lnTo>
                            <a:pt x="3136" y="15823"/>
                          </a:lnTo>
                          <a:lnTo>
                            <a:pt x="3072" y="15824"/>
                          </a:lnTo>
                          <a:lnTo>
                            <a:pt x="3088" y="14624"/>
                          </a:lnTo>
                          <a:cubicBezTo>
                            <a:pt x="3089" y="14607"/>
                            <a:pt x="3103" y="14593"/>
                            <a:pt x="3120" y="14592"/>
                          </a:cubicBezTo>
                          <a:cubicBezTo>
                            <a:pt x="3138" y="14592"/>
                            <a:pt x="3152" y="14606"/>
                            <a:pt x="3152" y="14624"/>
                          </a:cubicBezTo>
                          <a:lnTo>
                            <a:pt x="3168" y="15504"/>
                          </a:lnTo>
                          <a:lnTo>
                            <a:pt x="3104" y="15503"/>
                          </a:lnTo>
                          <a:lnTo>
                            <a:pt x="3120" y="15071"/>
                          </a:lnTo>
                          <a:cubicBezTo>
                            <a:pt x="3121" y="15054"/>
                            <a:pt x="3135" y="15040"/>
                            <a:pt x="3153" y="15040"/>
                          </a:cubicBezTo>
                          <a:cubicBezTo>
                            <a:pt x="3170" y="15041"/>
                            <a:pt x="3184" y="15054"/>
                            <a:pt x="3184" y="15072"/>
                          </a:cubicBezTo>
                          <a:lnTo>
                            <a:pt x="3200" y="15728"/>
                          </a:lnTo>
                          <a:lnTo>
                            <a:pt x="3216" y="17856"/>
                          </a:lnTo>
                          <a:lnTo>
                            <a:pt x="3152" y="17856"/>
                          </a:lnTo>
                          <a:lnTo>
                            <a:pt x="3168" y="15232"/>
                          </a:lnTo>
                          <a:cubicBezTo>
                            <a:pt x="3169" y="15215"/>
                            <a:pt x="3182" y="15201"/>
                            <a:pt x="3200" y="15200"/>
                          </a:cubicBezTo>
                          <a:cubicBezTo>
                            <a:pt x="3217" y="15200"/>
                            <a:pt x="3231" y="15213"/>
                            <a:pt x="3232" y="15231"/>
                          </a:cubicBezTo>
                          <a:lnTo>
                            <a:pt x="3248" y="15503"/>
                          </a:lnTo>
                          <a:lnTo>
                            <a:pt x="3185" y="15503"/>
                          </a:lnTo>
                          <a:lnTo>
                            <a:pt x="3201" y="15167"/>
                          </a:lnTo>
                          <a:cubicBezTo>
                            <a:pt x="3201" y="15150"/>
                            <a:pt x="3216" y="15136"/>
                            <a:pt x="3233" y="15136"/>
                          </a:cubicBezTo>
                          <a:cubicBezTo>
                            <a:pt x="3250" y="15137"/>
                            <a:pt x="3264" y="15151"/>
                            <a:pt x="3264" y="15168"/>
                          </a:cubicBezTo>
                          <a:lnTo>
                            <a:pt x="3280" y="16304"/>
                          </a:lnTo>
                          <a:lnTo>
                            <a:pt x="3296" y="16655"/>
                          </a:lnTo>
                          <a:lnTo>
                            <a:pt x="3232" y="16656"/>
                          </a:lnTo>
                          <a:lnTo>
                            <a:pt x="3248" y="14864"/>
                          </a:lnTo>
                          <a:cubicBezTo>
                            <a:pt x="3249" y="14847"/>
                            <a:pt x="3263" y="14833"/>
                            <a:pt x="3280" y="14832"/>
                          </a:cubicBezTo>
                          <a:cubicBezTo>
                            <a:pt x="3297" y="14832"/>
                            <a:pt x="3312" y="14846"/>
                            <a:pt x="3312" y="14863"/>
                          </a:cubicBezTo>
                          <a:lnTo>
                            <a:pt x="3328" y="15183"/>
                          </a:lnTo>
                          <a:lnTo>
                            <a:pt x="3265" y="15183"/>
                          </a:lnTo>
                          <a:lnTo>
                            <a:pt x="3281" y="14895"/>
                          </a:lnTo>
                          <a:cubicBezTo>
                            <a:pt x="3281" y="14877"/>
                            <a:pt x="3296" y="14864"/>
                            <a:pt x="3313" y="14864"/>
                          </a:cubicBezTo>
                          <a:cubicBezTo>
                            <a:pt x="3330" y="14865"/>
                            <a:pt x="3344" y="14879"/>
                            <a:pt x="3344" y="14896"/>
                          </a:cubicBezTo>
                          <a:lnTo>
                            <a:pt x="3360" y="15840"/>
                          </a:lnTo>
                          <a:lnTo>
                            <a:pt x="3376" y="17120"/>
                          </a:lnTo>
                          <a:lnTo>
                            <a:pt x="3312" y="17120"/>
                          </a:lnTo>
                          <a:lnTo>
                            <a:pt x="3328" y="14992"/>
                          </a:lnTo>
                          <a:cubicBezTo>
                            <a:pt x="3329" y="14975"/>
                            <a:pt x="3343" y="14960"/>
                            <a:pt x="3361" y="14960"/>
                          </a:cubicBezTo>
                          <a:cubicBezTo>
                            <a:pt x="3378" y="14961"/>
                            <a:pt x="3393" y="14975"/>
                            <a:pt x="3392" y="14993"/>
                          </a:cubicBezTo>
                          <a:lnTo>
                            <a:pt x="3376" y="17121"/>
                          </a:lnTo>
                          <a:cubicBezTo>
                            <a:pt x="3376" y="17138"/>
                            <a:pt x="3362" y="17152"/>
                            <a:pt x="3345" y="17152"/>
                          </a:cubicBezTo>
                          <a:cubicBezTo>
                            <a:pt x="3327" y="17153"/>
                            <a:pt x="3313" y="17138"/>
                            <a:pt x="3312" y="17121"/>
                          </a:cubicBezTo>
                          <a:lnTo>
                            <a:pt x="3296" y="15841"/>
                          </a:lnTo>
                          <a:lnTo>
                            <a:pt x="3280" y="14897"/>
                          </a:lnTo>
                          <a:lnTo>
                            <a:pt x="3344" y="14898"/>
                          </a:lnTo>
                          <a:lnTo>
                            <a:pt x="3328" y="15186"/>
                          </a:lnTo>
                          <a:cubicBezTo>
                            <a:pt x="3327" y="15203"/>
                            <a:pt x="3313" y="15217"/>
                            <a:pt x="3296" y="15216"/>
                          </a:cubicBezTo>
                          <a:cubicBezTo>
                            <a:pt x="3279" y="15216"/>
                            <a:pt x="3265" y="15203"/>
                            <a:pt x="3265" y="15186"/>
                          </a:cubicBezTo>
                          <a:lnTo>
                            <a:pt x="3249" y="14866"/>
                          </a:lnTo>
                          <a:lnTo>
                            <a:pt x="3312" y="14865"/>
                          </a:lnTo>
                          <a:lnTo>
                            <a:pt x="3296" y="16657"/>
                          </a:lnTo>
                          <a:cubicBezTo>
                            <a:pt x="3296" y="16674"/>
                            <a:pt x="3282" y="16688"/>
                            <a:pt x="3265" y="16688"/>
                          </a:cubicBezTo>
                          <a:cubicBezTo>
                            <a:pt x="3248" y="16689"/>
                            <a:pt x="3233" y="16675"/>
                            <a:pt x="3233" y="16658"/>
                          </a:cubicBezTo>
                          <a:lnTo>
                            <a:pt x="3216" y="16305"/>
                          </a:lnTo>
                          <a:lnTo>
                            <a:pt x="3200" y="15169"/>
                          </a:lnTo>
                          <a:lnTo>
                            <a:pt x="3264" y="15170"/>
                          </a:lnTo>
                          <a:lnTo>
                            <a:pt x="3248" y="15506"/>
                          </a:lnTo>
                          <a:cubicBezTo>
                            <a:pt x="3248" y="15523"/>
                            <a:pt x="3234" y="15536"/>
                            <a:pt x="3217" y="15536"/>
                          </a:cubicBezTo>
                          <a:cubicBezTo>
                            <a:pt x="3200" y="15537"/>
                            <a:pt x="3186" y="15523"/>
                            <a:pt x="3185" y="15506"/>
                          </a:cubicBezTo>
                          <a:lnTo>
                            <a:pt x="3169" y="15234"/>
                          </a:lnTo>
                          <a:lnTo>
                            <a:pt x="3232" y="15233"/>
                          </a:lnTo>
                          <a:lnTo>
                            <a:pt x="3216" y="17857"/>
                          </a:lnTo>
                          <a:cubicBezTo>
                            <a:pt x="3216" y="17874"/>
                            <a:pt x="3202" y="17888"/>
                            <a:pt x="3184" y="17888"/>
                          </a:cubicBezTo>
                          <a:cubicBezTo>
                            <a:pt x="3167" y="17888"/>
                            <a:pt x="3153" y="17874"/>
                            <a:pt x="3152" y="17857"/>
                          </a:cubicBezTo>
                          <a:lnTo>
                            <a:pt x="3136" y="15729"/>
                          </a:lnTo>
                          <a:lnTo>
                            <a:pt x="3120" y="15073"/>
                          </a:lnTo>
                          <a:lnTo>
                            <a:pt x="3184" y="15074"/>
                          </a:lnTo>
                          <a:lnTo>
                            <a:pt x="3168" y="15506"/>
                          </a:lnTo>
                          <a:cubicBezTo>
                            <a:pt x="3168" y="15523"/>
                            <a:pt x="3153" y="15537"/>
                            <a:pt x="3136" y="15536"/>
                          </a:cubicBezTo>
                          <a:cubicBezTo>
                            <a:pt x="3119" y="15536"/>
                            <a:pt x="3105" y="15522"/>
                            <a:pt x="3104" y="15505"/>
                          </a:cubicBezTo>
                          <a:lnTo>
                            <a:pt x="3088" y="14625"/>
                          </a:lnTo>
                          <a:lnTo>
                            <a:pt x="3152" y="14625"/>
                          </a:lnTo>
                          <a:lnTo>
                            <a:pt x="3136" y="15825"/>
                          </a:lnTo>
                          <a:cubicBezTo>
                            <a:pt x="3136" y="15842"/>
                            <a:pt x="3122" y="15856"/>
                            <a:pt x="3105" y="15856"/>
                          </a:cubicBezTo>
                          <a:cubicBezTo>
                            <a:pt x="3087" y="15857"/>
                            <a:pt x="3073" y="15843"/>
                            <a:pt x="3072" y="15826"/>
                          </a:cubicBezTo>
                          <a:lnTo>
                            <a:pt x="3056" y="15377"/>
                          </a:lnTo>
                          <a:lnTo>
                            <a:pt x="3040" y="14833"/>
                          </a:lnTo>
                          <a:lnTo>
                            <a:pt x="3104" y="14834"/>
                          </a:lnTo>
                          <a:lnTo>
                            <a:pt x="3088" y="15329"/>
                          </a:lnTo>
                          <a:lnTo>
                            <a:pt x="3072" y="16817"/>
                          </a:lnTo>
                          <a:cubicBezTo>
                            <a:pt x="3072" y="16834"/>
                            <a:pt x="3058" y="16848"/>
                            <a:pt x="3040" y="16848"/>
                          </a:cubicBezTo>
                          <a:cubicBezTo>
                            <a:pt x="3023" y="16848"/>
                            <a:pt x="3009" y="16834"/>
                            <a:pt x="3008" y="16817"/>
                          </a:cubicBezTo>
                          <a:lnTo>
                            <a:pt x="2992" y="14737"/>
                          </a:lnTo>
                          <a:lnTo>
                            <a:pt x="3056" y="14737"/>
                          </a:lnTo>
                          <a:lnTo>
                            <a:pt x="3024" y="16817"/>
                          </a:lnTo>
                          <a:cubicBezTo>
                            <a:pt x="3024" y="16834"/>
                            <a:pt x="3010" y="16848"/>
                            <a:pt x="2992" y="16848"/>
                          </a:cubicBezTo>
                          <a:cubicBezTo>
                            <a:pt x="2975" y="16848"/>
                            <a:pt x="2961" y="16834"/>
                            <a:pt x="2960" y="16817"/>
                          </a:cubicBezTo>
                          <a:lnTo>
                            <a:pt x="2945" y="15891"/>
                          </a:lnTo>
                          <a:lnTo>
                            <a:pt x="2929" y="15683"/>
                          </a:lnTo>
                          <a:lnTo>
                            <a:pt x="2992" y="15681"/>
                          </a:lnTo>
                          <a:lnTo>
                            <a:pt x="2976" y="16467"/>
                          </a:lnTo>
                          <a:lnTo>
                            <a:pt x="2960" y="16675"/>
                          </a:lnTo>
                          <a:cubicBezTo>
                            <a:pt x="2959" y="16692"/>
                            <a:pt x="2945" y="16704"/>
                            <a:pt x="2929" y="16704"/>
                          </a:cubicBezTo>
                          <a:cubicBezTo>
                            <a:pt x="2912" y="16705"/>
                            <a:pt x="2898" y="16692"/>
                            <a:pt x="2897" y="16675"/>
                          </a:cubicBezTo>
                          <a:lnTo>
                            <a:pt x="2880" y="16481"/>
                          </a:lnTo>
                          <a:lnTo>
                            <a:pt x="2864" y="14417"/>
                          </a:lnTo>
                          <a:lnTo>
                            <a:pt x="2865" y="14422"/>
                          </a:lnTo>
                          <a:lnTo>
                            <a:pt x="2849" y="14326"/>
                          </a:lnTo>
                          <a:lnTo>
                            <a:pt x="2912" y="14321"/>
                          </a:lnTo>
                          <a:lnTo>
                            <a:pt x="2896" y="15073"/>
                          </a:lnTo>
                          <a:lnTo>
                            <a:pt x="2880" y="15665"/>
                          </a:lnTo>
                          <a:lnTo>
                            <a:pt x="2864" y="16337"/>
                          </a:lnTo>
                          <a:cubicBezTo>
                            <a:pt x="2864" y="16355"/>
                            <a:pt x="2850" y="16368"/>
                            <a:pt x="2833" y="16368"/>
                          </a:cubicBezTo>
                          <a:cubicBezTo>
                            <a:pt x="2815" y="16369"/>
                            <a:pt x="2801" y="16355"/>
                            <a:pt x="2800" y="16338"/>
                          </a:cubicBezTo>
                          <a:lnTo>
                            <a:pt x="2784" y="15873"/>
                          </a:lnTo>
                          <a:lnTo>
                            <a:pt x="2768" y="14657"/>
                          </a:lnTo>
                          <a:lnTo>
                            <a:pt x="2832" y="14657"/>
                          </a:lnTo>
                          <a:lnTo>
                            <a:pt x="2816" y="15330"/>
                          </a:lnTo>
                          <a:lnTo>
                            <a:pt x="2800" y="15746"/>
                          </a:lnTo>
                          <a:lnTo>
                            <a:pt x="2784" y="16242"/>
                          </a:lnTo>
                          <a:cubicBezTo>
                            <a:pt x="2784" y="16259"/>
                            <a:pt x="2770" y="16273"/>
                            <a:pt x="2752" y="16272"/>
                          </a:cubicBezTo>
                          <a:cubicBezTo>
                            <a:pt x="2735" y="16272"/>
                            <a:pt x="2721" y="16259"/>
                            <a:pt x="2720" y="16241"/>
                          </a:cubicBezTo>
                          <a:lnTo>
                            <a:pt x="2704" y="15665"/>
                          </a:lnTo>
                          <a:lnTo>
                            <a:pt x="2688" y="14465"/>
                          </a:lnTo>
                          <a:lnTo>
                            <a:pt x="2752" y="14465"/>
                          </a:lnTo>
                          <a:lnTo>
                            <a:pt x="2736" y="16289"/>
                          </a:lnTo>
                          <a:cubicBezTo>
                            <a:pt x="2736" y="16306"/>
                            <a:pt x="2722" y="16320"/>
                            <a:pt x="2704" y="16320"/>
                          </a:cubicBezTo>
                          <a:cubicBezTo>
                            <a:pt x="2687" y="16320"/>
                            <a:pt x="2673" y="16306"/>
                            <a:pt x="2672" y="16289"/>
                          </a:cubicBezTo>
                          <a:lnTo>
                            <a:pt x="2656" y="14577"/>
                          </a:lnTo>
                          <a:lnTo>
                            <a:pt x="2720" y="14577"/>
                          </a:lnTo>
                          <a:lnTo>
                            <a:pt x="2704" y="15458"/>
                          </a:lnTo>
                          <a:lnTo>
                            <a:pt x="2688" y="15810"/>
                          </a:lnTo>
                          <a:cubicBezTo>
                            <a:pt x="2688" y="15827"/>
                            <a:pt x="2673" y="15841"/>
                            <a:pt x="2656" y="15840"/>
                          </a:cubicBezTo>
                          <a:cubicBezTo>
                            <a:pt x="2639" y="15840"/>
                            <a:pt x="2625" y="15826"/>
                            <a:pt x="2624" y="15809"/>
                          </a:cubicBezTo>
                          <a:lnTo>
                            <a:pt x="2608" y="15153"/>
                          </a:lnTo>
                          <a:lnTo>
                            <a:pt x="2672" y="15153"/>
                          </a:lnTo>
                          <a:lnTo>
                            <a:pt x="2656" y="16673"/>
                          </a:lnTo>
                          <a:cubicBezTo>
                            <a:pt x="2656" y="16690"/>
                            <a:pt x="2642" y="16704"/>
                            <a:pt x="2625" y="16704"/>
                          </a:cubicBezTo>
                          <a:cubicBezTo>
                            <a:pt x="2607" y="16705"/>
                            <a:pt x="2593" y="16691"/>
                            <a:pt x="2592" y="16673"/>
                          </a:cubicBezTo>
                          <a:lnTo>
                            <a:pt x="2560" y="14977"/>
                          </a:lnTo>
                          <a:lnTo>
                            <a:pt x="2544" y="14177"/>
                          </a:lnTo>
                          <a:lnTo>
                            <a:pt x="2608" y="14177"/>
                          </a:lnTo>
                          <a:lnTo>
                            <a:pt x="2592" y="16273"/>
                          </a:lnTo>
                          <a:cubicBezTo>
                            <a:pt x="2592" y="16290"/>
                            <a:pt x="2579" y="16304"/>
                            <a:pt x="2562" y="16304"/>
                          </a:cubicBezTo>
                          <a:cubicBezTo>
                            <a:pt x="2544" y="16305"/>
                            <a:pt x="2530" y="16292"/>
                            <a:pt x="2529" y="16275"/>
                          </a:cubicBezTo>
                          <a:lnTo>
                            <a:pt x="2512" y="16065"/>
                          </a:lnTo>
                          <a:lnTo>
                            <a:pt x="2496" y="14753"/>
                          </a:lnTo>
                          <a:lnTo>
                            <a:pt x="2480" y="13761"/>
                          </a:lnTo>
                          <a:lnTo>
                            <a:pt x="2544" y="13761"/>
                          </a:lnTo>
                          <a:lnTo>
                            <a:pt x="2528" y="15393"/>
                          </a:lnTo>
                          <a:lnTo>
                            <a:pt x="2512" y="16769"/>
                          </a:lnTo>
                          <a:lnTo>
                            <a:pt x="2496" y="17393"/>
                          </a:lnTo>
                          <a:cubicBezTo>
                            <a:pt x="2496" y="17411"/>
                            <a:pt x="2482" y="17425"/>
                            <a:pt x="2464" y="17424"/>
                          </a:cubicBezTo>
                          <a:cubicBezTo>
                            <a:pt x="2447" y="17424"/>
                            <a:pt x="2433" y="17410"/>
                            <a:pt x="2432" y="17393"/>
                          </a:cubicBezTo>
                          <a:lnTo>
                            <a:pt x="2416" y="15201"/>
                          </a:lnTo>
                          <a:lnTo>
                            <a:pt x="2480" y="15201"/>
                          </a:lnTo>
                          <a:lnTo>
                            <a:pt x="2464" y="16929"/>
                          </a:lnTo>
                          <a:cubicBezTo>
                            <a:pt x="2464" y="16946"/>
                            <a:pt x="2450" y="16961"/>
                            <a:pt x="2432" y="16960"/>
                          </a:cubicBezTo>
                          <a:cubicBezTo>
                            <a:pt x="2415" y="16960"/>
                            <a:pt x="2401" y="16946"/>
                            <a:pt x="2400" y="16929"/>
                          </a:cubicBezTo>
                          <a:lnTo>
                            <a:pt x="2384" y="13825"/>
                          </a:lnTo>
                          <a:lnTo>
                            <a:pt x="2448" y="13825"/>
                          </a:lnTo>
                          <a:lnTo>
                            <a:pt x="2432" y="15825"/>
                          </a:lnTo>
                          <a:lnTo>
                            <a:pt x="2416" y="16641"/>
                          </a:lnTo>
                          <a:cubicBezTo>
                            <a:pt x="2416" y="16659"/>
                            <a:pt x="2402" y="16673"/>
                            <a:pt x="2384" y="16672"/>
                          </a:cubicBezTo>
                          <a:cubicBezTo>
                            <a:pt x="2367" y="16672"/>
                            <a:pt x="2353" y="16658"/>
                            <a:pt x="2352" y="16641"/>
                          </a:cubicBezTo>
                          <a:lnTo>
                            <a:pt x="2336" y="14897"/>
                          </a:lnTo>
                          <a:lnTo>
                            <a:pt x="2320" y="13281"/>
                          </a:lnTo>
                          <a:lnTo>
                            <a:pt x="2384" y="13281"/>
                          </a:lnTo>
                          <a:lnTo>
                            <a:pt x="2368" y="15953"/>
                          </a:lnTo>
                          <a:cubicBezTo>
                            <a:pt x="2368" y="15970"/>
                            <a:pt x="2355" y="15984"/>
                            <a:pt x="2338" y="15984"/>
                          </a:cubicBezTo>
                          <a:cubicBezTo>
                            <a:pt x="2320" y="15985"/>
                            <a:pt x="2306" y="15972"/>
                            <a:pt x="2305" y="15955"/>
                          </a:cubicBezTo>
                          <a:lnTo>
                            <a:pt x="2289" y="15747"/>
                          </a:lnTo>
                          <a:lnTo>
                            <a:pt x="2352" y="15745"/>
                          </a:lnTo>
                          <a:lnTo>
                            <a:pt x="2336" y="18161"/>
                          </a:lnTo>
                          <a:cubicBezTo>
                            <a:pt x="2336" y="18178"/>
                            <a:pt x="2322" y="18192"/>
                            <a:pt x="2304" y="18192"/>
                          </a:cubicBezTo>
                          <a:cubicBezTo>
                            <a:pt x="2287" y="18192"/>
                            <a:pt x="2273" y="18178"/>
                            <a:pt x="2272" y="18161"/>
                          </a:cubicBezTo>
                          <a:lnTo>
                            <a:pt x="2256" y="14593"/>
                          </a:lnTo>
                          <a:lnTo>
                            <a:pt x="2320" y="14593"/>
                          </a:lnTo>
                          <a:lnTo>
                            <a:pt x="2304" y="15505"/>
                          </a:lnTo>
                          <a:cubicBezTo>
                            <a:pt x="2304" y="15522"/>
                            <a:pt x="2290" y="15536"/>
                            <a:pt x="2273" y="15536"/>
                          </a:cubicBezTo>
                          <a:cubicBezTo>
                            <a:pt x="2255" y="15537"/>
                            <a:pt x="2241" y="15523"/>
                            <a:pt x="2240" y="15505"/>
                          </a:cubicBezTo>
                          <a:lnTo>
                            <a:pt x="2224" y="14881"/>
                          </a:lnTo>
                          <a:lnTo>
                            <a:pt x="2288" y="14881"/>
                          </a:lnTo>
                          <a:lnTo>
                            <a:pt x="2272" y="16993"/>
                          </a:lnTo>
                          <a:cubicBezTo>
                            <a:pt x="2272" y="17010"/>
                            <a:pt x="2258" y="17024"/>
                            <a:pt x="2240" y="17024"/>
                          </a:cubicBezTo>
                          <a:cubicBezTo>
                            <a:pt x="2223" y="17024"/>
                            <a:pt x="2209" y="17010"/>
                            <a:pt x="2208" y="16993"/>
                          </a:cubicBezTo>
                          <a:lnTo>
                            <a:pt x="2192" y="14753"/>
                          </a:lnTo>
                          <a:lnTo>
                            <a:pt x="2256" y="14754"/>
                          </a:lnTo>
                          <a:lnTo>
                            <a:pt x="2224" y="15538"/>
                          </a:lnTo>
                          <a:cubicBezTo>
                            <a:pt x="2224" y="15555"/>
                            <a:pt x="2209" y="15569"/>
                            <a:pt x="2192" y="15568"/>
                          </a:cubicBezTo>
                          <a:cubicBezTo>
                            <a:pt x="2175" y="15568"/>
                            <a:pt x="2161" y="15554"/>
                            <a:pt x="2160" y="15537"/>
                          </a:cubicBezTo>
                          <a:lnTo>
                            <a:pt x="2144" y="14113"/>
                          </a:lnTo>
                          <a:lnTo>
                            <a:pt x="2208" y="14113"/>
                          </a:lnTo>
                          <a:lnTo>
                            <a:pt x="2192" y="14721"/>
                          </a:lnTo>
                          <a:cubicBezTo>
                            <a:pt x="2192" y="14739"/>
                            <a:pt x="2178" y="14752"/>
                            <a:pt x="2160" y="14752"/>
                          </a:cubicBezTo>
                          <a:cubicBezTo>
                            <a:pt x="2143" y="14752"/>
                            <a:pt x="2129" y="14739"/>
                            <a:pt x="2128" y="14721"/>
                          </a:cubicBezTo>
                          <a:lnTo>
                            <a:pt x="2112" y="14033"/>
                          </a:lnTo>
                          <a:lnTo>
                            <a:pt x="2176" y="14033"/>
                          </a:lnTo>
                          <a:lnTo>
                            <a:pt x="2160" y="14737"/>
                          </a:lnTo>
                          <a:lnTo>
                            <a:pt x="2144" y="16561"/>
                          </a:lnTo>
                          <a:lnTo>
                            <a:pt x="2128" y="18097"/>
                          </a:lnTo>
                          <a:cubicBezTo>
                            <a:pt x="2128" y="18114"/>
                            <a:pt x="2114" y="18129"/>
                            <a:pt x="2096" y="18128"/>
                          </a:cubicBezTo>
                          <a:cubicBezTo>
                            <a:pt x="2079" y="18128"/>
                            <a:pt x="2065" y="18114"/>
                            <a:pt x="2064" y="18097"/>
                          </a:cubicBezTo>
                          <a:lnTo>
                            <a:pt x="2048" y="14930"/>
                          </a:lnTo>
                          <a:lnTo>
                            <a:pt x="2032" y="14546"/>
                          </a:lnTo>
                          <a:lnTo>
                            <a:pt x="2096" y="14545"/>
                          </a:lnTo>
                          <a:lnTo>
                            <a:pt x="2080" y="15233"/>
                          </a:lnTo>
                          <a:lnTo>
                            <a:pt x="2064" y="15937"/>
                          </a:lnTo>
                          <a:cubicBezTo>
                            <a:pt x="2064" y="15954"/>
                            <a:pt x="2050" y="15968"/>
                            <a:pt x="2033" y="15968"/>
                          </a:cubicBezTo>
                          <a:cubicBezTo>
                            <a:pt x="2016" y="15969"/>
                            <a:pt x="2001" y="15955"/>
                            <a:pt x="2001" y="15938"/>
                          </a:cubicBezTo>
                          <a:lnTo>
                            <a:pt x="1985" y="15586"/>
                          </a:lnTo>
                          <a:lnTo>
                            <a:pt x="1969" y="15250"/>
                          </a:lnTo>
                          <a:lnTo>
                            <a:pt x="2032" y="15249"/>
                          </a:lnTo>
                          <a:lnTo>
                            <a:pt x="2016" y="15809"/>
                          </a:lnTo>
                          <a:cubicBezTo>
                            <a:pt x="2016" y="15827"/>
                            <a:pt x="2002" y="15841"/>
                            <a:pt x="1984" y="15840"/>
                          </a:cubicBezTo>
                          <a:cubicBezTo>
                            <a:pt x="1967" y="15840"/>
                            <a:pt x="1953" y="15826"/>
                            <a:pt x="1952" y="15809"/>
                          </a:cubicBezTo>
                          <a:lnTo>
                            <a:pt x="1936" y="14449"/>
                          </a:lnTo>
                          <a:lnTo>
                            <a:pt x="2000" y="14451"/>
                          </a:lnTo>
                          <a:lnTo>
                            <a:pt x="1984" y="14659"/>
                          </a:lnTo>
                          <a:lnTo>
                            <a:pt x="1968" y="14897"/>
                          </a:lnTo>
                          <a:lnTo>
                            <a:pt x="1952" y="15473"/>
                          </a:lnTo>
                          <a:cubicBezTo>
                            <a:pt x="1952" y="15491"/>
                            <a:pt x="1938" y="15504"/>
                            <a:pt x="1920" y="15504"/>
                          </a:cubicBezTo>
                          <a:cubicBezTo>
                            <a:pt x="1903" y="15504"/>
                            <a:pt x="1889" y="15491"/>
                            <a:pt x="1888" y="15473"/>
                          </a:cubicBezTo>
                          <a:lnTo>
                            <a:pt x="1872" y="14882"/>
                          </a:lnTo>
                          <a:lnTo>
                            <a:pt x="1856" y="14482"/>
                          </a:lnTo>
                          <a:lnTo>
                            <a:pt x="1920" y="14481"/>
                          </a:lnTo>
                          <a:lnTo>
                            <a:pt x="1904" y="16113"/>
                          </a:lnTo>
                          <a:cubicBezTo>
                            <a:pt x="1904" y="16130"/>
                            <a:pt x="1890" y="16145"/>
                            <a:pt x="1872" y="16144"/>
                          </a:cubicBezTo>
                          <a:cubicBezTo>
                            <a:pt x="1855" y="16144"/>
                            <a:pt x="1841" y="16130"/>
                            <a:pt x="1840" y="16113"/>
                          </a:cubicBezTo>
                          <a:lnTo>
                            <a:pt x="1824" y="13185"/>
                          </a:lnTo>
                          <a:lnTo>
                            <a:pt x="1888" y="13185"/>
                          </a:lnTo>
                          <a:lnTo>
                            <a:pt x="1872" y="13841"/>
                          </a:lnTo>
                          <a:cubicBezTo>
                            <a:pt x="1872" y="13859"/>
                            <a:pt x="1858" y="13872"/>
                            <a:pt x="1841" y="13872"/>
                          </a:cubicBezTo>
                          <a:cubicBezTo>
                            <a:pt x="1823" y="13873"/>
                            <a:pt x="1809" y="13859"/>
                            <a:pt x="1808" y="13841"/>
                          </a:cubicBezTo>
                          <a:lnTo>
                            <a:pt x="1792" y="13329"/>
                          </a:lnTo>
                          <a:lnTo>
                            <a:pt x="1856" y="13329"/>
                          </a:lnTo>
                          <a:lnTo>
                            <a:pt x="1824" y="15409"/>
                          </a:lnTo>
                          <a:cubicBezTo>
                            <a:pt x="1824" y="15426"/>
                            <a:pt x="1810" y="15440"/>
                            <a:pt x="1793" y="15440"/>
                          </a:cubicBezTo>
                          <a:cubicBezTo>
                            <a:pt x="1775" y="15441"/>
                            <a:pt x="1761" y="15427"/>
                            <a:pt x="1760" y="15410"/>
                          </a:cubicBezTo>
                          <a:lnTo>
                            <a:pt x="1744" y="14978"/>
                          </a:lnTo>
                          <a:lnTo>
                            <a:pt x="1808" y="14977"/>
                          </a:lnTo>
                          <a:lnTo>
                            <a:pt x="1792" y="15777"/>
                          </a:lnTo>
                          <a:cubicBezTo>
                            <a:pt x="1792" y="15793"/>
                            <a:pt x="1780" y="15807"/>
                            <a:pt x="1763" y="15808"/>
                          </a:cubicBezTo>
                          <a:cubicBezTo>
                            <a:pt x="1747" y="15810"/>
                            <a:pt x="1732" y="15799"/>
                            <a:pt x="1729" y="15783"/>
                          </a:cubicBezTo>
                          <a:lnTo>
                            <a:pt x="1713" y="15703"/>
                          </a:lnTo>
                          <a:cubicBezTo>
                            <a:pt x="1713" y="15701"/>
                            <a:pt x="1713" y="15699"/>
                            <a:pt x="1712" y="15697"/>
                          </a:cubicBezTo>
                          <a:lnTo>
                            <a:pt x="1696" y="15089"/>
                          </a:lnTo>
                          <a:lnTo>
                            <a:pt x="1760" y="15089"/>
                          </a:lnTo>
                          <a:lnTo>
                            <a:pt x="1744" y="16817"/>
                          </a:lnTo>
                          <a:cubicBezTo>
                            <a:pt x="1744" y="16834"/>
                            <a:pt x="1730" y="16848"/>
                            <a:pt x="1712" y="16848"/>
                          </a:cubicBezTo>
                          <a:cubicBezTo>
                            <a:pt x="1695" y="16848"/>
                            <a:pt x="1681" y="16834"/>
                            <a:pt x="1680" y="16817"/>
                          </a:cubicBezTo>
                          <a:lnTo>
                            <a:pt x="1664" y="14833"/>
                          </a:lnTo>
                          <a:lnTo>
                            <a:pt x="1728" y="14836"/>
                          </a:lnTo>
                          <a:lnTo>
                            <a:pt x="1712" y="14977"/>
                          </a:lnTo>
                          <a:lnTo>
                            <a:pt x="1696" y="15505"/>
                          </a:lnTo>
                          <a:cubicBezTo>
                            <a:pt x="1696" y="15521"/>
                            <a:pt x="1684" y="15535"/>
                            <a:pt x="1668" y="15536"/>
                          </a:cubicBezTo>
                          <a:cubicBezTo>
                            <a:pt x="1652" y="15538"/>
                            <a:pt x="1637" y="15528"/>
                            <a:pt x="1633" y="15512"/>
                          </a:cubicBezTo>
                          <a:lnTo>
                            <a:pt x="1617" y="15448"/>
                          </a:lnTo>
                          <a:lnTo>
                            <a:pt x="1680" y="15441"/>
                          </a:lnTo>
                          <a:lnTo>
                            <a:pt x="1664" y="15969"/>
                          </a:lnTo>
                          <a:cubicBezTo>
                            <a:pt x="1664" y="15987"/>
                            <a:pt x="1650" y="16001"/>
                            <a:pt x="1632" y="16000"/>
                          </a:cubicBezTo>
                          <a:cubicBezTo>
                            <a:pt x="1615" y="16000"/>
                            <a:pt x="1601" y="15986"/>
                            <a:pt x="1600" y="15969"/>
                          </a:cubicBezTo>
                          <a:lnTo>
                            <a:pt x="1584" y="14849"/>
                          </a:lnTo>
                          <a:lnTo>
                            <a:pt x="1647" y="14859"/>
                          </a:lnTo>
                          <a:lnTo>
                            <a:pt x="1631" y="14907"/>
                          </a:lnTo>
                          <a:lnTo>
                            <a:pt x="1632" y="14897"/>
                          </a:lnTo>
                          <a:lnTo>
                            <a:pt x="1616" y="15633"/>
                          </a:lnTo>
                          <a:cubicBezTo>
                            <a:pt x="1616" y="15651"/>
                            <a:pt x="1602" y="15665"/>
                            <a:pt x="1584" y="15664"/>
                          </a:cubicBezTo>
                          <a:cubicBezTo>
                            <a:pt x="1567" y="15664"/>
                            <a:pt x="1553" y="15650"/>
                            <a:pt x="1552" y="15633"/>
                          </a:cubicBezTo>
                          <a:lnTo>
                            <a:pt x="1536" y="14481"/>
                          </a:lnTo>
                          <a:lnTo>
                            <a:pt x="1600" y="14481"/>
                          </a:lnTo>
                          <a:lnTo>
                            <a:pt x="1584" y="15041"/>
                          </a:lnTo>
                          <a:cubicBezTo>
                            <a:pt x="1584" y="15059"/>
                            <a:pt x="1570" y="15073"/>
                            <a:pt x="1552" y="15072"/>
                          </a:cubicBezTo>
                          <a:cubicBezTo>
                            <a:pt x="1535" y="15072"/>
                            <a:pt x="1521" y="15058"/>
                            <a:pt x="1520" y="15041"/>
                          </a:cubicBezTo>
                          <a:lnTo>
                            <a:pt x="1504" y="14113"/>
                          </a:lnTo>
                          <a:lnTo>
                            <a:pt x="1568" y="14113"/>
                          </a:lnTo>
                          <a:lnTo>
                            <a:pt x="1552" y="17313"/>
                          </a:lnTo>
                          <a:cubicBezTo>
                            <a:pt x="1552" y="17330"/>
                            <a:pt x="1538" y="17344"/>
                            <a:pt x="1521" y="17344"/>
                          </a:cubicBezTo>
                          <a:cubicBezTo>
                            <a:pt x="1503" y="17345"/>
                            <a:pt x="1489" y="17330"/>
                            <a:pt x="1488" y="17313"/>
                          </a:cubicBezTo>
                          <a:lnTo>
                            <a:pt x="1472" y="15921"/>
                          </a:lnTo>
                          <a:lnTo>
                            <a:pt x="1456" y="13329"/>
                          </a:lnTo>
                          <a:lnTo>
                            <a:pt x="1520" y="13331"/>
                          </a:lnTo>
                          <a:lnTo>
                            <a:pt x="1504" y="13521"/>
                          </a:lnTo>
                          <a:lnTo>
                            <a:pt x="1488" y="15649"/>
                          </a:lnTo>
                          <a:lnTo>
                            <a:pt x="1472" y="16401"/>
                          </a:lnTo>
                          <a:cubicBezTo>
                            <a:pt x="1472" y="16419"/>
                            <a:pt x="1458" y="16433"/>
                            <a:pt x="1440" y="16432"/>
                          </a:cubicBezTo>
                          <a:cubicBezTo>
                            <a:pt x="1423" y="16432"/>
                            <a:pt x="1409" y="16418"/>
                            <a:pt x="1408" y="16401"/>
                          </a:cubicBezTo>
                          <a:lnTo>
                            <a:pt x="1392" y="14033"/>
                          </a:lnTo>
                          <a:lnTo>
                            <a:pt x="1395" y="14044"/>
                          </a:lnTo>
                          <a:lnTo>
                            <a:pt x="1363" y="13964"/>
                          </a:lnTo>
                          <a:lnTo>
                            <a:pt x="1424" y="13953"/>
                          </a:lnTo>
                          <a:lnTo>
                            <a:pt x="1408" y="15314"/>
                          </a:lnTo>
                          <a:lnTo>
                            <a:pt x="1392" y="15730"/>
                          </a:lnTo>
                          <a:cubicBezTo>
                            <a:pt x="1392" y="15747"/>
                            <a:pt x="1377" y="15761"/>
                            <a:pt x="1360" y="15760"/>
                          </a:cubicBezTo>
                          <a:cubicBezTo>
                            <a:pt x="1343" y="15760"/>
                            <a:pt x="1329" y="15746"/>
                            <a:pt x="1328" y="15729"/>
                          </a:cubicBezTo>
                          <a:lnTo>
                            <a:pt x="1312" y="14929"/>
                          </a:lnTo>
                          <a:lnTo>
                            <a:pt x="1376" y="14929"/>
                          </a:lnTo>
                          <a:lnTo>
                            <a:pt x="1360" y="15505"/>
                          </a:lnTo>
                          <a:cubicBezTo>
                            <a:pt x="1360" y="15522"/>
                            <a:pt x="1346" y="15536"/>
                            <a:pt x="1329" y="15536"/>
                          </a:cubicBezTo>
                          <a:cubicBezTo>
                            <a:pt x="1312" y="15537"/>
                            <a:pt x="1298" y="15524"/>
                            <a:pt x="1297" y="15507"/>
                          </a:cubicBezTo>
                          <a:lnTo>
                            <a:pt x="1280" y="15281"/>
                          </a:lnTo>
                          <a:lnTo>
                            <a:pt x="1264" y="14433"/>
                          </a:lnTo>
                          <a:lnTo>
                            <a:pt x="1328" y="14433"/>
                          </a:lnTo>
                          <a:lnTo>
                            <a:pt x="1312" y="15249"/>
                          </a:lnTo>
                          <a:lnTo>
                            <a:pt x="1296" y="17393"/>
                          </a:lnTo>
                          <a:cubicBezTo>
                            <a:pt x="1296" y="17410"/>
                            <a:pt x="1282" y="17424"/>
                            <a:pt x="1264" y="17424"/>
                          </a:cubicBezTo>
                          <a:cubicBezTo>
                            <a:pt x="1247" y="17424"/>
                            <a:pt x="1233" y="17410"/>
                            <a:pt x="1232" y="17393"/>
                          </a:cubicBezTo>
                          <a:lnTo>
                            <a:pt x="1217" y="14818"/>
                          </a:lnTo>
                          <a:lnTo>
                            <a:pt x="1201" y="14482"/>
                          </a:lnTo>
                          <a:lnTo>
                            <a:pt x="1264" y="14481"/>
                          </a:lnTo>
                          <a:lnTo>
                            <a:pt x="1248" y="16289"/>
                          </a:lnTo>
                          <a:cubicBezTo>
                            <a:pt x="1248" y="16306"/>
                            <a:pt x="1234" y="16320"/>
                            <a:pt x="1217" y="16320"/>
                          </a:cubicBezTo>
                          <a:cubicBezTo>
                            <a:pt x="1199" y="16321"/>
                            <a:pt x="1185" y="16306"/>
                            <a:pt x="1184" y="16289"/>
                          </a:cubicBezTo>
                          <a:lnTo>
                            <a:pt x="1168" y="15249"/>
                          </a:lnTo>
                          <a:lnTo>
                            <a:pt x="1232" y="15249"/>
                          </a:lnTo>
                          <a:lnTo>
                            <a:pt x="1216" y="16337"/>
                          </a:lnTo>
                          <a:cubicBezTo>
                            <a:pt x="1216" y="16354"/>
                            <a:pt x="1202" y="16369"/>
                            <a:pt x="1184" y="16368"/>
                          </a:cubicBezTo>
                          <a:cubicBezTo>
                            <a:pt x="1167" y="16368"/>
                            <a:pt x="1153" y="16354"/>
                            <a:pt x="1152" y="16337"/>
                          </a:cubicBezTo>
                          <a:lnTo>
                            <a:pt x="1136" y="14465"/>
                          </a:lnTo>
                          <a:lnTo>
                            <a:pt x="1200" y="14465"/>
                          </a:lnTo>
                          <a:lnTo>
                            <a:pt x="1184" y="15937"/>
                          </a:lnTo>
                          <a:cubicBezTo>
                            <a:pt x="1184" y="15954"/>
                            <a:pt x="1170" y="15968"/>
                            <a:pt x="1152" y="15968"/>
                          </a:cubicBezTo>
                          <a:cubicBezTo>
                            <a:pt x="1135" y="15968"/>
                            <a:pt x="1121" y="15954"/>
                            <a:pt x="1120" y="15937"/>
                          </a:cubicBezTo>
                          <a:lnTo>
                            <a:pt x="1104" y="14401"/>
                          </a:lnTo>
                          <a:lnTo>
                            <a:pt x="1168" y="14401"/>
                          </a:lnTo>
                          <a:lnTo>
                            <a:pt x="1152" y="15073"/>
                          </a:lnTo>
                          <a:lnTo>
                            <a:pt x="1136" y="16209"/>
                          </a:lnTo>
                          <a:cubicBezTo>
                            <a:pt x="1136" y="16226"/>
                            <a:pt x="1122" y="16241"/>
                            <a:pt x="1104" y="16240"/>
                          </a:cubicBezTo>
                          <a:cubicBezTo>
                            <a:pt x="1087" y="16240"/>
                            <a:pt x="1073" y="16226"/>
                            <a:pt x="1072" y="16209"/>
                          </a:cubicBezTo>
                          <a:lnTo>
                            <a:pt x="1056" y="14065"/>
                          </a:lnTo>
                          <a:lnTo>
                            <a:pt x="1120" y="14065"/>
                          </a:lnTo>
                          <a:lnTo>
                            <a:pt x="1104" y="16737"/>
                          </a:lnTo>
                          <a:cubicBezTo>
                            <a:pt x="1104" y="16754"/>
                            <a:pt x="1091" y="16768"/>
                            <a:pt x="1074" y="16768"/>
                          </a:cubicBezTo>
                          <a:cubicBezTo>
                            <a:pt x="1057" y="16769"/>
                            <a:pt x="1042" y="16756"/>
                            <a:pt x="1041" y="16739"/>
                          </a:cubicBezTo>
                          <a:lnTo>
                            <a:pt x="1024" y="16561"/>
                          </a:lnTo>
                          <a:lnTo>
                            <a:pt x="1008" y="12385"/>
                          </a:lnTo>
                          <a:lnTo>
                            <a:pt x="1072" y="12385"/>
                          </a:lnTo>
                          <a:lnTo>
                            <a:pt x="1040" y="16049"/>
                          </a:lnTo>
                          <a:lnTo>
                            <a:pt x="1024" y="18241"/>
                          </a:lnTo>
                          <a:cubicBezTo>
                            <a:pt x="1024" y="18258"/>
                            <a:pt x="1010" y="18273"/>
                            <a:pt x="992" y="18272"/>
                          </a:cubicBezTo>
                          <a:cubicBezTo>
                            <a:pt x="975" y="18272"/>
                            <a:pt x="961" y="18258"/>
                            <a:pt x="960" y="18241"/>
                          </a:cubicBezTo>
                          <a:lnTo>
                            <a:pt x="944" y="13569"/>
                          </a:lnTo>
                          <a:lnTo>
                            <a:pt x="1008" y="13569"/>
                          </a:lnTo>
                          <a:lnTo>
                            <a:pt x="992" y="15089"/>
                          </a:lnTo>
                          <a:cubicBezTo>
                            <a:pt x="992" y="15106"/>
                            <a:pt x="978" y="15120"/>
                            <a:pt x="960" y="15120"/>
                          </a:cubicBezTo>
                          <a:cubicBezTo>
                            <a:pt x="943" y="15120"/>
                            <a:pt x="929" y="15106"/>
                            <a:pt x="928" y="15089"/>
                          </a:cubicBezTo>
                          <a:lnTo>
                            <a:pt x="912" y="13393"/>
                          </a:lnTo>
                          <a:lnTo>
                            <a:pt x="976" y="13393"/>
                          </a:lnTo>
                          <a:lnTo>
                            <a:pt x="960" y="14945"/>
                          </a:lnTo>
                          <a:lnTo>
                            <a:pt x="944" y="15458"/>
                          </a:lnTo>
                          <a:lnTo>
                            <a:pt x="928" y="15778"/>
                          </a:lnTo>
                          <a:cubicBezTo>
                            <a:pt x="928" y="15795"/>
                            <a:pt x="913" y="15809"/>
                            <a:pt x="896" y="15808"/>
                          </a:cubicBezTo>
                          <a:cubicBezTo>
                            <a:pt x="879" y="15808"/>
                            <a:pt x="865" y="15795"/>
                            <a:pt x="864" y="15778"/>
                          </a:cubicBezTo>
                          <a:lnTo>
                            <a:pt x="848" y="15314"/>
                          </a:lnTo>
                          <a:lnTo>
                            <a:pt x="912" y="15313"/>
                          </a:lnTo>
                          <a:lnTo>
                            <a:pt x="896" y="16433"/>
                          </a:lnTo>
                          <a:cubicBezTo>
                            <a:pt x="896" y="16450"/>
                            <a:pt x="882" y="16465"/>
                            <a:pt x="864" y="16464"/>
                          </a:cubicBezTo>
                          <a:cubicBezTo>
                            <a:pt x="847" y="16464"/>
                            <a:pt x="833" y="16450"/>
                            <a:pt x="832" y="16433"/>
                          </a:cubicBezTo>
                          <a:lnTo>
                            <a:pt x="816" y="13345"/>
                          </a:lnTo>
                          <a:lnTo>
                            <a:pt x="880" y="13345"/>
                          </a:lnTo>
                          <a:lnTo>
                            <a:pt x="864" y="16705"/>
                          </a:lnTo>
                          <a:cubicBezTo>
                            <a:pt x="864" y="16722"/>
                            <a:pt x="850" y="16736"/>
                            <a:pt x="832" y="16736"/>
                          </a:cubicBezTo>
                          <a:cubicBezTo>
                            <a:pt x="815" y="16736"/>
                            <a:pt x="801" y="16722"/>
                            <a:pt x="800" y="16705"/>
                          </a:cubicBezTo>
                          <a:lnTo>
                            <a:pt x="784" y="13841"/>
                          </a:lnTo>
                          <a:lnTo>
                            <a:pt x="848" y="13841"/>
                          </a:lnTo>
                          <a:lnTo>
                            <a:pt x="832" y="15729"/>
                          </a:lnTo>
                          <a:lnTo>
                            <a:pt x="816" y="16449"/>
                          </a:lnTo>
                          <a:cubicBezTo>
                            <a:pt x="816" y="16467"/>
                            <a:pt x="802" y="16481"/>
                            <a:pt x="784" y="16480"/>
                          </a:cubicBezTo>
                          <a:cubicBezTo>
                            <a:pt x="767" y="16480"/>
                            <a:pt x="753" y="16466"/>
                            <a:pt x="752" y="16449"/>
                          </a:cubicBezTo>
                          <a:lnTo>
                            <a:pt x="736" y="14897"/>
                          </a:lnTo>
                          <a:lnTo>
                            <a:pt x="800" y="14897"/>
                          </a:lnTo>
                          <a:lnTo>
                            <a:pt x="784" y="16721"/>
                          </a:lnTo>
                          <a:cubicBezTo>
                            <a:pt x="784" y="16738"/>
                            <a:pt x="770" y="16753"/>
                            <a:pt x="752" y="16752"/>
                          </a:cubicBezTo>
                          <a:cubicBezTo>
                            <a:pt x="735" y="16752"/>
                            <a:pt x="721" y="16738"/>
                            <a:pt x="720" y="16721"/>
                          </a:cubicBezTo>
                          <a:lnTo>
                            <a:pt x="704" y="13137"/>
                          </a:lnTo>
                          <a:lnTo>
                            <a:pt x="768" y="13137"/>
                          </a:lnTo>
                          <a:lnTo>
                            <a:pt x="752" y="16033"/>
                          </a:lnTo>
                          <a:cubicBezTo>
                            <a:pt x="752" y="16050"/>
                            <a:pt x="738" y="16064"/>
                            <a:pt x="721" y="16064"/>
                          </a:cubicBezTo>
                          <a:cubicBezTo>
                            <a:pt x="703" y="16065"/>
                            <a:pt x="689" y="16050"/>
                            <a:pt x="688" y="16033"/>
                          </a:cubicBezTo>
                          <a:lnTo>
                            <a:pt x="673" y="14804"/>
                          </a:lnTo>
                          <a:lnTo>
                            <a:pt x="656" y="14673"/>
                          </a:lnTo>
                          <a:lnTo>
                            <a:pt x="640" y="13521"/>
                          </a:lnTo>
                          <a:lnTo>
                            <a:pt x="704" y="13521"/>
                          </a:lnTo>
                          <a:lnTo>
                            <a:pt x="688" y="14257"/>
                          </a:lnTo>
                          <a:cubicBezTo>
                            <a:pt x="688" y="14275"/>
                            <a:pt x="674" y="14289"/>
                            <a:pt x="656" y="14288"/>
                          </a:cubicBezTo>
                          <a:cubicBezTo>
                            <a:pt x="639" y="14288"/>
                            <a:pt x="625" y="14274"/>
                            <a:pt x="624" y="14257"/>
                          </a:cubicBezTo>
                          <a:lnTo>
                            <a:pt x="608" y="12705"/>
                          </a:lnTo>
                          <a:lnTo>
                            <a:pt x="672" y="12705"/>
                          </a:lnTo>
                          <a:lnTo>
                            <a:pt x="640" y="13906"/>
                          </a:lnTo>
                          <a:lnTo>
                            <a:pt x="624" y="14354"/>
                          </a:lnTo>
                          <a:cubicBezTo>
                            <a:pt x="624" y="14371"/>
                            <a:pt x="609" y="14385"/>
                            <a:pt x="592" y="14384"/>
                          </a:cubicBezTo>
                          <a:cubicBezTo>
                            <a:pt x="575" y="14384"/>
                            <a:pt x="561" y="14370"/>
                            <a:pt x="560" y="14353"/>
                          </a:cubicBezTo>
                          <a:lnTo>
                            <a:pt x="544" y="13105"/>
                          </a:lnTo>
                          <a:lnTo>
                            <a:pt x="528" y="12369"/>
                          </a:lnTo>
                          <a:lnTo>
                            <a:pt x="512" y="11745"/>
                          </a:lnTo>
                          <a:lnTo>
                            <a:pt x="496" y="10386"/>
                          </a:lnTo>
                          <a:lnTo>
                            <a:pt x="480" y="10017"/>
                          </a:lnTo>
                          <a:lnTo>
                            <a:pt x="464" y="9201"/>
                          </a:lnTo>
                          <a:lnTo>
                            <a:pt x="448" y="7889"/>
                          </a:lnTo>
                          <a:lnTo>
                            <a:pt x="432" y="7217"/>
                          </a:lnTo>
                          <a:lnTo>
                            <a:pt x="416" y="4929"/>
                          </a:lnTo>
                          <a:lnTo>
                            <a:pt x="480" y="4929"/>
                          </a:lnTo>
                          <a:lnTo>
                            <a:pt x="464" y="5633"/>
                          </a:lnTo>
                          <a:cubicBezTo>
                            <a:pt x="464" y="5650"/>
                            <a:pt x="450" y="5664"/>
                            <a:pt x="433" y="5664"/>
                          </a:cubicBezTo>
                          <a:cubicBezTo>
                            <a:pt x="416" y="5665"/>
                            <a:pt x="402" y="5652"/>
                            <a:pt x="401" y="5635"/>
                          </a:cubicBezTo>
                          <a:lnTo>
                            <a:pt x="385" y="5410"/>
                          </a:lnTo>
                          <a:lnTo>
                            <a:pt x="368" y="5057"/>
                          </a:lnTo>
                          <a:lnTo>
                            <a:pt x="352" y="1329"/>
                          </a:lnTo>
                          <a:lnTo>
                            <a:pt x="416" y="1329"/>
                          </a:lnTo>
                          <a:lnTo>
                            <a:pt x="400" y="2913"/>
                          </a:lnTo>
                          <a:cubicBezTo>
                            <a:pt x="400" y="2930"/>
                            <a:pt x="386" y="2944"/>
                            <a:pt x="369" y="2944"/>
                          </a:cubicBezTo>
                          <a:cubicBezTo>
                            <a:pt x="351" y="2945"/>
                            <a:pt x="337" y="2931"/>
                            <a:pt x="336" y="2913"/>
                          </a:cubicBezTo>
                          <a:lnTo>
                            <a:pt x="320" y="2401"/>
                          </a:lnTo>
                          <a:lnTo>
                            <a:pt x="384" y="2401"/>
                          </a:lnTo>
                          <a:lnTo>
                            <a:pt x="368" y="3025"/>
                          </a:lnTo>
                          <a:cubicBezTo>
                            <a:pt x="368" y="3043"/>
                            <a:pt x="354" y="3057"/>
                            <a:pt x="336" y="3056"/>
                          </a:cubicBezTo>
                          <a:cubicBezTo>
                            <a:pt x="319" y="3056"/>
                            <a:pt x="305" y="3042"/>
                            <a:pt x="304" y="3025"/>
                          </a:cubicBezTo>
                          <a:lnTo>
                            <a:pt x="288" y="33"/>
                          </a:lnTo>
                          <a:lnTo>
                            <a:pt x="352" y="33"/>
                          </a:lnTo>
                          <a:lnTo>
                            <a:pt x="336" y="1041"/>
                          </a:lnTo>
                          <a:lnTo>
                            <a:pt x="320" y="2065"/>
                          </a:lnTo>
                          <a:cubicBezTo>
                            <a:pt x="320" y="2081"/>
                            <a:pt x="308" y="2094"/>
                            <a:pt x="292" y="2096"/>
                          </a:cubicBezTo>
                          <a:cubicBezTo>
                            <a:pt x="276" y="2098"/>
                            <a:pt x="261" y="2088"/>
                            <a:pt x="257" y="2072"/>
                          </a:cubicBezTo>
                          <a:lnTo>
                            <a:pt x="241" y="2004"/>
                          </a:lnTo>
                          <a:lnTo>
                            <a:pt x="225" y="1860"/>
                          </a:lnTo>
                          <a:lnTo>
                            <a:pt x="288" y="1857"/>
                          </a:lnTo>
                          <a:lnTo>
                            <a:pt x="272" y="3602"/>
                          </a:lnTo>
                          <a:lnTo>
                            <a:pt x="240" y="4530"/>
                          </a:lnTo>
                          <a:cubicBezTo>
                            <a:pt x="240" y="4544"/>
                            <a:pt x="230" y="4557"/>
                            <a:pt x="215" y="4560"/>
                          </a:cubicBezTo>
                          <a:cubicBezTo>
                            <a:pt x="201" y="4563"/>
                            <a:pt x="186" y="4556"/>
                            <a:pt x="180" y="4543"/>
                          </a:cubicBezTo>
                          <a:lnTo>
                            <a:pt x="164" y="4511"/>
                          </a:lnTo>
                          <a:lnTo>
                            <a:pt x="224" y="4497"/>
                          </a:lnTo>
                          <a:lnTo>
                            <a:pt x="208" y="6657"/>
                          </a:lnTo>
                          <a:cubicBezTo>
                            <a:pt x="208" y="6674"/>
                            <a:pt x="194" y="6688"/>
                            <a:pt x="177" y="6688"/>
                          </a:cubicBezTo>
                          <a:cubicBezTo>
                            <a:pt x="159" y="6689"/>
                            <a:pt x="145" y="6675"/>
                            <a:pt x="144" y="6657"/>
                          </a:cubicBezTo>
                          <a:lnTo>
                            <a:pt x="128" y="5841"/>
                          </a:lnTo>
                          <a:lnTo>
                            <a:pt x="192" y="5841"/>
                          </a:lnTo>
                          <a:lnTo>
                            <a:pt x="176" y="8081"/>
                          </a:lnTo>
                          <a:cubicBezTo>
                            <a:pt x="176" y="8098"/>
                            <a:pt x="162" y="8112"/>
                            <a:pt x="144" y="8112"/>
                          </a:cubicBezTo>
                          <a:cubicBezTo>
                            <a:pt x="127" y="8112"/>
                            <a:pt x="113" y="8098"/>
                            <a:pt x="112" y="8081"/>
                          </a:cubicBezTo>
                          <a:lnTo>
                            <a:pt x="96" y="6193"/>
                          </a:lnTo>
                          <a:lnTo>
                            <a:pt x="160" y="6193"/>
                          </a:lnTo>
                          <a:lnTo>
                            <a:pt x="144" y="8289"/>
                          </a:lnTo>
                          <a:cubicBezTo>
                            <a:pt x="144" y="8306"/>
                            <a:pt x="130" y="8320"/>
                            <a:pt x="113" y="8320"/>
                          </a:cubicBezTo>
                          <a:cubicBezTo>
                            <a:pt x="95" y="8321"/>
                            <a:pt x="81" y="8307"/>
                            <a:pt x="80" y="8289"/>
                          </a:cubicBezTo>
                          <a:lnTo>
                            <a:pt x="64" y="7377"/>
                          </a:lnTo>
                          <a:lnTo>
                            <a:pt x="128" y="7377"/>
                          </a:lnTo>
                          <a:lnTo>
                            <a:pt x="112" y="8513"/>
                          </a:lnTo>
                          <a:lnTo>
                            <a:pt x="96" y="9825"/>
                          </a:lnTo>
                          <a:lnTo>
                            <a:pt x="80" y="11409"/>
                          </a:lnTo>
                          <a:cubicBezTo>
                            <a:pt x="80" y="11426"/>
                            <a:pt x="66" y="11441"/>
                            <a:pt x="48" y="11440"/>
                          </a:cubicBezTo>
                          <a:cubicBezTo>
                            <a:pt x="31" y="11440"/>
                            <a:pt x="17" y="11426"/>
                            <a:pt x="16" y="11409"/>
                          </a:cubicBezTo>
                          <a:lnTo>
                            <a:pt x="0" y="8881"/>
                          </a:lnTo>
                          <a:cubicBezTo>
                            <a:pt x="0" y="8863"/>
                            <a:pt x="15" y="8849"/>
                            <a:pt x="32" y="8848"/>
                          </a:cubicBezTo>
                          <a:cubicBezTo>
                            <a:pt x="50" y="8848"/>
                            <a:pt x="64" y="8863"/>
                            <a:pt x="64" y="8880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7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-3136896" y="1903413"/>
                      <a:ext cx="323850" cy="693738"/>
                    </a:xfrm>
                    <a:custGeom>
                      <a:avLst/>
                      <a:gdLst>
                        <a:gd name="T0" fmla="*/ 144 w 3409"/>
                        <a:gd name="T1" fmla="*/ 3584 h 7281"/>
                        <a:gd name="T2" fmla="*/ 243 w 3409"/>
                        <a:gd name="T3" fmla="*/ 2913 h 7281"/>
                        <a:gd name="T4" fmla="*/ 357 w 3409"/>
                        <a:gd name="T5" fmla="*/ 3921 h 7281"/>
                        <a:gd name="T6" fmla="*/ 512 w 3409"/>
                        <a:gd name="T7" fmla="*/ 4864 h 7281"/>
                        <a:gd name="T8" fmla="*/ 561 w 3409"/>
                        <a:gd name="T9" fmla="*/ 4079 h 7281"/>
                        <a:gd name="T10" fmla="*/ 688 w 3409"/>
                        <a:gd name="T11" fmla="*/ 3535 h 7281"/>
                        <a:gd name="T12" fmla="*/ 816 w 3409"/>
                        <a:gd name="T13" fmla="*/ 1520 h 7281"/>
                        <a:gd name="T14" fmla="*/ 992 w 3409"/>
                        <a:gd name="T15" fmla="*/ 4222 h 7281"/>
                        <a:gd name="T16" fmla="*/ 1040 w 3409"/>
                        <a:gd name="T17" fmla="*/ 3760 h 7281"/>
                        <a:gd name="T18" fmla="*/ 1168 w 3409"/>
                        <a:gd name="T19" fmla="*/ 2864 h 7281"/>
                        <a:gd name="T20" fmla="*/ 1344 w 3409"/>
                        <a:gd name="T21" fmla="*/ 4396 h 7281"/>
                        <a:gd name="T22" fmla="*/ 1408 w 3409"/>
                        <a:gd name="T23" fmla="*/ 2160 h 7281"/>
                        <a:gd name="T24" fmla="*/ 1472 w 3409"/>
                        <a:gd name="T25" fmla="*/ 4720 h 7281"/>
                        <a:gd name="T26" fmla="*/ 1632 w 3409"/>
                        <a:gd name="T27" fmla="*/ 3343 h 7281"/>
                        <a:gd name="T28" fmla="*/ 1696 w 3409"/>
                        <a:gd name="T29" fmla="*/ 4816 h 7281"/>
                        <a:gd name="T30" fmla="*/ 1840 w 3409"/>
                        <a:gd name="T31" fmla="*/ 2560 h 7281"/>
                        <a:gd name="T32" fmla="*/ 1984 w 3409"/>
                        <a:gd name="T33" fmla="*/ 2784 h 7281"/>
                        <a:gd name="T34" fmla="*/ 2048 w 3409"/>
                        <a:gd name="T35" fmla="*/ 4928 h 7281"/>
                        <a:gd name="T36" fmla="*/ 2208 w 3409"/>
                        <a:gd name="T37" fmla="*/ 2912 h 7281"/>
                        <a:gd name="T38" fmla="*/ 2320 w 3409"/>
                        <a:gd name="T39" fmla="*/ 4569 h 7281"/>
                        <a:gd name="T40" fmla="*/ 2416 w 3409"/>
                        <a:gd name="T41" fmla="*/ 4160 h 7281"/>
                        <a:gd name="T42" fmla="*/ 2560 w 3409"/>
                        <a:gd name="T43" fmla="*/ 5504 h 7281"/>
                        <a:gd name="T44" fmla="*/ 2640 w 3409"/>
                        <a:gd name="T45" fmla="*/ 2848 h 7281"/>
                        <a:gd name="T46" fmla="*/ 2768 w 3409"/>
                        <a:gd name="T47" fmla="*/ 6496 h 7281"/>
                        <a:gd name="T48" fmla="*/ 2848 w 3409"/>
                        <a:gd name="T49" fmla="*/ 3968 h 7281"/>
                        <a:gd name="T50" fmla="*/ 2976 w 3409"/>
                        <a:gd name="T51" fmla="*/ 4009 h 7281"/>
                        <a:gd name="T52" fmla="*/ 3040 w 3409"/>
                        <a:gd name="T53" fmla="*/ 3680 h 7281"/>
                        <a:gd name="T54" fmla="*/ 3104 w 3409"/>
                        <a:gd name="T55" fmla="*/ 4896 h 7281"/>
                        <a:gd name="T56" fmla="*/ 3248 w 3409"/>
                        <a:gd name="T57" fmla="*/ 2720 h 7281"/>
                        <a:gd name="T58" fmla="*/ 3408 w 3409"/>
                        <a:gd name="T59" fmla="*/ 4160 h 7281"/>
                        <a:gd name="T60" fmla="*/ 3248 w 3409"/>
                        <a:gd name="T61" fmla="*/ 2721 h 7281"/>
                        <a:gd name="T62" fmla="*/ 3184 w 3409"/>
                        <a:gd name="T63" fmla="*/ 4241 h 7281"/>
                        <a:gd name="T64" fmla="*/ 3024 w 3409"/>
                        <a:gd name="T65" fmla="*/ 4929 h 7281"/>
                        <a:gd name="T66" fmla="*/ 2976 w 3409"/>
                        <a:gd name="T67" fmla="*/ 4017 h 7281"/>
                        <a:gd name="T68" fmla="*/ 2801 w 3409"/>
                        <a:gd name="T69" fmla="*/ 4758 h 7281"/>
                        <a:gd name="T70" fmla="*/ 2768 w 3409"/>
                        <a:gd name="T71" fmla="*/ 6497 h 7281"/>
                        <a:gd name="T72" fmla="*/ 2625 w 3409"/>
                        <a:gd name="T73" fmla="*/ 4368 h 7281"/>
                        <a:gd name="T74" fmla="*/ 2560 w 3409"/>
                        <a:gd name="T75" fmla="*/ 5505 h 7281"/>
                        <a:gd name="T76" fmla="*/ 2400 w 3409"/>
                        <a:gd name="T77" fmla="*/ 5808 h 7281"/>
                        <a:gd name="T78" fmla="*/ 2320 w 3409"/>
                        <a:gd name="T79" fmla="*/ 4577 h 7281"/>
                        <a:gd name="T80" fmla="*/ 2192 w 3409"/>
                        <a:gd name="T81" fmla="*/ 4400 h 7281"/>
                        <a:gd name="T82" fmla="*/ 2128 w 3409"/>
                        <a:gd name="T83" fmla="*/ 3377 h 7281"/>
                        <a:gd name="T84" fmla="*/ 1968 w 3409"/>
                        <a:gd name="T85" fmla="*/ 5552 h 7281"/>
                        <a:gd name="T86" fmla="*/ 1824 w 3409"/>
                        <a:gd name="T87" fmla="*/ 3937 h 7281"/>
                        <a:gd name="T88" fmla="*/ 1776 w 3409"/>
                        <a:gd name="T89" fmla="*/ 2833 h 7281"/>
                        <a:gd name="T90" fmla="*/ 1600 w 3409"/>
                        <a:gd name="T91" fmla="*/ 5121 h 7281"/>
                        <a:gd name="T92" fmla="*/ 1552 w 3409"/>
                        <a:gd name="T93" fmla="*/ 33 h 7281"/>
                        <a:gd name="T94" fmla="*/ 1392 w 3409"/>
                        <a:gd name="T95" fmla="*/ 3681 h 7281"/>
                        <a:gd name="T96" fmla="*/ 1330 w 3409"/>
                        <a:gd name="T97" fmla="*/ 4544 h 7281"/>
                        <a:gd name="T98" fmla="*/ 1169 w 3409"/>
                        <a:gd name="T99" fmla="*/ 2866 h 7281"/>
                        <a:gd name="T100" fmla="*/ 1040 w 3409"/>
                        <a:gd name="T101" fmla="*/ 3761 h 7281"/>
                        <a:gd name="T102" fmla="*/ 992 w 3409"/>
                        <a:gd name="T103" fmla="*/ 4225 h 7281"/>
                        <a:gd name="T104" fmla="*/ 816 w 3409"/>
                        <a:gd name="T105" fmla="*/ 1521 h 7281"/>
                        <a:gd name="T106" fmla="*/ 688 w 3409"/>
                        <a:gd name="T107" fmla="*/ 3537 h 7281"/>
                        <a:gd name="T108" fmla="*/ 640 w 3409"/>
                        <a:gd name="T109" fmla="*/ 3730 h 7281"/>
                        <a:gd name="T110" fmla="*/ 512 w 3409"/>
                        <a:gd name="T111" fmla="*/ 4865 h 7281"/>
                        <a:gd name="T112" fmla="*/ 336 w 3409"/>
                        <a:gd name="T113" fmla="*/ 5313 h 7281"/>
                        <a:gd name="T114" fmla="*/ 224 w 3409"/>
                        <a:gd name="T115" fmla="*/ 4753 h 7281"/>
                        <a:gd name="T116" fmla="*/ 128 w 3409"/>
                        <a:gd name="T117" fmla="*/ 4449 h 7281"/>
                        <a:gd name="T118" fmla="*/ 64 w 3409"/>
                        <a:gd name="T119" fmla="*/ 3825 h 72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3409" h="7281">
                          <a:moveTo>
                            <a:pt x="0" y="3824"/>
                          </a:moveTo>
                          <a:lnTo>
                            <a:pt x="16" y="2992"/>
                          </a:lnTo>
                          <a:lnTo>
                            <a:pt x="49" y="2622"/>
                          </a:lnTo>
                          <a:cubicBezTo>
                            <a:pt x="50" y="2605"/>
                            <a:pt x="65" y="2592"/>
                            <a:pt x="82" y="2592"/>
                          </a:cubicBezTo>
                          <a:cubicBezTo>
                            <a:pt x="99" y="2593"/>
                            <a:pt x="112" y="2607"/>
                            <a:pt x="112" y="2624"/>
                          </a:cubicBezTo>
                          <a:lnTo>
                            <a:pt x="128" y="4752"/>
                          </a:lnTo>
                          <a:lnTo>
                            <a:pt x="64" y="4752"/>
                          </a:lnTo>
                          <a:lnTo>
                            <a:pt x="80" y="3136"/>
                          </a:lnTo>
                          <a:cubicBezTo>
                            <a:pt x="81" y="3119"/>
                            <a:pt x="95" y="3104"/>
                            <a:pt x="113" y="3104"/>
                          </a:cubicBezTo>
                          <a:cubicBezTo>
                            <a:pt x="130" y="3104"/>
                            <a:pt x="144" y="3119"/>
                            <a:pt x="144" y="3136"/>
                          </a:cubicBezTo>
                          <a:lnTo>
                            <a:pt x="160" y="5648"/>
                          </a:lnTo>
                          <a:lnTo>
                            <a:pt x="96" y="5648"/>
                          </a:lnTo>
                          <a:lnTo>
                            <a:pt x="112" y="3616"/>
                          </a:lnTo>
                          <a:cubicBezTo>
                            <a:pt x="113" y="3599"/>
                            <a:pt x="127" y="3585"/>
                            <a:pt x="144" y="3584"/>
                          </a:cubicBezTo>
                          <a:cubicBezTo>
                            <a:pt x="162" y="3584"/>
                            <a:pt x="176" y="3598"/>
                            <a:pt x="176" y="3616"/>
                          </a:cubicBezTo>
                          <a:lnTo>
                            <a:pt x="192" y="4448"/>
                          </a:lnTo>
                          <a:lnTo>
                            <a:pt x="129" y="4447"/>
                          </a:lnTo>
                          <a:lnTo>
                            <a:pt x="145" y="4175"/>
                          </a:lnTo>
                          <a:cubicBezTo>
                            <a:pt x="145" y="4160"/>
                            <a:pt x="156" y="4148"/>
                            <a:pt x="170" y="4145"/>
                          </a:cubicBezTo>
                          <a:cubicBezTo>
                            <a:pt x="184" y="4142"/>
                            <a:pt x="199" y="4149"/>
                            <a:pt x="205" y="4162"/>
                          </a:cubicBezTo>
                          <a:lnTo>
                            <a:pt x="221" y="4194"/>
                          </a:lnTo>
                          <a:cubicBezTo>
                            <a:pt x="223" y="4198"/>
                            <a:pt x="224" y="4203"/>
                            <a:pt x="224" y="4208"/>
                          </a:cubicBezTo>
                          <a:lnTo>
                            <a:pt x="240" y="4896"/>
                          </a:lnTo>
                          <a:lnTo>
                            <a:pt x="176" y="4896"/>
                          </a:lnTo>
                          <a:lnTo>
                            <a:pt x="192" y="3024"/>
                          </a:lnTo>
                          <a:cubicBezTo>
                            <a:pt x="192" y="3022"/>
                            <a:pt x="193" y="3020"/>
                            <a:pt x="193" y="3018"/>
                          </a:cubicBezTo>
                          <a:lnTo>
                            <a:pt x="209" y="2938"/>
                          </a:lnTo>
                          <a:cubicBezTo>
                            <a:pt x="212" y="2922"/>
                            <a:pt x="227" y="2911"/>
                            <a:pt x="243" y="2913"/>
                          </a:cubicBezTo>
                          <a:cubicBezTo>
                            <a:pt x="260" y="2914"/>
                            <a:pt x="272" y="2928"/>
                            <a:pt x="272" y="2944"/>
                          </a:cubicBezTo>
                          <a:lnTo>
                            <a:pt x="288" y="4752"/>
                          </a:lnTo>
                          <a:lnTo>
                            <a:pt x="224" y="4752"/>
                          </a:lnTo>
                          <a:lnTo>
                            <a:pt x="240" y="4144"/>
                          </a:lnTo>
                          <a:lnTo>
                            <a:pt x="257" y="4043"/>
                          </a:lnTo>
                          <a:lnTo>
                            <a:pt x="273" y="3854"/>
                          </a:lnTo>
                          <a:cubicBezTo>
                            <a:pt x="274" y="3839"/>
                            <a:pt x="286" y="3827"/>
                            <a:pt x="301" y="3825"/>
                          </a:cubicBezTo>
                          <a:cubicBezTo>
                            <a:pt x="316" y="3823"/>
                            <a:pt x="330" y="3832"/>
                            <a:pt x="335" y="3846"/>
                          </a:cubicBezTo>
                          <a:lnTo>
                            <a:pt x="351" y="3894"/>
                          </a:lnTo>
                          <a:cubicBezTo>
                            <a:pt x="351" y="3896"/>
                            <a:pt x="352" y="3898"/>
                            <a:pt x="352" y="3899"/>
                          </a:cubicBezTo>
                          <a:lnTo>
                            <a:pt x="368" y="3995"/>
                          </a:lnTo>
                          <a:lnTo>
                            <a:pt x="306" y="3990"/>
                          </a:lnTo>
                          <a:lnTo>
                            <a:pt x="322" y="3942"/>
                          </a:lnTo>
                          <a:cubicBezTo>
                            <a:pt x="327" y="3928"/>
                            <a:pt x="342" y="3918"/>
                            <a:pt x="357" y="3921"/>
                          </a:cubicBezTo>
                          <a:cubicBezTo>
                            <a:pt x="373" y="3923"/>
                            <a:pt x="384" y="3936"/>
                            <a:pt x="384" y="3952"/>
                          </a:cubicBezTo>
                          <a:lnTo>
                            <a:pt x="400" y="5312"/>
                          </a:lnTo>
                          <a:lnTo>
                            <a:pt x="336" y="5312"/>
                          </a:lnTo>
                          <a:lnTo>
                            <a:pt x="352" y="4000"/>
                          </a:lnTo>
                          <a:lnTo>
                            <a:pt x="368" y="3615"/>
                          </a:lnTo>
                          <a:lnTo>
                            <a:pt x="384" y="2288"/>
                          </a:lnTo>
                          <a:cubicBezTo>
                            <a:pt x="385" y="2271"/>
                            <a:pt x="399" y="2256"/>
                            <a:pt x="417" y="2256"/>
                          </a:cubicBezTo>
                          <a:cubicBezTo>
                            <a:pt x="434" y="2257"/>
                            <a:pt x="448" y="2271"/>
                            <a:pt x="448" y="2288"/>
                          </a:cubicBezTo>
                          <a:lnTo>
                            <a:pt x="464" y="5376"/>
                          </a:lnTo>
                          <a:lnTo>
                            <a:pt x="400" y="5376"/>
                          </a:lnTo>
                          <a:lnTo>
                            <a:pt x="416" y="3184"/>
                          </a:lnTo>
                          <a:cubicBezTo>
                            <a:pt x="417" y="3167"/>
                            <a:pt x="431" y="3153"/>
                            <a:pt x="448" y="3152"/>
                          </a:cubicBezTo>
                          <a:cubicBezTo>
                            <a:pt x="466" y="3152"/>
                            <a:pt x="480" y="3166"/>
                            <a:pt x="480" y="3184"/>
                          </a:cubicBezTo>
                          <a:lnTo>
                            <a:pt x="512" y="4864"/>
                          </a:lnTo>
                          <a:lnTo>
                            <a:pt x="448" y="4864"/>
                          </a:lnTo>
                          <a:lnTo>
                            <a:pt x="464" y="3664"/>
                          </a:lnTo>
                          <a:cubicBezTo>
                            <a:pt x="465" y="3647"/>
                            <a:pt x="479" y="3632"/>
                            <a:pt x="496" y="3632"/>
                          </a:cubicBezTo>
                          <a:cubicBezTo>
                            <a:pt x="514" y="3632"/>
                            <a:pt x="528" y="3647"/>
                            <a:pt x="528" y="3664"/>
                          </a:cubicBezTo>
                          <a:lnTo>
                            <a:pt x="544" y="4800"/>
                          </a:lnTo>
                          <a:lnTo>
                            <a:pt x="560" y="6080"/>
                          </a:lnTo>
                          <a:lnTo>
                            <a:pt x="497" y="6079"/>
                          </a:lnTo>
                          <a:lnTo>
                            <a:pt x="513" y="5807"/>
                          </a:lnTo>
                          <a:lnTo>
                            <a:pt x="528" y="4304"/>
                          </a:lnTo>
                          <a:lnTo>
                            <a:pt x="544" y="3456"/>
                          </a:lnTo>
                          <a:cubicBezTo>
                            <a:pt x="545" y="3438"/>
                            <a:pt x="559" y="3425"/>
                            <a:pt x="576" y="3424"/>
                          </a:cubicBezTo>
                          <a:cubicBezTo>
                            <a:pt x="594" y="3424"/>
                            <a:pt x="608" y="3438"/>
                            <a:pt x="608" y="3456"/>
                          </a:cubicBezTo>
                          <a:lnTo>
                            <a:pt x="624" y="4080"/>
                          </a:lnTo>
                          <a:lnTo>
                            <a:pt x="561" y="4079"/>
                          </a:lnTo>
                          <a:lnTo>
                            <a:pt x="577" y="3727"/>
                          </a:lnTo>
                          <a:lnTo>
                            <a:pt x="593" y="3423"/>
                          </a:lnTo>
                          <a:cubicBezTo>
                            <a:pt x="593" y="3406"/>
                            <a:pt x="607" y="3393"/>
                            <a:pt x="624" y="3392"/>
                          </a:cubicBezTo>
                          <a:cubicBezTo>
                            <a:pt x="640" y="3392"/>
                            <a:pt x="655" y="3405"/>
                            <a:pt x="656" y="3421"/>
                          </a:cubicBezTo>
                          <a:lnTo>
                            <a:pt x="672" y="3581"/>
                          </a:lnTo>
                          <a:lnTo>
                            <a:pt x="688" y="3806"/>
                          </a:lnTo>
                          <a:lnTo>
                            <a:pt x="624" y="3808"/>
                          </a:lnTo>
                          <a:lnTo>
                            <a:pt x="640" y="2704"/>
                          </a:lnTo>
                          <a:cubicBezTo>
                            <a:pt x="641" y="2686"/>
                            <a:pt x="655" y="2672"/>
                            <a:pt x="673" y="2672"/>
                          </a:cubicBezTo>
                          <a:cubicBezTo>
                            <a:pt x="690" y="2673"/>
                            <a:pt x="704" y="2687"/>
                            <a:pt x="704" y="2704"/>
                          </a:cubicBezTo>
                          <a:lnTo>
                            <a:pt x="720" y="4176"/>
                          </a:lnTo>
                          <a:lnTo>
                            <a:pt x="657" y="4173"/>
                          </a:lnTo>
                          <a:lnTo>
                            <a:pt x="673" y="4013"/>
                          </a:lnTo>
                          <a:lnTo>
                            <a:pt x="688" y="3535"/>
                          </a:lnTo>
                          <a:cubicBezTo>
                            <a:pt x="689" y="3518"/>
                            <a:pt x="703" y="3504"/>
                            <a:pt x="721" y="3504"/>
                          </a:cubicBezTo>
                          <a:cubicBezTo>
                            <a:pt x="738" y="3505"/>
                            <a:pt x="752" y="3518"/>
                            <a:pt x="752" y="3536"/>
                          </a:cubicBezTo>
                          <a:lnTo>
                            <a:pt x="768" y="4096"/>
                          </a:lnTo>
                          <a:lnTo>
                            <a:pt x="704" y="4096"/>
                          </a:lnTo>
                          <a:lnTo>
                            <a:pt x="720" y="2672"/>
                          </a:lnTo>
                          <a:cubicBezTo>
                            <a:pt x="721" y="2655"/>
                            <a:pt x="735" y="2640"/>
                            <a:pt x="752" y="2640"/>
                          </a:cubicBezTo>
                          <a:cubicBezTo>
                            <a:pt x="770" y="2640"/>
                            <a:pt x="784" y="2655"/>
                            <a:pt x="784" y="2672"/>
                          </a:cubicBezTo>
                          <a:lnTo>
                            <a:pt x="800" y="4160"/>
                          </a:lnTo>
                          <a:lnTo>
                            <a:pt x="816" y="4334"/>
                          </a:lnTo>
                          <a:lnTo>
                            <a:pt x="832" y="5856"/>
                          </a:lnTo>
                          <a:lnTo>
                            <a:pt x="848" y="7248"/>
                          </a:lnTo>
                          <a:lnTo>
                            <a:pt x="784" y="7248"/>
                          </a:lnTo>
                          <a:lnTo>
                            <a:pt x="800" y="4512"/>
                          </a:lnTo>
                          <a:lnTo>
                            <a:pt x="816" y="1520"/>
                          </a:lnTo>
                          <a:cubicBezTo>
                            <a:pt x="817" y="1503"/>
                            <a:pt x="831" y="1489"/>
                            <a:pt x="848" y="1488"/>
                          </a:cubicBezTo>
                          <a:cubicBezTo>
                            <a:pt x="866" y="1488"/>
                            <a:pt x="880" y="1502"/>
                            <a:pt x="880" y="1520"/>
                          </a:cubicBezTo>
                          <a:lnTo>
                            <a:pt x="912" y="3968"/>
                          </a:lnTo>
                          <a:lnTo>
                            <a:pt x="928" y="5248"/>
                          </a:lnTo>
                          <a:lnTo>
                            <a:pt x="864" y="5248"/>
                          </a:lnTo>
                          <a:lnTo>
                            <a:pt x="880" y="3952"/>
                          </a:lnTo>
                          <a:cubicBezTo>
                            <a:pt x="881" y="3935"/>
                            <a:pt x="895" y="3921"/>
                            <a:pt x="912" y="3920"/>
                          </a:cubicBezTo>
                          <a:cubicBezTo>
                            <a:pt x="930" y="3920"/>
                            <a:pt x="944" y="3934"/>
                            <a:pt x="944" y="3952"/>
                          </a:cubicBezTo>
                          <a:lnTo>
                            <a:pt x="960" y="4752"/>
                          </a:lnTo>
                          <a:lnTo>
                            <a:pt x="896" y="4752"/>
                          </a:lnTo>
                          <a:lnTo>
                            <a:pt x="912" y="4016"/>
                          </a:lnTo>
                          <a:cubicBezTo>
                            <a:pt x="913" y="3999"/>
                            <a:pt x="927" y="3985"/>
                            <a:pt x="944" y="3984"/>
                          </a:cubicBezTo>
                          <a:cubicBezTo>
                            <a:pt x="961" y="3984"/>
                            <a:pt x="975" y="3997"/>
                            <a:pt x="976" y="4014"/>
                          </a:cubicBezTo>
                          <a:lnTo>
                            <a:pt x="992" y="4222"/>
                          </a:lnTo>
                          <a:lnTo>
                            <a:pt x="928" y="4224"/>
                          </a:lnTo>
                          <a:lnTo>
                            <a:pt x="944" y="3456"/>
                          </a:lnTo>
                          <a:lnTo>
                            <a:pt x="961" y="3167"/>
                          </a:lnTo>
                          <a:cubicBezTo>
                            <a:pt x="961" y="3150"/>
                            <a:pt x="976" y="3136"/>
                            <a:pt x="993" y="3136"/>
                          </a:cubicBezTo>
                          <a:cubicBezTo>
                            <a:pt x="1010" y="3137"/>
                            <a:pt x="1024" y="3151"/>
                            <a:pt x="1024" y="3168"/>
                          </a:cubicBezTo>
                          <a:lnTo>
                            <a:pt x="1040" y="3936"/>
                          </a:lnTo>
                          <a:lnTo>
                            <a:pt x="1056" y="5360"/>
                          </a:lnTo>
                          <a:lnTo>
                            <a:pt x="992" y="5360"/>
                          </a:lnTo>
                          <a:lnTo>
                            <a:pt x="1008" y="4320"/>
                          </a:lnTo>
                          <a:cubicBezTo>
                            <a:pt x="1009" y="4303"/>
                            <a:pt x="1023" y="4289"/>
                            <a:pt x="1040" y="4288"/>
                          </a:cubicBezTo>
                          <a:cubicBezTo>
                            <a:pt x="1058" y="4288"/>
                            <a:pt x="1072" y="4302"/>
                            <a:pt x="1072" y="4320"/>
                          </a:cubicBezTo>
                          <a:lnTo>
                            <a:pt x="1088" y="5120"/>
                          </a:lnTo>
                          <a:lnTo>
                            <a:pt x="1024" y="5120"/>
                          </a:lnTo>
                          <a:lnTo>
                            <a:pt x="1040" y="3760"/>
                          </a:lnTo>
                          <a:cubicBezTo>
                            <a:pt x="1041" y="3743"/>
                            <a:pt x="1055" y="3728"/>
                            <a:pt x="1072" y="3728"/>
                          </a:cubicBezTo>
                          <a:cubicBezTo>
                            <a:pt x="1090" y="3728"/>
                            <a:pt x="1104" y="3743"/>
                            <a:pt x="1104" y="3760"/>
                          </a:cubicBezTo>
                          <a:lnTo>
                            <a:pt x="1120" y="5312"/>
                          </a:lnTo>
                          <a:lnTo>
                            <a:pt x="1136" y="5502"/>
                          </a:lnTo>
                          <a:lnTo>
                            <a:pt x="1073" y="5501"/>
                          </a:lnTo>
                          <a:lnTo>
                            <a:pt x="1089" y="5357"/>
                          </a:lnTo>
                          <a:lnTo>
                            <a:pt x="1104" y="3008"/>
                          </a:lnTo>
                          <a:cubicBezTo>
                            <a:pt x="1105" y="2991"/>
                            <a:pt x="1119" y="2977"/>
                            <a:pt x="1136" y="2976"/>
                          </a:cubicBezTo>
                          <a:cubicBezTo>
                            <a:pt x="1154" y="2976"/>
                            <a:pt x="1168" y="2991"/>
                            <a:pt x="1168" y="3008"/>
                          </a:cubicBezTo>
                          <a:lnTo>
                            <a:pt x="1184" y="4384"/>
                          </a:lnTo>
                          <a:lnTo>
                            <a:pt x="1200" y="4638"/>
                          </a:lnTo>
                          <a:lnTo>
                            <a:pt x="1216" y="4911"/>
                          </a:lnTo>
                          <a:lnTo>
                            <a:pt x="1152" y="4912"/>
                          </a:lnTo>
                          <a:lnTo>
                            <a:pt x="1168" y="2864"/>
                          </a:lnTo>
                          <a:cubicBezTo>
                            <a:pt x="1169" y="2847"/>
                            <a:pt x="1183" y="2833"/>
                            <a:pt x="1200" y="2832"/>
                          </a:cubicBezTo>
                          <a:cubicBezTo>
                            <a:pt x="1217" y="2832"/>
                            <a:pt x="1232" y="2846"/>
                            <a:pt x="1232" y="2863"/>
                          </a:cubicBezTo>
                          <a:lnTo>
                            <a:pt x="1248" y="3215"/>
                          </a:lnTo>
                          <a:lnTo>
                            <a:pt x="1264" y="5520"/>
                          </a:lnTo>
                          <a:lnTo>
                            <a:pt x="1200" y="5520"/>
                          </a:lnTo>
                          <a:lnTo>
                            <a:pt x="1216" y="3904"/>
                          </a:lnTo>
                          <a:cubicBezTo>
                            <a:pt x="1217" y="3887"/>
                            <a:pt x="1231" y="3873"/>
                            <a:pt x="1248" y="3872"/>
                          </a:cubicBezTo>
                          <a:cubicBezTo>
                            <a:pt x="1266" y="3872"/>
                            <a:pt x="1280" y="3886"/>
                            <a:pt x="1280" y="3904"/>
                          </a:cubicBezTo>
                          <a:lnTo>
                            <a:pt x="1312" y="5280"/>
                          </a:lnTo>
                          <a:lnTo>
                            <a:pt x="1328" y="6384"/>
                          </a:lnTo>
                          <a:lnTo>
                            <a:pt x="1264" y="6384"/>
                          </a:lnTo>
                          <a:lnTo>
                            <a:pt x="1280" y="4400"/>
                          </a:lnTo>
                          <a:cubicBezTo>
                            <a:pt x="1281" y="4383"/>
                            <a:pt x="1294" y="4370"/>
                            <a:pt x="1310" y="4369"/>
                          </a:cubicBezTo>
                          <a:cubicBezTo>
                            <a:pt x="1327" y="4367"/>
                            <a:pt x="1342" y="4379"/>
                            <a:pt x="1344" y="4396"/>
                          </a:cubicBezTo>
                          <a:lnTo>
                            <a:pt x="1360" y="4508"/>
                          </a:lnTo>
                          <a:lnTo>
                            <a:pt x="1296" y="4512"/>
                          </a:lnTo>
                          <a:lnTo>
                            <a:pt x="1312" y="3824"/>
                          </a:lnTo>
                          <a:cubicBezTo>
                            <a:pt x="1313" y="3806"/>
                            <a:pt x="1327" y="3792"/>
                            <a:pt x="1345" y="3792"/>
                          </a:cubicBezTo>
                          <a:cubicBezTo>
                            <a:pt x="1362" y="3793"/>
                            <a:pt x="1376" y="3807"/>
                            <a:pt x="1376" y="3824"/>
                          </a:cubicBezTo>
                          <a:lnTo>
                            <a:pt x="1392" y="4960"/>
                          </a:lnTo>
                          <a:lnTo>
                            <a:pt x="1328" y="4960"/>
                          </a:lnTo>
                          <a:lnTo>
                            <a:pt x="1344" y="3120"/>
                          </a:lnTo>
                          <a:cubicBezTo>
                            <a:pt x="1345" y="3103"/>
                            <a:pt x="1359" y="3088"/>
                            <a:pt x="1376" y="3088"/>
                          </a:cubicBezTo>
                          <a:cubicBezTo>
                            <a:pt x="1394" y="3088"/>
                            <a:pt x="1408" y="3103"/>
                            <a:pt x="1408" y="3120"/>
                          </a:cubicBezTo>
                          <a:lnTo>
                            <a:pt x="1424" y="5152"/>
                          </a:lnTo>
                          <a:lnTo>
                            <a:pt x="1360" y="5152"/>
                          </a:lnTo>
                          <a:lnTo>
                            <a:pt x="1376" y="2192"/>
                          </a:lnTo>
                          <a:cubicBezTo>
                            <a:pt x="1377" y="2175"/>
                            <a:pt x="1391" y="2161"/>
                            <a:pt x="1408" y="2160"/>
                          </a:cubicBezTo>
                          <a:cubicBezTo>
                            <a:pt x="1426" y="2160"/>
                            <a:pt x="1440" y="2175"/>
                            <a:pt x="1440" y="2192"/>
                          </a:cubicBezTo>
                          <a:lnTo>
                            <a:pt x="1456" y="3680"/>
                          </a:lnTo>
                          <a:lnTo>
                            <a:pt x="1392" y="3680"/>
                          </a:lnTo>
                          <a:lnTo>
                            <a:pt x="1408" y="2592"/>
                          </a:lnTo>
                          <a:cubicBezTo>
                            <a:pt x="1409" y="2575"/>
                            <a:pt x="1423" y="2560"/>
                            <a:pt x="1440" y="2560"/>
                          </a:cubicBezTo>
                          <a:cubicBezTo>
                            <a:pt x="1458" y="2560"/>
                            <a:pt x="1472" y="2574"/>
                            <a:pt x="1472" y="2592"/>
                          </a:cubicBezTo>
                          <a:lnTo>
                            <a:pt x="1488" y="3568"/>
                          </a:lnTo>
                          <a:lnTo>
                            <a:pt x="1425" y="3567"/>
                          </a:lnTo>
                          <a:lnTo>
                            <a:pt x="1441" y="3279"/>
                          </a:lnTo>
                          <a:cubicBezTo>
                            <a:pt x="1441" y="3262"/>
                            <a:pt x="1456" y="3248"/>
                            <a:pt x="1473" y="3248"/>
                          </a:cubicBezTo>
                          <a:cubicBezTo>
                            <a:pt x="1490" y="3249"/>
                            <a:pt x="1504" y="3262"/>
                            <a:pt x="1504" y="3279"/>
                          </a:cubicBezTo>
                          <a:lnTo>
                            <a:pt x="1520" y="3599"/>
                          </a:lnTo>
                          <a:lnTo>
                            <a:pt x="1536" y="4720"/>
                          </a:lnTo>
                          <a:lnTo>
                            <a:pt x="1472" y="4720"/>
                          </a:lnTo>
                          <a:lnTo>
                            <a:pt x="1488" y="32"/>
                          </a:lnTo>
                          <a:cubicBezTo>
                            <a:pt x="1489" y="15"/>
                            <a:pt x="1503" y="0"/>
                            <a:pt x="1520" y="0"/>
                          </a:cubicBezTo>
                          <a:cubicBezTo>
                            <a:pt x="1538" y="0"/>
                            <a:pt x="1552" y="15"/>
                            <a:pt x="1552" y="32"/>
                          </a:cubicBezTo>
                          <a:lnTo>
                            <a:pt x="1568" y="2736"/>
                          </a:lnTo>
                          <a:lnTo>
                            <a:pt x="1584" y="5200"/>
                          </a:lnTo>
                          <a:lnTo>
                            <a:pt x="1520" y="5200"/>
                          </a:lnTo>
                          <a:lnTo>
                            <a:pt x="1536" y="3600"/>
                          </a:lnTo>
                          <a:cubicBezTo>
                            <a:pt x="1537" y="3583"/>
                            <a:pt x="1551" y="3568"/>
                            <a:pt x="1568" y="3568"/>
                          </a:cubicBezTo>
                          <a:cubicBezTo>
                            <a:pt x="1586" y="3568"/>
                            <a:pt x="1600" y="3583"/>
                            <a:pt x="1600" y="3600"/>
                          </a:cubicBezTo>
                          <a:lnTo>
                            <a:pt x="1616" y="5040"/>
                          </a:lnTo>
                          <a:lnTo>
                            <a:pt x="1552" y="5040"/>
                          </a:lnTo>
                          <a:lnTo>
                            <a:pt x="1568" y="3344"/>
                          </a:lnTo>
                          <a:cubicBezTo>
                            <a:pt x="1569" y="3327"/>
                            <a:pt x="1583" y="3313"/>
                            <a:pt x="1600" y="3312"/>
                          </a:cubicBezTo>
                          <a:cubicBezTo>
                            <a:pt x="1617" y="3312"/>
                            <a:pt x="1632" y="3326"/>
                            <a:pt x="1632" y="3343"/>
                          </a:cubicBezTo>
                          <a:lnTo>
                            <a:pt x="1648" y="3695"/>
                          </a:lnTo>
                          <a:lnTo>
                            <a:pt x="1664" y="5120"/>
                          </a:lnTo>
                          <a:lnTo>
                            <a:pt x="1600" y="5120"/>
                          </a:lnTo>
                          <a:lnTo>
                            <a:pt x="1616" y="4496"/>
                          </a:lnTo>
                          <a:cubicBezTo>
                            <a:pt x="1617" y="4478"/>
                            <a:pt x="1631" y="4465"/>
                            <a:pt x="1648" y="4464"/>
                          </a:cubicBezTo>
                          <a:cubicBezTo>
                            <a:pt x="1666" y="4464"/>
                            <a:pt x="1680" y="4478"/>
                            <a:pt x="1680" y="4495"/>
                          </a:cubicBezTo>
                          <a:lnTo>
                            <a:pt x="1712" y="5359"/>
                          </a:lnTo>
                          <a:lnTo>
                            <a:pt x="1649" y="5359"/>
                          </a:lnTo>
                          <a:lnTo>
                            <a:pt x="1665" y="5055"/>
                          </a:lnTo>
                          <a:cubicBezTo>
                            <a:pt x="1665" y="5038"/>
                            <a:pt x="1680" y="5024"/>
                            <a:pt x="1697" y="5024"/>
                          </a:cubicBezTo>
                          <a:cubicBezTo>
                            <a:pt x="1714" y="5025"/>
                            <a:pt x="1728" y="5039"/>
                            <a:pt x="1728" y="5056"/>
                          </a:cubicBezTo>
                          <a:lnTo>
                            <a:pt x="1744" y="5872"/>
                          </a:lnTo>
                          <a:lnTo>
                            <a:pt x="1680" y="5872"/>
                          </a:lnTo>
                          <a:lnTo>
                            <a:pt x="1696" y="4816"/>
                          </a:lnTo>
                          <a:lnTo>
                            <a:pt x="1712" y="2832"/>
                          </a:lnTo>
                          <a:cubicBezTo>
                            <a:pt x="1713" y="2815"/>
                            <a:pt x="1727" y="2800"/>
                            <a:pt x="1744" y="2800"/>
                          </a:cubicBezTo>
                          <a:cubicBezTo>
                            <a:pt x="1762" y="2800"/>
                            <a:pt x="1776" y="2815"/>
                            <a:pt x="1776" y="2832"/>
                          </a:cubicBezTo>
                          <a:lnTo>
                            <a:pt x="1792" y="4960"/>
                          </a:lnTo>
                          <a:lnTo>
                            <a:pt x="1729" y="4959"/>
                          </a:lnTo>
                          <a:lnTo>
                            <a:pt x="1745" y="4655"/>
                          </a:lnTo>
                          <a:lnTo>
                            <a:pt x="1761" y="4335"/>
                          </a:lnTo>
                          <a:lnTo>
                            <a:pt x="1777" y="4047"/>
                          </a:lnTo>
                          <a:cubicBezTo>
                            <a:pt x="1777" y="4029"/>
                            <a:pt x="1792" y="4016"/>
                            <a:pt x="1809" y="4016"/>
                          </a:cubicBezTo>
                          <a:cubicBezTo>
                            <a:pt x="1827" y="4017"/>
                            <a:pt x="1840" y="4031"/>
                            <a:pt x="1840" y="4048"/>
                          </a:cubicBezTo>
                          <a:lnTo>
                            <a:pt x="1856" y="6672"/>
                          </a:lnTo>
                          <a:lnTo>
                            <a:pt x="1792" y="6672"/>
                          </a:lnTo>
                          <a:lnTo>
                            <a:pt x="1808" y="2592"/>
                          </a:lnTo>
                          <a:cubicBezTo>
                            <a:pt x="1809" y="2575"/>
                            <a:pt x="1823" y="2561"/>
                            <a:pt x="1840" y="2560"/>
                          </a:cubicBezTo>
                          <a:cubicBezTo>
                            <a:pt x="1858" y="2560"/>
                            <a:pt x="1872" y="2575"/>
                            <a:pt x="1872" y="2592"/>
                          </a:cubicBezTo>
                          <a:lnTo>
                            <a:pt x="1888" y="3936"/>
                          </a:lnTo>
                          <a:lnTo>
                            <a:pt x="1904" y="4431"/>
                          </a:lnTo>
                          <a:lnTo>
                            <a:pt x="1840" y="4432"/>
                          </a:lnTo>
                          <a:lnTo>
                            <a:pt x="1856" y="2688"/>
                          </a:lnTo>
                          <a:cubicBezTo>
                            <a:pt x="1857" y="2671"/>
                            <a:pt x="1871" y="2656"/>
                            <a:pt x="1889" y="2656"/>
                          </a:cubicBezTo>
                          <a:cubicBezTo>
                            <a:pt x="1906" y="2656"/>
                            <a:pt x="1920" y="2671"/>
                            <a:pt x="1920" y="2688"/>
                          </a:cubicBezTo>
                          <a:lnTo>
                            <a:pt x="1936" y="5072"/>
                          </a:lnTo>
                          <a:lnTo>
                            <a:pt x="1872" y="5071"/>
                          </a:lnTo>
                          <a:lnTo>
                            <a:pt x="1888" y="4639"/>
                          </a:lnTo>
                          <a:lnTo>
                            <a:pt x="1904" y="2128"/>
                          </a:lnTo>
                          <a:cubicBezTo>
                            <a:pt x="1905" y="2111"/>
                            <a:pt x="1919" y="2097"/>
                            <a:pt x="1936" y="2096"/>
                          </a:cubicBezTo>
                          <a:cubicBezTo>
                            <a:pt x="1954" y="2096"/>
                            <a:pt x="1968" y="2110"/>
                            <a:pt x="1968" y="2128"/>
                          </a:cubicBezTo>
                          <a:lnTo>
                            <a:pt x="1984" y="2784"/>
                          </a:lnTo>
                          <a:lnTo>
                            <a:pt x="2000" y="5520"/>
                          </a:lnTo>
                          <a:lnTo>
                            <a:pt x="1936" y="5519"/>
                          </a:lnTo>
                          <a:lnTo>
                            <a:pt x="1952" y="5087"/>
                          </a:lnTo>
                          <a:cubicBezTo>
                            <a:pt x="1953" y="5070"/>
                            <a:pt x="1967" y="5057"/>
                            <a:pt x="1984" y="5056"/>
                          </a:cubicBezTo>
                          <a:cubicBezTo>
                            <a:pt x="2002" y="5056"/>
                            <a:pt x="2016" y="5070"/>
                            <a:pt x="2016" y="5087"/>
                          </a:cubicBezTo>
                          <a:lnTo>
                            <a:pt x="2032" y="5471"/>
                          </a:lnTo>
                          <a:lnTo>
                            <a:pt x="1968" y="5471"/>
                          </a:lnTo>
                          <a:lnTo>
                            <a:pt x="1984" y="5055"/>
                          </a:lnTo>
                          <a:lnTo>
                            <a:pt x="2000" y="3184"/>
                          </a:lnTo>
                          <a:cubicBezTo>
                            <a:pt x="2001" y="3167"/>
                            <a:pt x="2015" y="3152"/>
                            <a:pt x="2032" y="3152"/>
                          </a:cubicBezTo>
                          <a:cubicBezTo>
                            <a:pt x="2050" y="3152"/>
                            <a:pt x="2064" y="3167"/>
                            <a:pt x="2064" y="3184"/>
                          </a:cubicBezTo>
                          <a:lnTo>
                            <a:pt x="2080" y="4512"/>
                          </a:lnTo>
                          <a:lnTo>
                            <a:pt x="2112" y="4926"/>
                          </a:lnTo>
                          <a:lnTo>
                            <a:pt x="2048" y="4928"/>
                          </a:lnTo>
                          <a:lnTo>
                            <a:pt x="2064" y="3376"/>
                          </a:lnTo>
                          <a:cubicBezTo>
                            <a:pt x="2065" y="3359"/>
                            <a:pt x="2079" y="3345"/>
                            <a:pt x="2096" y="3344"/>
                          </a:cubicBezTo>
                          <a:cubicBezTo>
                            <a:pt x="2113" y="3344"/>
                            <a:pt x="2128" y="3358"/>
                            <a:pt x="2128" y="3375"/>
                          </a:cubicBezTo>
                          <a:lnTo>
                            <a:pt x="2144" y="3791"/>
                          </a:lnTo>
                          <a:lnTo>
                            <a:pt x="2080" y="3791"/>
                          </a:lnTo>
                          <a:lnTo>
                            <a:pt x="2096" y="3327"/>
                          </a:lnTo>
                          <a:cubicBezTo>
                            <a:pt x="2097" y="3310"/>
                            <a:pt x="2111" y="3296"/>
                            <a:pt x="2129" y="3296"/>
                          </a:cubicBezTo>
                          <a:cubicBezTo>
                            <a:pt x="2146" y="3297"/>
                            <a:pt x="2160" y="3311"/>
                            <a:pt x="2160" y="3328"/>
                          </a:cubicBezTo>
                          <a:lnTo>
                            <a:pt x="2176" y="4928"/>
                          </a:lnTo>
                          <a:lnTo>
                            <a:pt x="2112" y="4928"/>
                          </a:lnTo>
                          <a:lnTo>
                            <a:pt x="2128" y="3088"/>
                          </a:lnTo>
                          <a:lnTo>
                            <a:pt x="2145" y="2910"/>
                          </a:lnTo>
                          <a:cubicBezTo>
                            <a:pt x="2146" y="2893"/>
                            <a:pt x="2161" y="2880"/>
                            <a:pt x="2178" y="2880"/>
                          </a:cubicBezTo>
                          <a:cubicBezTo>
                            <a:pt x="2195" y="2881"/>
                            <a:pt x="2208" y="2895"/>
                            <a:pt x="2208" y="2912"/>
                          </a:cubicBezTo>
                          <a:lnTo>
                            <a:pt x="2224" y="4368"/>
                          </a:lnTo>
                          <a:lnTo>
                            <a:pt x="2160" y="4368"/>
                          </a:lnTo>
                          <a:lnTo>
                            <a:pt x="2176" y="3024"/>
                          </a:lnTo>
                          <a:cubicBezTo>
                            <a:pt x="2177" y="3007"/>
                            <a:pt x="2191" y="2993"/>
                            <a:pt x="2208" y="2992"/>
                          </a:cubicBezTo>
                          <a:cubicBezTo>
                            <a:pt x="2226" y="2992"/>
                            <a:pt x="2240" y="3006"/>
                            <a:pt x="2240" y="3024"/>
                          </a:cubicBezTo>
                          <a:lnTo>
                            <a:pt x="2256" y="4032"/>
                          </a:lnTo>
                          <a:lnTo>
                            <a:pt x="2272" y="5088"/>
                          </a:lnTo>
                          <a:lnTo>
                            <a:pt x="2208" y="5088"/>
                          </a:lnTo>
                          <a:lnTo>
                            <a:pt x="2224" y="3312"/>
                          </a:lnTo>
                          <a:cubicBezTo>
                            <a:pt x="2225" y="3295"/>
                            <a:pt x="2239" y="3281"/>
                            <a:pt x="2256" y="3280"/>
                          </a:cubicBezTo>
                          <a:cubicBezTo>
                            <a:pt x="2274" y="3280"/>
                            <a:pt x="2288" y="3295"/>
                            <a:pt x="2288" y="3312"/>
                          </a:cubicBezTo>
                          <a:lnTo>
                            <a:pt x="2304" y="4512"/>
                          </a:lnTo>
                          <a:lnTo>
                            <a:pt x="2304" y="4505"/>
                          </a:lnTo>
                          <a:lnTo>
                            <a:pt x="2320" y="4569"/>
                          </a:lnTo>
                          <a:lnTo>
                            <a:pt x="2256" y="4576"/>
                          </a:lnTo>
                          <a:lnTo>
                            <a:pt x="2272" y="3328"/>
                          </a:lnTo>
                          <a:cubicBezTo>
                            <a:pt x="2273" y="3311"/>
                            <a:pt x="2287" y="3296"/>
                            <a:pt x="2304" y="3296"/>
                          </a:cubicBezTo>
                          <a:cubicBezTo>
                            <a:pt x="2322" y="3296"/>
                            <a:pt x="2336" y="3310"/>
                            <a:pt x="2336" y="3328"/>
                          </a:cubicBezTo>
                          <a:lnTo>
                            <a:pt x="2352" y="4384"/>
                          </a:lnTo>
                          <a:lnTo>
                            <a:pt x="2368" y="5136"/>
                          </a:lnTo>
                          <a:lnTo>
                            <a:pt x="2304" y="5135"/>
                          </a:lnTo>
                          <a:lnTo>
                            <a:pt x="2320" y="4735"/>
                          </a:lnTo>
                          <a:cubicBezTo>
                            <a:pt x="2321" y="4733"/>
                            <a:pt x="2321" y="4731"/>
                            <a:pt x="2321" y="4729"/>
                          </a:cubicBezTo>
                          <a:lnTo>
                            <a:pt x="2337" y="4665"/>
                          </a:lnTo>
                          <a:lnTo>
                            <a:pt x="2336" y="4671"/>
                          </a:lnTo>
                          <a:lnTo>
                            <a:pt x="2352" y="4159"/>
                          </a:lnTo>
                          <a:cubicBezTo>
                            <a:pt x="2353" y="4142"/>
                            <a:pt x="2367" y="4128"/>
                            <a:pt x="2385" y="4128"/>
                          </a:cubicBezTo>
                          <a:cubicBezTo>
                            <a:pt x="2402" y="4129"/>
                            <a:pt x="2416" y="4143"/>
                            <a:pt x="2416" y="4160"/>
                          </a:cubicBezTo>
                          <a:lnTo>
                            <a:pt x="2432" y="5776"/>
                          </a:lnTo>
                          <a:lnTo>
                            <a:pt x="2368" y="5776"/>
                          </a:lnTo>
                          <a:lnTo>
                            <a:pt x="2384" y="4880"/>
                          </a:lnTo>
                          <a:lnTo>
                            <a:pt x="2400" y="3104"/>
                          </a:lnTo>
                          <a:cubicBezTo>
                            <a:pt x="2401" y="3087"/>
                            <a:pt x="2415" y="3073"/>
                            <a:pt x="2432" y="3072"/>
                          </a:cubicBezTo>
                          <a:cubicBezTo>
                            <a:pt x="2450" y="3072"/>
                            <a:pt x="2464" y="3086"/>
                            <a:pt x="2464" y="3104"/>
                          </a:cubicBezTo>
                          <a:lnTo>
                            <a:pt x="2496" y="4384"/>
                          </a:lnTo>
                          <a:lnTo>
                            <a:pt x="2512" y="5856"/>
                          </a:lnTo>
                          <a:lnTo>
                            <a:pt x="2448" y="5856"/>
                          </a:lnTo>
                          <a:lnTo>
                            <a:pt x="2464" y="3072"/>
                          </a:lnTo>
                          <a:cubicBezTo>
                            <a:pt x="2465" y="3055"/>
                            <a:pt x="2479" y="3041"/>
                            <a:pt x="2496" y="3040"/>
                          </a:cubicBezTo>
                          <a:cubicBezTo>
                            <a:pt x="2514" y="3040"/>
                            <a:pt x="2528" y="3055"/>
                            <a:pt x="2528" y="3072"/>
                          </a:cubicBezTo>
                          <a:lnTo>
                            <a:pt x="2544" y="4544"/>
                          </a:lnTo>
                          <a:lnTo>
                            <a:pt x="2560" y="5504"/>
                          </a:lnTo>
                          <a:lnTo>
                            <a:pt x="2496" y="5504"/>
                          </a:lnTo>
                          <a:lnTo>
                            <a:pt x="2512" y="2368"/>
                          </a:lnTo>
                          <a:cubicBezTo>
                            <a:pt x="2513" y="2351"/>
                            <a:pt x="2527" y="2336"/>
                            <a:pt x="2544" y="2336"/>
                          </a:cubicBezTo>
                          <a:cubicBezTo>
                            <a:pt x="2562" y="2336"/>
                            <a:pt x="2576" y="2351"/>
                            <a:pt x="2576" y="2368"/>
                          </a:cubicBezTo>
                          <a:lnTo>
                            <a:pt x="2592" y="4384"/>
                          </a:lnTo>
                          <a:lnTo>
                            <a:pt x="2528" y="4384"/>
                          </a:lnTo>
                          <a:lnTo>
                            <a:pt x="2544" y="3456"/>
                          </a:lnTo>
                          <a:cubicBezTo>
                            <a:pt x="2545" y="3438"/>
                            <a:pt x="2559" y="3424"/>
                            <a:pt x="2577" y="3424"/>
                          </a:cubicBezTo>
                          <a:cubicBezTo>
                            <a:pt x="2594" y="3424"/>
                            <a:pt x="2608" y="3439"/>
                            <a:pt x="2608" y="3456"/>
                          </a:cubicBezTo>
                          <a:lnTo>
                            <a:pt x="2624" y="4560"/>
                          </a:lnTo>
                          <a:lnTo>
                            <a:pt x="2560" y="4560"/>
                          </a:lnTo>
                          <a:lnTo>
                            <a:pt x="2576" y="2848"/>
                          </a:lnTo>
                          <a:cubicBezTo>
                            <a:pt x="2577" y="2831"/>
                            <a:pt x="2591" y="2816"/>
                            <a:pt x="2608" y="2816"/>
                          </a:cubicBezTo>
                          <a:cubicBezTo>
                            <a:pt x="2626" y="2816"/>
                            <a:pt x="2640" y="2831"/>
                            <a:pt x="2640" y="2848"/>
                          </a:cubicBezTo>
                          <a:lnTo>
                            <a:pt x="2656" y="4336"/>
                          </a:lnTo>
                          <a:lnTo>
                            <a:pt x="2592" y="4336"/>
                          </a:lnTo>
                          <a:lnTo>
                            <a:pt x="2608" y="2512"/>
                          </a:lnTo>
                          <a:cubicBezTo>
                            <a:pt x="2609" y="2495"/>
                            <a:pt x="2623" y="2480"/>
                            <a:pt x="2640" y="2480"/>
                          </a:cubicBezTo>
                          <a:cubicBezTo>
                            <a:pt x="2658" y="2480"/>
                            <a:pt x="2672" y="2495"/>
                            <a:pt x="2672" y="2512"/>
                          </a:cubicBezTo>
                          <a:lnTo>
                            <a:pt x="2688" y="4048"/>
                          </a:lnTo>
                          <a:lnTo>
                            <a:pt x="2704" y="4608"/>
                          </a:lnTo>
                          <a:lnTo>
                            <a:pt x="2640" y="4608"/>
                          </a:lnTo>
                          <a:lnTo>
                            <a:pt x="2656" y="4000"/>
                          </a:lnTo>
                          <a:cubicBezTo>
                            <a:pt x="2657" y="3982"/>
                            <a:pt x="2671" y="3968"/>
                            <a:pt x="2689" y="3968"/>
                          </a:cubicBezTo>
                          <a:cubicBezTo>
                            <a:pt x="2706" y="3969"/>
                            <a:pt x="2720" y="3983"/>
                            <a:pt x="2720" y="4000"/>
                          </a:cubicBezTo>
                          <a:lnTo>
                            <a:pt x="2736" y="5472"/>
                          </a:lnTo>
                          <a:lnTo>
                            <a:pt x="2752" y="5807"/>
                          </a:lnTo>
                          <a:lnTo>
                            <a:pt x="2768" y="6496"/>
                          </a:lnTo>
                          <a:lnTo>
                            <a:pt x="2704" y="6496"/>
                          </a:lnTo>
                          <a:lnTo>
                            <a:pt x="2720" y="2944"/>
                          </a:lnTo>
                          <a:cubicBezTo>
                            <a:pt x="2721" y="2927"/>
                            <a:pt x="2735" y="2913"/>
                            <a:pt x="2752" y="2912"/>
                          </a:cubicBezTo>
                          <a:cubicBezTo>
                            <a:pt x="2770" y="2912"/>
                            <a:pt x="2784" y="2927"/>
                            <a:pt x="2784" y="2944"/>
                          </a:cubicBezTo>
                          <a:lnTo>
                            <a:pt x="2800" y="4624"/>
                          </a:lnTo>
                          <a:lnTo>
                            <a:pt x="2736" y="4623"/>
                          </a:lnTo>
                          <a:lnTo>
                            <a:pt x="2752" y="4127"/>
                          </a:lnTo>
                          <a:cubicBezTo>
                            <a:pt x="2753" y="4110"/>
                            <a:pt x="2767" y="4096"/>
                            <a:pt x="2785" y="4096"/>
                          </a:cubicBezTo>
                          <a:cubicBezTo>
                            <a:pt x="2802" y="4097"/>
                            <a:pt x="2816" y="4111"/>
                            <a:pt x="2816" y="4128"/>
                          </a:cubicBezTo>
                          <a:lnTo>
                            <a:pt x="2832" y="6000"/>
                          </a:lnTo>
                          <a:lnTo>
                            <a:pt x="2768" y="6000"/>
                          </a:lnTo>
                          <a:lnTo>
                            <a:pt x="2784" y="3968"/>
                          </a:lnTo>
                          <a:cubicBezTo>
                            <a:pt x="2785" y="3951"/>
                            <a:pt x="2799" y="3937"/>
                            <a:pt x="2816" y="3936"/>
                          </a:cubicBezTo>
                          <a:cubicBezTo>
                            <a:pt x="2834" y="3936"/>
                            <a:pt x="2848" y="3950"/>
                            <a:pt x="2848" y="3968"/>
                          </a:cubicBezTo>
                          <a:lnTo>
                            <a:pt x="2864" y="4752"/>
                          </a:lnTo>
                          <a:lnTo>
                            <a:pt x="2864" y="4747"/>
                          </a:lnTo>
                          <a:lnTo>
                            <a:pt x="2896" y="4939"/>
                          </a:lnTo>
                          <a:lnTo>
                            <a:pt x="2832" y="4944"/>
                          </a:lnTo>
                          <a:lnTo>
                            <a:pt x="2848" y="4064"/>
                          </a:lnTo>
                          <a:lnTo>
                            <a:pt x="2864" y="3344"/>
                          </a:lnTo>
                          <a:cubicBezTo>
                            <a:pt x="2865" y="3326"/>
                            <a:pt x="2879" y="3312"/>
                            <a:pt x="2897" y="3312"/>
                          </a:cubicBezTo>
                          <a:cubicBezTo>
                            <a:pt x="2914" y="3313"/>
                            <a:pt x="2928" y="3327"/>
                            <a:pt x="2928" y="3344"/>
                          </a:cubicBezTo>
                          <a:lnTo>
                            <a:pt x="2944" y="5488"/>
                          </a:lnTo>
                          <a:lnTo>
                            <a:pt x="2880" y="5488"/>
                          </a:lnTo>
                          <a:lnTo>
                            <a:pt x="2896" y="3952"/>
                          </a:lnTo>
                          <a:cubicBezTo>
                            <a:pt x="2897" y="3936"/>
                            <a:pt x="2909" y="3923"/>
                            <a:pt x="2925" y="3921"/>
                          </a:cubicBezTo>
                          <a:cubicBezTo>
                            <a:pt x="2941" y="3919"/>
                            <a:pt x="2956" y="3929"/>
                            <a:pt x="2960" y="3945"/>
                          </a:cubicBezTo>
                          <a:lnTo>
                            <a:pt x="2976" y="4009"/>
                          </a:lnTo>
                          <a:lnTo>
                            <a:pt x="2912" y="4016"/>
                          </a:lnTo>
                          <a:lnTo>
                            <a:pt x="2928" y="3216"/>
                          </a:lnTo>
                          <a:cubicBezTo>
                            <a:pt x="2929" y="3198"/>
                            <a:pt x="2943" y="3184"/>
                            <a:pt x="2960" y="3184"/>
                          </a:cubicBezTo>
                          <a:cubicBezTo>
                            <a:pt x="2978" y="3184"/>
                            <a:pt x="2992" y="3198"/>
                            <a:pt x="2992" y="3216"/>
                          </a:cubicBezTo>
                          <a:lnTo>
                            <a:pt x="3008" y="3904"/>
                          </a:lnTo>
                          <a:lnTo>
                            <a:pt x="3024" y="5264"/>
                          </a:lnTo>
                          <a:lnTo>
                            <a:pt x="2960" y="5264"/>
                          </a:lnTo>
                          <a:lnTo>
                            <a:pt x="2976" y="4352"/>
                          </a:lnTo>
                          <a:cubicBezTo>
                            <a:pt x="2977" y="4335"/>
                            <a:pt x="2991" y="4321"/>
                            <a:pt x="3008" y="4320"/>
                          </a:cubicBezTo>
                          <a:cubicBezTo>
                            <a:pt x="3026" y="4320"/>
                            <a:pt x="3040" y="4334"/>
                            <a:pt x="3040" y="4351"/>
                          </a:cubicBezTo>
                          <a:lnTo>
                            <a:pt x="3056" y="4799"/>
                          </a:lnTo>
                          <a:lnTo>
                            <a:pt x="2992" y="4800"/>
                          </a:lnTo>
                          <a:lnTo>
                            <a:pt x="3008" y="3712"/>
                          </a:lnTo>
                          <a:cubicBezTo>
                            <a:pt x="3009" y="3695"/>
                            <a:pt x="3023" y="3680"/>
                            <a:pt x="3040" y="3680"/>
                          </a:cubicBezTo>
                          <a:cubicBezTo>
                            <a:pt x="3058" y="3680"/>
                            <a:pt x="3072" y="3695"/>
                            <a:pt x="3072" y="3712"/>
                          </a:cubicBezTo>
                          <a:lnTo>
                            <a:pt x="3088" y="4928"/>
                          </a:lnTo>
                          <a:lnTo>
                            <a:pt x="3024" y="4928"/>
                          </a:lnTo>
                          <a:lnTo>
                            <a:pt x="3040" y="3376"/>
                          </a:lnTo>
                          <a:cubicBezTo>
                            <a:pt x="3041" y="3359"/>
                            <a:pt x="3055" y="3345"/>
                            <a:pt x="3072" y="3344"/>
                          </a:cubicBezTo>
                          <a:cubicBezTo>
                            <a:pt x="3090" y="3344"/>
                            <a:pt x="3104" y="3358"/>
                            <a:pt x="3104" y="3376"/>
                          </a:cubicBezTo>
                          <a:lnTo>
                            <a:pt x="3120" y="4384"/>
                          </a:lnTo>
                          <a:lnTo>
                            <a:pt x="3136" y="5488"/>
                          </a:lnTo>
                          <a:lnTo>
                            <a:pt x="3072" y="5488"/>
                          </a:lnTo>
                          <a:lnTo>
                            <a:pt x="3088" y="3776"/>
                          </a:lnTo>
                          <a:cubicBezTo>
                            <a:pt x="3089" y="3759"/>
                            <a:pt x="3103" y="3745"/>
                            <a:pt x="3120" y="3744"/>
                          </a:cubicBezTo>
                          <a:cubicBezTo>
                            <a:pt x="3138" y="3744"/>
                            <a:pt x="3152" y="3758"/>
                            <a:pt x="3152" y="3776"/>
                          </a:cubicBezTo>
                          <a:lnTo>
                            <a:pt x="3168" y="4896"/>
                          </a:lnTo>
                          <a:lnTo>
                            <a:pt x="3104" y="4896"/>
                          </a:lnTo>
                          <a:lnTo>
                            <a:pt x="3120" y="4240"/>
                          </a:lnTo>
                          <a:lnTo>
                            <a:pt x="3136" y="3200"/>
                          </a:lnTo>
                          <a:cubicBezTo>
                            <a:pt x="3137" y="3182"/>
                            <a:pt x="3151" y="3168"/>
                            <a:pt x="3169" y="3168"/>
                          </a:cubicBezTo>
                          <a:cubicBezTo>
                            <a:pt x="3186" y="3169"/>
                            <a:pt x="3200" y="3183"/>
                            <a:pt x="3200" y="3200"/>
                          </a:cubicBezTo>
                          <a:lnTo>
                            <a:pt x="3216" y="4656"/>
                          </a:lnTo>
                          <a:lnTo>
                            <a:pt x="3232" y="4797"/>
                          </a:lnTo>
                          <a:lnTo>
                            <a:pt x="3168" y="4800"/>
                          </a:lnTo>
                          <a:lnTo>
                            <a:pt x="3184" y="2720"/>
                          </a:lnTo>
                          <a:cubicBezTo>
                            <a:pt x="3185" y="2703"/>
                            <a:pt x="3199" y="2688"/>
                            <a:pt x="3216" y="2688"/>
                          </a:cubicBezTo>
                          <a:cubicBezTo>
                            <a:pt x="3234" y="2688"/>
                            <a:pt x="3248" y="2703"/>
                            <a:pt x="3248" y="2720"/>
                          </a:cubicBezTo>
                          <a:lnTo>
                            <a:pt x="3264" y="5328"/>
                          </a:lnTo>
                          <a:lnTo>
                            <a:pt x="3200" y="5328"/>
                          </a:lnTo>
                          <a:lnTo>
                            <a:pt x="3232" y="3776"/>
                          </a:lnTo>
                          <a:lnTo>
                            <a:pt x="3248" y="2720"/>
                          </a:lnTo>
                          <a:cubicBezTo>
                            <a:pt x="3249" y="2702"/>
                            <a:pt x="3263" y="2688"/>
                            <a:pt x="3281" y="2688"/>
                          </a:cubicBezTo>
                          <a:cubicBezTo>
                            <a:pt x="3298" y="2689"/>
                            <a:pt x="3312" y="2703"/>
                            <a:pt x="3312" y="2720"/>
                          </a:cubicBezTo>
                          <a:lnTo>
                            <a:pt x="3328" y="4592"/>
                          </a:lnTo>
                          <a:lnTo>
                            <a:pt x="3264" y="4591"/>
                          </a:lnTo>
                          <a:lnTo>
                            <a:pt x="3280" y="4063"/>
                          </a:lnTo>
                          <a:cubicBezTo>
                            <a:pt x="3281" y="4046"/>
                            <a:pt x="3295" y="4032"/>
                            <a:pt x="3313" y="4032"/>
                          </a:cubicBezTo>
                          <a:cubicBezTo>
                            <a:pt x="3330" y="4033"/>
                            <a:pt x="3344" y="4047"/>
                            <a:pt x="3344" y="4064"/>
                          </a:cubicBezTo>
                          <a:lnTo>
                            <a:pt x="3360" y="5808"/>
                          </a:lnTo>
                          <a:lnTo>
                            <a:pt x="3296" y="5808"/>
                          </a:lnTo>
                          <a:lnTo>
                            <a:pt x="3312" y="3520"/>
                          </a:lnTo>
                          <a:lnTo>
                            <a:pt x="3328" y="2752"/>
                          </a:lnTo>
                          <a:cubicBezTo>
                            <a:pt x="3329" y="2734"/>
                            <a:pt x="3343" y="2720"/>
                            <a:pt x="3361" y="2720"/>
                          </a:cubicBezTo>
                          <a:cubicBezTo>
                            <a:pt x="3378" y="2721"/>
                            <a:pt x="3392" y="2735"/>
                            <a:pt x="3392" y="2752"/>
                          </a:cubicBezTo>
                          <a:lnTo>
                            <a:pt x="3408" y="4160"/>
                          </a:lnTo>
                          <a:cubicBezTo>
                            <a:pt x="3409" y="4178"/>
                            <a:pt x="3395" y="4192"/>
                            <a:pt x="3377" y="4192"/>
                          </a:cubicBezTo>
                          <a:cubicBezTo>
                            <a:pt x="3359" y="4193"/>
                            <a:pt x="3345" y="4179"/>
                            <a:pt x="3344" y="4161"/>
                          </a:cubicBezTo>
                          <a:lnTo>
                            <a:pt x="3328" y="2753"/>
                          </a:lnTo>
                          <a:lnTo>
                            <a:pt x="3392" y="2753"/>
                          </a:lnTo>
                          <a:lnTo>
                            <a:pt x="3376" y="3521"/>
                          </a:lnTo>
                          <a:lnTo>
                            <a:pt x="3360" y="5809"/>
                          </a:lnTo>
                          <a:cubicBezTo>
                            <a:pt x="3360" y="5826"/>
                            <a:pt x="3346" y="5840"/>
                            <a:pt x="3329" y="5840"/>
                          </a:cubicBezTo>
                          <a:cubicBezTo>
                            <a:pt x="3311" y="5840"/>
                            <a:pt x="3297" y="5826"/>
                            <a:pt x="3296" y="5809"/>
                          </a:cubicBezTo>
                          <a:lnTo>
                            <a:pt x="3280" y="4065"/>
                          </a:lnTo>
                          <a:lnTo>
                            <a:pt x="3344" y="4065"/>
                          </a:lnTo>
                          <a:lnTo>
                            <a:pt x="3328" y="4593"/>
                          </a:lnTo>
                          <a:cubicBezTo>
                            <a:pt x="3328" y="4611"/>
                            <a:pt x="3314" y="4625"/>
                            <a:pt x="3296" y="4624"/>
                          </a:cubicBezTo>
                          <a:cubicBezTo>
                            <a:pt x="3279" y="4624"/>
                            <a:pt x="3265" y="4610"/>
                            <a:pt x="3264" y="4593"/>
                          </a:cubicBezTo>
                          <a:lnTo>
                            <a:pt x="3248" y="2721"/>
                          </a:lnTo>
                          <a:lnTo>
                            <a:pt x="3312" y="2721"/>
                          </a:lnTo>
                          <a:lnTo>
                            <a:pt x="3296" y="3777"/>
                          </a:lnTo>
                          <a:lnTo>
                            <a:pt x="3264" y="5329"/>
                          </a:lnTo>
                          <a:cubicBezTo>
                            <a:pt x="3264" y="5347"/>
                            <a:pt x="3250" y="5361"/>
                            <a:pt x="3232" y="5360"/>
                          </a:cubicBezTo>
                          <a:cubicBezTo>
                            <a:pt x="3215" y="5360"/>
                            <a:pt x="3201" y="5346"/>
                            <a:pt x="3200" y="5329"/>
                          </a:cubicBezTo>
                          <a:lnTo>
                            <a:pt x="3184" y="2721"/>
                          </a:lnTo>
                          <a:lnTo>
                            <a:pt x="3248" y="2721"/>
                          </a:lnTo>
                          <a:lnTo>
                            <a:pt x="3232" y="4801"/>
                          </a:lnTo>
                          <a:cubicBezTo>
                            <a:pt x="3232" y="4818"/>
                            <a:pt x="3219" y="4832"/>
                            <a:pt x="3202" y="4832"/>
                          </a:cubicBezTo>
                          <a:cubicBezTo>
                            <a:pt x="3185" y="4833"/>
                            <a:pt x="3171" y="4821"/>
                            <a:pt x="3169" y="4804"/>
                          </a:cubicBezTo>
                          <a:lnTo>
                            <a:pt x="3152" y="4657"/>
                          </a:lnTo>
                          <a:lnTo>
                            <a:pt x="3136" y="3201"/>
                          </a:lnTo>
                          <a:lnTo>
                            <a:pt x="3200" y="3201"/>
                          </a:lnTo>
                          <a:lnTo>
                            <a:pt x="3184" y="4241"/>
                          </a:lnTo>
                          <a:lnTo>
                            <a:pt x="3168" y="4897"/>
                          </a:lnTo>
                          <a:cubicBezTo>
                            <a:pt x="3168" y="4915"/>
                            <a:pt x="3154" y="4929"/>
                            <a:pt x="3136" y="4928"/>
                          </a:cubicBezTo>
                          <a:cubicBezTo>
                            <a:pt x="3119" y="4928"/>
                            <a:pt x="3105" y="4914"/>
                            <a:pt x="3104" y="4897"/>
                          </a:cubicBezTo>
                          <a:lnTo>
                            <a:pt x="3088" y="3777"/>
                          </a:lnTo>
                          <a:lnTo>
                            <a:pt x="3152" y="3777"/>
                          </a:lnTo>
                          <a:lnTo>
                            <a:pt x="3136" y="5489"/>
                          </a:lnTo>
                          <a:cubicBezTo>
                            <a:pt x="3136" y="5506"/>
                            <a:pt x="3122" y="5520"/>
                            <a:pt x="3105" y="5520"/>
                          </a:cubicBezTo>
                          <a:cubicBezTo>
                            <a:pt x="3087" y="5521"/>
                            <a:pt x="3073" y="5506"/>
                            <a:pt x="3072" y="5489"/>
                          </a:cubicBezTo>
                          <a:lnTo>
                            <a:pt x="3056" y="4385"/>
                          </a:lnTo>
                          <a:lnTo>
                            <a:pt x="3040" y="3377"/>
                          </a:lnTo>
                          <a:lnTo>
                            <a:pt x="3104" y="3377"/>
                          </a:lnTo>
                          <a:lnTo>
                            <a:pt x="3088" y="4929"/>
                          </a:lnTo>
                          <a:cubicBezTo>
                            <a:pt x="3088" y="4946"/>
                            <a:pt x="3074" y="4960"/>
                            <a:pt x="3057" y="4960"/>
                          </a:cubicBezTo>
                          <a:cubicBezTo>
                            <a:pt x="3039" y="4960"/>
                            <a:pt x="3025" y="4946"/>
                            <a:pt x="3024" y="4929"/>
                          </a:cubicBezTo>
                          <a:lnTo>
                            <a:pt x="3008" y="3713"/>
                          </a:lnTo>
                          <a:lnTo>
                            <a:pt x="3072" y="3713"/>
                          </a:lnTo>
                          <a:lnTo>
                            <a:pt x="3056" y="4801"/>
                          </a:lnTo>
                          <a:cubicBezTo>
                            <a:pt x="3056" y="4818"/>
                            <a:pt x="3042" y="4832"/>
                            <a:pt x="3025" y="4832"/>
                          </a:cubicBezTo>
                          <a:cubicBezTo>
                            <a:pt x="3007" y="4833"/>
                            <a:pt x="2993" y="4819"/>
                            <a:pt x="2992" y="4802"/>
                          </a:cubicBezTo>
                          <a:lnTo>
                            <a:pt x="2976" y="4354"/>
                          </a:lnTo>
                          <a:lnTo>
                            <a:pt x="3040" y="4353"/>
                          </a:lnTo>
                          <a:lnTo>
                            <a:pt x="3024" y="5265"/>
                          </a:lnTo>
                          <a:cubicBezTo>
                            <a:pt x="3024" y="5283"/>
                            <a:pt x="3010" y="5297"/>
                            <a:pt x="2992" y="5296"/>
                          </a:cubicBezTo>
                          <a:cubicBezTo>
                            <a:pt x="2975" y="5296"/>
                            <a:pt x="2961" y="5282"/>
                            <a:pt x="2960" y="5265"/>
                          </a:cubicBezTo>
                          <a:lnTo>
                            <a:pt x="2944" y="3905"/>
                          </a:lnTo>
                          <a:lnTo>
                            <a:pt x="2928" y="3217"/>
                          </a:lnTo>
                          <a:lnTo>
                            <a:pt x="2992" y="3217"/>
                          </a:lnTo>
                          <a:lnTo>
                            <a:pt x="2976" y="4017"/>
                          </a:lnTo>
                          <a:cubicBezTo>
                            <a:pt x="2976" y="4033"/>
                            <a:pt x="2964" y="4046"/>
                            <a:pt x="2948" y="4048"/>
                          </a:cubicBezTo>
                          <a:cubicBezTo>
                            <a:pt x="2932" y="4050"/>
                            <a:pt x="2917" y="4040"/>
                            <a:pt x="2913" y="4024"/>
                          </a:cubicBezTo>
                          <a:lnTo>
                            <a:pt x="2897" y="3960"/>
                          </a:lnTo>
                          <a:lnTo>
                            <a:pt x="2960" y="3953"/>
                          </a:lnTo>
                          <a:lnTo>
                            <a:pt x="2944" y="5489"/>
                          </a:lnTo>
                          <a:cubicBezTo>
                            <a:pt x="2944" y="5506"/>
                            <a:pt x="2930" y="5520"/>
                            <a:pt x="2912" y="5520"/>
                          </a:cubicBezTo>
                          <a:cubicBezTo>
                            <a:pt x="2895" y="5520"/>
                            <a:pt x="2881" y="5506"/>
                            <a:pt x="2880" y="5489"/>
                          </a:cubicBezTo>
                          <a:lnTo>
                            <a:pt x="2864" y="3345"/>
                          </a:lnTo>
                          <a:lnTo>
                            <a:pt x="2928" y="3345"/>
                          </a:lnTo>
                          <a:lnTo>
                            <a:pt x="2912" y="4065"/>
                          </a:lnTo>
                          <a:lnTo>
                            <a:pt x="2896" y="4945"/>
                          </a:lnTo>
                          <a:cubicBezTo>
                            <a:pt x="2896" y="4962"/>
                            <a:pt x="2883" y="4975"/>
                            <a:pt x="2867" y="4976"/>
                          </a:cubicBezTo>
                          <a:cubicBezTo>
                            <a:pt x="2850" y="4978"/>
                            <a:pt x="2836" y="4966"/>
                            <a:pt x="2833" y="4950"/>
                          </a:cubicBezTo>
                          <a:lnTo>
                            <a:pt x="2801" y="4758"/>
                          </a:lnTo>
                          <a:cubicBezTo>
                            <a:pt x="2801" y="4756"/>
                            <a:pt x="2801" y="4755"/>
                            <a:pt x="2800" y="4753"/>
                          </a:cubicBezTo>
                          <a:lnTo>
                            <a:pt x="2784" y="3969"/>
                          </a:lnTo>
                          <a:lnTo>
                            <a:pt x="2848" y="3969"/>
                          </a:lnTo>
                          <a:lnTo>
                            <a:pt x="2832" y="6001"/>
                          </a:lnTo>
                          <a:cubicBezTo>
                            <a:pt x="2832" y="6018"/>
                            <a:pt x="2818" y="6032"/>
                            <a:pt x="2800" y="6032"/>
                          </a:cubicBezTo>
                          <a:cubicBezTo>
                            <a:pt x="2783" y="6032"/>
                            <a:pt x="2769" y="6018"/>
                            <a:pt x="2768" y="6001"/>
                          </a:cubicBezTo>
                          <a:lnTo>
                            <a:pt x="2752" y="4129"/>
                          </a:lnTo>
                          <a:lnTo>
                            <a:pt x="2816" y="4130"/>
                          </a:lnTo>
                          <a:lnTo>
                            <a:pt x="2800" y="4626"/>
                          </a:lnTo>
                          <a:cubicBezTo>
                            <a:pt x="2800" y="4643"/>
                            <a:pt x="2786" y="4657"/>
                            <a:pt x="2768" y="4656"/>
                          </a:cubicBezTo>
                          <a:cubicBezTo>
                            <a:pt x="2751" y="4656"/>
                            <a:pt x="2737" y="4642"/>
                            <a:pt x="2736" y="4625"/>
                          </a:cubicBezTo>
                          <a:lnTo>
                            <a:pt x="2720" y="2945"/>
                          </a:lnTo>
                          <a:lnTo>
                            <a:pt x="2784" y="2945"/>
                          </a:lnTo>
                          <a:lnTo>
                            <a:pt x="2768" y="6497"/>
                          </a:lnTo>
                          <a:cubicBezTo>
                            <a:pt x="2768" y="6514"/>
                            <a:pt x="2754" y="6528"/>
                            <a:pt x="2737" y="6528"/>
                          </a:cubicBezTo>
                          <a:cubicBezTo>
                            <a:pt x="2719" y="6529"/>
                            <a:pt x="2705" y="6515"/>
                            <a:pt x="2704" y="6497"/>
                          </a:cubicBezTo>
                          <a:lnTo>
                            <a:pt x="2689" y="5810"/>
                          </a:lnTo>
                          <a:lnTo>
                            <a:pt x="2672" y="5473"/>
                          </a:lnTo>
                          <a:lnTo>
                            <a:pt x="2656" y="4001"/>
                          </a:lnTo>
                          <a:lnTo>
                            <a:pt x="2720" y="4001"/>
                          </a:lnTo>
                          <a:lnTo>
                            <a:pt x="2704" y="4609"/>
                          </a:lnTo>
                          <a:cubicBezTo>
                            <a:pt x="2704" y="4627"/>
                            <a:pt x="2690" y="4640"/>
                            <a:pt x="2673" y="4640"/>
                          </a:cubicBezTo>
                          <a:cubicBezTo>
                            <a:pt x="2655" y="4640"/>
                            <a:pt x="2641" y="4627"/>
                            <a:pt x="2640" y="4609"/>
                          </a:cubicBezTo>
                          <a:lnTo>
                            <a:pt x="2624" y="4049"/>
                          </a:lnTo>
                          <a:lnTo>
                            <a:pt x="2608" y="2513"/>
                          </a:lnTo>
                          <a:lnTo>
                            <a:pt x="2672" y="2513"/>
                          </a:lnTo>
                          <a:lnTo>
                            <a:pt x="2656" y="4337"/>
                          </a:lnTo>
                          <a:cubicBezTo>
                            <a:pt x="2656" y="4354"/>
                            <a:pt x="2642" y="4368"/>
                            <a:pt x="2625" y="4368"/>
                          </a:cubicBezTo>
                          <a:cubicBezTo>
                            <a:pt x="2607" y="4368"/>
                            <a:pt x="2593" y="4354"/>
                            <a:pt x="2592" y="4337"/>
                          </a:cubicBezTo>
                          <a:lnTo>
                            <a:pt x="2576" y="2849"/>
                          </a:lnTo>
                          <a:lnTo>
                            <a:pt x="2640" y="2849"/>
                          </a:lnTo>
                          <a:lnTo>
                            <a:pt x="2624" y="4561"/>
                          </a:lnTo>
                          <a:cubicBezTo>
                            <a:pt x="2624" y="4578"/>
                            <a:pt x="2610" y="4592"/>
                            <a:pt x="2593" y="4592"/>
                          </a:cubicBezTo>
                          <a:cubicBezTo>
                            <a:pt x="2575" y="4593"/>
                            <a:pt x="2561" y="4578"/>
                            <a:pt x="2560" y="4561"/>
                          </a:cubicBezTo>
                          <a:lnTo>
                            <a:pt x="2544" y="3457"/>
                          </a:lnTo>
                          <a:lnTo>
                            <a:pt x="2608" y="3457"/>
                          </a:lnTo>
                          <a:lnTo>
                            <a:pt x="2592" y="4385"/>
                          </a:lnTo>
                          <a:cubicBezTo>
                            <a:pt x="2592" y="4403"/>
                            <a:pt x="2578" y="4417"/>
                            <a:pt x="2560" y="4416"/>
                          </a:cubicBezTo>
                          <a:cubicBezTo>
                            <a:pt x="2543" y="4416"/>
                            <a:pt x="2529" y="4402"/>
                            <a:pt x="2528" y="4385"/>
                          </a:cubicBezTo>
                          <a:lnTo>
                            <a:pt x="2512" y="2369"/>
                          </a:lnTo>
                          <a:lnTo>
                            <a:pt x="2576" y="2369"/>
                          </a:lnTo>
                          <a:lnTo>
                            <a:pt x="2560" y="5505"/>
                          </a:lnTo>
                          <a:cubicBezTo>
                            <a:pt x="2560" y="5522"/>
                            <a:pt x="2546" y="5536"/>
                            <a:pt x="2529" y="5536"/>
                          </a:cubicBezTo>
                          <a:cubicBezTo>
                            <a:pt x="2511" y="5537"/>
                            <a:pt x="2497" y="5523"/>
                            <a:pt x="2496" y="5505"/>
                          </a:cubicBezTo>
                          <a:lnTo>
                            <a:pt x="2480" y="4545"/>
                          </a:lnTo>
                          <a:lnTo>
                            <a:pt x="2464" y="3073"/>
                          </a:lnTo>
                          <a:lnTo>
                            <a:pt x="2528" y="3073"/>
                          </a:lnTo>
                          <a:lnTo>
                            <a:pt x="2512" y="5857"/>
                          </a:lnTo>
                          <a:cubicBezTo>
                            <a:pt x="2512" y="5874"/>
                            <a:pt x="2498" y="5888"/>
                            <a:pt x="2481" y="5888"/>
                          </a:cubicBezTo>
                          <a:cubicBezTo>
                            <a:pt x="2463" y="5889"/>
                            <a:pt x="2449" y="5874"/>
                            <a:pt x="2448" y="5857"/>
                          </a:cubicBezTo>
                          <a:lnTo>
                            <a:pt x="2432" y="4385"/>
                          </a:lnTo>
                          <a:lnTo>
                            <a:pt x="2400" y="3105"/>
                          </a:lnTo>
                          <a:lnTo>
                            <a:pt x="2464" y="3105"/>
                          </a:lnTo>
                          <a:lnTo>
                            <a:pt x="2448" y="4881"/>
                          </a:lnTo>
                          <a:lnTo>
                            <a:pt x="2432" y="5777"/>
                          </a:lnTo>
                          <a:cubicBezTo>
                            <a:pt x="2432" y="5795"/>
                            <a:pt x="2418" y="5809"/>
                            <a:pt x="2400" y="5808"/>
                          </a:cubicBezTo>
                          <a:cubicBezTo>
                            <a:pt x="2383" y="5808"/>
                            <a:pt x="2369" y="5794"/>
                            <a:pt x="2368" y="5777"/>
                          </a:cubicBezTo>
                          <a:lnTo>
                            <a:pt x="2352" y="4161"/>
                          </a:lnTo>
                          <a:lnTo>
                            <a:pt x="2416" y="4161"/>
                          </a:lnTo>
                          <a:lnTo>
                            <a:pt x="2400" y="4673"/>
                          </a:lnTo>
                          <a:cubicBezTo>
                            <a:pt x="2400" y="4676"/>
                            <a:pt x="2400" y="4678"/>
                            <a:pt x="2400" y="4680"/>
                          </a:cubicBezTo>
                          <a:lnTo>
                            <a:pt x="2384" y="4744"/>
                          </a:lnTo>
                          <a:lnTo>
                            <a:pt x="2384" y="4738"/>
                          </a:lnTo>
                          <a:lnTo>
                            <a:pt x="2368" y="5138"/>
                          </a:lnTo>
                          <a:cubicBezTo>
                            <a:pt x="2368" y="5155"/>
                            <a:pt x="2353" y="5169"/>
                            <a:pt x="2336" y="5168"/>
                          </a:cubicBezTo>
                          <a:cubicBezTo>
                            <a:pt x="2319" y="5168"/>
                            <a:pt x="2305" y="5154"/>
                            <a:pt x="2304" y="5137"/>
                          </a:cubicBezTo>
                          <a:lnTo>
                            <a:pt x="2288" y="4385"/>
                          </a:lnTo>
                          <a:lnTo>
                            <a:pt x="2272" y="3329"/>
                          </a:lnTo>
                          <a:lnTo>
                            <a:pt x="2336" y="3329"/>
                          </a:lnTo>
                          <a:lnTo>
                            <a:pt x="2320" y="4577"/>
                          </a:lnTo>
                          <a:cubicBezTo>
                            <a:pt x="2320" y="4593"/>
                            <a:pt x="2308" y="4606"/>
                            <a:pt x="2292" y="4608"/>
                          </a:cubicBezTo>
                          <a:cubicBezTo>
                            <a:pt x="2276" y="4610"/>
                            <a:pt x="2261" y="4600"/>
                            <a:pt x="2257" y="4584"/>
                          </a:cubicBezTo>
                          <a:lnTo>
                            <a:pt x="2241" y="4520"/>
                          </a:lnTo>
                          <a:cubicBezTo>
                            <a:pt x="2241" y="4518"/>
                            <a:pt x="2241" y="4515"/>
                            <a:pt x="2240" y="4513"/>
                          </a:cubicBezTo>
                          <a:lnTo>
                            <a:pt x="2224" y="3313"/>
                          </a:lnTo>
                          <a:lnTo>
                            <a:pt x="2288" y="3313"/>
                          </a:lnTo>
                          <a:lnTo>
                            <a:pt x="2272" y="5089"/>
                          </a:lnTo>
                          <a:cubicBezTo>
                            <a:pt x="2272" y="5106"/>
                            <a:pt x="2258" y="5120"/>
                            <a:pt x="2241" y="5120"/>
                          </a:cubicBezTo>
                          <a:cubicBezTo>
                            <a:pt x="2223" y="5121"/>
                            <a:pt x="2209" y="5106"/>
                            <a:pt x="2208" y="5089"/>
                          </a:cubicBezTo>
                          <a:lnTo>
                            <a:pt x="2192" y="4033"/>
                          </a:lnTo>
                          <a:lnTo>
                            <a:pt x="2176" y="3025"/>
                          </a:lnTo>
                          <a:lnTo>
                            <a:pt x="2240" y="3025"/>
                          </a:lnTo>
                          <a:lnTo>
                            <a:pt x="2224" y="4369"/>
                          </a:lnTo>
                          <a:cubicBezTo>
                            <a:pt x="2224" y="4386"/>
                            <a:pt x="2210" y="4400"/>
                            <a:pt x="2192" y="4400"/>
                          </a:cubicBezTo>
                          <a:cubicBezTo>
                            <a:pt x="2175" y="4400"/>
                            <a:pt x="2161" y="4386"/>
                            <a:pt x="2160" y="4369"/>
                          </a:cubicBezTo>
                          <a:lnTo>
                            <a:pt x="2144" y="2913"/>
                          </a:lnTo>
                          <a:lnTo>
                            <a:pt x="2208" y="2915"/>
                          </a:lnTo>
                          <a:lnTo>
                            <a:pt x="2192" y="3089"/>
                          </a:lnTo>
                          <a:lnTo>
                            <a:pt x="2176" y="4929"/>
                          </a:lnTo>
                          <a:cubicBezTo>
                            <a:pt x="2176" y="4946"/>
                            <a:pt x="2162" y="4960"/>
                            <a:pt x="2144" y="4960"/>
                          </a:cubicBezTo>
                          <a:cubicBezTo>
                            <a:pt x="2127" y="4960"/>
                            <a:pt x="2113" y="4946"/>
                            <a:pt x="2112" y="4929"/>
                          </a:cubicBezTo>
                          <a:lnTo>
                            <a:pt x="2096" y="3329"/>
                          </a:lnTo>
                          <a:lnTo>
                            <a:pt x="2160" y="3330"/>
                          </a:lnTo>
                          <a:lnTo>
                            <a:pt x="2144" y="3794"/>
                          </a:lnTo>
                          <a:cubicBezTo>
                            <a:pt x="2144" y="3811"/>
                            <a:pt x="2130" y="3824"/>
                            <a:pt x="2113" y="3824"/>
                          </a:cubicBezTo>
                          <a:cubicBezTo>
                            <a:pt x="2095" y="3825"/>
                            <a:pt x="2081" y="3811"/>
                            <a:pt x="2080" y="3794"/>
                          </a:cubicBezTo>
                          <a:lnTo>
                            <a:pt x="2064" y="3378"/>
                          </a:lnTo>
                          <a:lnTo>
                            <a:pt x="2128" y="3377"/>
                          </a:lnTo>
                          <a:lnTo>
                            <a:pt x="2112" y="4929"/>
                          </a:lnTo>
                          <a:cubicBezTo>
                            <a:pt x="2112" y="4946"/>
                            <a:pt x="2099" y="4960"/>
                            <a:pt x="2082" y="4960"/>
                          </a:cubicBezTo>
                          <a:cubicBezTo>
                            <a:pt x="2064" y="4961"/>
                            <a:pt x="2050" y="4948"/>
                            <a:pt x="2049" y="4931"/>
                          </a:cubicBezTo>
                          <a:lnTo>
                            <a:pt x="2016" y="4513"/>
                          </a:lnTo>
                          <a:lnTo>
                            <a:pt x="2000" y="3185"/>
                          </a:lnTo>
                          <a:lnTo>
                            <a:pt x="2064" y="3185"/>
                          </a:lnTo>
                          <a:lnTo>
                            <a:pt x="2048" y="5058"/>
                          </a:lnTo>
                          <a:lnTo>
                            <a:pt x="2032" y="5474"/>
                          </a:lnTo>
                          <a:cubicBezTo>
                            <a:pt x="2032" y="5491"/>
                            <a:pt x="2018" y="5504"/>
                            <a:pt x="2001" y="5504"/>
                          </a:cubicBezTo>
                          <a:cubicBezTo>
                            <a:pt x="1983" y="5504"/>
                            <a:pt x="1969" y="5491"/>
                            <a:pt x="1968" y="5474"/>
                          </a:cubicBezTo>
                          <a:lnTo>
                            <a:pt x="1952" y="5090"/>
                          </a:lnTo>
                          <a:lnTo>
                            <a:pt x="2016" y="5090"/>
                          </a:lnTo>
                          <a:lnTo>
                            <a:pt x="2000" y="5522"/>
                          </a:lnTo>
                          <a:cubicBezTo>
                            <a:pt x="2000" y="5539"/>
                            <a:pt x="1985" y="5553"/>
                            <a:pt x="1968" y="5552"/>
                          </a:cubicBezTo>
                          <a:cubicBezTo>
                            <a:pt x="1951" y="5552"/>
                            <a:pt x="1937" y="5538"/>
                            <a:pt x="1936" y="5521"/>
                          </a:cubicBezTo>
                          <a:lnTo>
                            <a:pt x="1920" y="2785"/>
                          </a:lnTo>
                          <a:lnTo>
                            <a:pt x="1904" y="2129"/>
                          </a:lnTo>
                          <a:lnTo>
                            <a:pt x="1968" y="2129"/>
                          </a:lnTo>
                          <a:lnTo>
                            <a:pt x="1952" y="4642"/>
                          </a:lnTo>
                          <a:lnTo>
                            <a:pt x="1936" y="5074"/>
                          </a:lnTo>
                          <a:cubicBezTo>
                            <a:pt x="1936" y="5091"/>
                            <a:pt x="1921" y="5105"/>
                            <a:pt x="1904" y="5104"/>
                          </a:cubicBezTo>
                          <a:cubicBezTo>
                            <a:pt x="1887" y="5104"/>
                            <a:pt x="1873" y="5090"/>
                            <a:pt x="1872" y="5073"/>
                          </a:cubicBezTo>
                          <a:lnTo>
                            <a:pt x="1856" y="2689"/>
                          </a:lnTo>
                          <a:lnTo>
                            <a:pt x="1920" y="2689"/>
                          </a:lnTo>
                          <a:lnTo>
                            <a:pt x="1904" y="4433"/>
                          </a:lnTo>
                          <a:cubicBezTo>
                            <a:pt x="1904" y="4450"/>
                            <a:pt x="1890" y="4464"/>
                            <a:pt x="1873" y="4464"/>
                          </a:cubicBezTo>
                          <a:cubicBezTo>
                            <a:pt x="1855" y="4465"/>
                            <a:pt x="1841" y="4451"/>
                            <a:pt x="1840" y="4434"/>
                          </a:cubicBezTo>
                          <a:lnTo>
                            <a:pt x="1824" y="3937"/>
                          </a:lnTo>
                          <a:lnTo>
                            <a:pt x="1808" y="2593"/>
                          </a:lnTo>
                          <a:lnTo>
                            <a:pt x="1872" y="2593"/>
                          </a:lnTo>
                          <a:lnTo>
                            <a:pt x="1856" y="6673"/>
                          </a:lnTo>
                          <a:cubicBezTo>
                            <a:pt x="1856" y="6690"/>
                            <a:pt x="1842" y="6704"/>
                            <a:pt x="1825" y="6704"/>
                          </a:cubicBezTo>
                          <a:cubicBezTo>
                            <a:pt x="1807" y="6704"/>
                            <a:pt x="1793" y="6690"/>
                            <a:pt x="1792" y="6673"/>
                          </a:cubicBezTo>
                          <a:lnTo>
                            <a:pt x="1776" y="4049"/>
                          </a:lnTo>
                          <a:lnTo>
                            <a:pt x="1840" y="4050"/>
                          </a:lnTo>
                          <a:lnTo>
                            <a:pt x="1824" y="4338"/>
                          </a:lnTo>
                          <a:lnTo>
                            <a:pt x="1808" y="4658"/>
                          </a:lnTo>
                          <a:lnTo>
                            <a:pt x="1792" y="4962"/>
                          </a:lnTo>
                          <a:cubicBezTo>
                            <a:pt x="1792" y="4979"/>
                            <a:pt x="1777" y="4993"/>
                            <a:pt x="1760" y="4992"/>
                          </a:cubicBezTo>
                          <a:cubicBezTo>
                            <a:pt x="1742" y="4992"/>
                            <a:pt x="1729" y="4978"/>
                            <a:pt x="1728" y="4961"/>
                          </a:cubicBezTo>
                          <a:lnTo>
                            <a:pt x="1712" y="2833"/>
                          </a:lnTo>
                          <a:lnTo>
                            <a:pt x="1776" y="2833"/>
                          </a:lnTo>
                          <a:lnTo>
                            <a:pt x="1760" y="4817"/>
                          </a:lnTo>
                          <a:lnTo>
                            <a:pt x="1744" y="5873"/>
                          </a:lnTo>
                          <a:cubicBezTo>
                            <a:pt x="1744" y="5890"/>
                            <a:pt x="1730" y="5904"/>
                            <a:pt x="1713" y="5904"/>
                          </a:cubicBezTo>
                          <a:cubicBezTo>
                            <a:pt x="1695" y="5905"/>
                            <a:pt x="1681" y="5891"/>
                            <a:pt x="1680" y="5873"/>
                          </a:cubicBezTo>
                          <a:lnTo>
                            <a:pt x="1664" y="5057"/>
                          </a:lnTo>
                          <a:lnTo>
                            <a:pt x="1728" y="5058"/>
                          </a:lnTo>
                          <a:lnTo>
                            <a:pt x="1712" y="5362"/>
                          </a:lnTo>
                          <a:cubicBezTo>
                            <a:pt x="1712" y="5379"/>
                            <a:pt x="1697" y="5393"/>
                            <a:pt x="1680" y="5392"/>
                          </a:cubicBezTo>
                          <a:cubicBezTo>
                            <a:pt x="1663" y="5392"/>
                            <a:pt x="1649" y="5379"/>
                            <a:pt x="1648" y="5362"/>
                          </a:cubicBezTo>
                          <a:lnTo>
                            <a:pt x="1616" y="4498"/>
                          </a:lnTo>
                          <a:lnTo>
                            <a:pt x="1680" y="4497"/>
                          </a:lnTo>
                          <a:lnTo>
                            <a:pt x="1664" y="5121"/>
                          </a:lnTo>
                          <a:cubicBezTo>
                            <a:pt x="1664" y="5139"/>
                            <a:pt x="1650" y="5153"/>
                            <a:pt x="1632" y="5152"/>
                          </a:cubicBezTo>
                          <a:cubicBezTo>
                            <a:pt x="1615" y="5152"/>
                            <a:pt x="1601" y="5138"/>
                            <a:pt x="1600" y="5121"/>
                          </a:cubicBezTo>
                          <a:lnTo>
                            <a:pt x="1585" y="3698"/>
                          </a:lnTo>
                          <a:lnTo>
                            <a:pt x="1569" y="3346"/>
                          </a:lnTo>
                          <a:lnTo>
                            <a:pt x="1632" y="3345"/>
                          </a:lnTo>
                          <a:lnTo>
                            <a:pt x="1616" y="5041"/>
                          </a:lnTo>
                          <a:cubicBezTo>
                            <a:pt x="1616" y="5058"/>
                            <a:pt x="1602" y="5072"/>
                            <a:pt x="1584" y="5072"/>
                          </a:cubicBezTo>
                          <a:cubicBezTo>
                            <a:pt x="1567" y="5072"/>
                            <a:pt x="1553" y="5058"/>
                            <a:pt x="1552" y="5041"/>
                          </a:cubicBezTo>
                          <a:lnTo>
                            <a:pt x="1536" y="3601"/>
                          </a:lnTo>
                          <a:lnTo>
                            <a:pt x="1600" y="3601"/>
                          </a:lnTo>
                          <a:lnTo>
                            <a:pt x="1584" y="5201"/>
                          </a:lnTo>
                          <a:cubicBezTo>
                            <a:pt x="1584" y="5218"/>
                            <a:pt x="1570" y="5232"/>
                            <a:pt x="1552" y="5232"/>
                          </a:cubicBezTo>
                          <a:cubicBezTo>
                            <a:pt x="1535" y="5232"/>
                            <a:pt x="1521" y="5218"/>
                            <a:pt x="1520" y="5201"/>
                          </a:cubicBezTo>
                          <a:lnTo>
                            <a:pt x="1504" y="2737"/>
                          </a:lnTo>
                          <a:lnTo>
                            <a:pt x="1488" y="33"/>
                          </a:lnTo>
                          <a:lnTo>
                            <a:pt x="1552" y="33"/>
                          </a:lnTo>
                          <a:lnTo>
                            <a:pt x="1536" y="4721"/>
                          </a:lnTo>
                          <a:cubicBezTo>
                            <a:pt x="1536" y="4738"/>
                            <a:pt x="1522" y="4752"/>
                            <a:pt x="1505" y="4752"/>
                          </a:cubicBezTo>
                          <a:cubicBezTo>
                            <a:pt x="1487" y="4753"/>
                            <a:pt x="1473" y="4738"/>
                            <a:pt x="1472" y="4721"/>
                          </a:cubicBezTo>
                          <a:lnTo>
                            <a:pt x="1457" y="3602"/>
                          </a:lnTo>
                          <a:lnTo>
                            <a:pt x="1441" y="3282"/>
                          </a:lnTo>
                          <a:lnTo>
                            <a:pt x="1504" y="3282"/>
                          </a:lnTo>
                          <a:lnTo>
                            <a:pt x="1488" y="3570"/>
                          </a:lnTo>
                          <a:cubicBezTo>
                            <a:pt x="1487" y="3587"/>
                            <a:pt x="1473" y="3601"/>
                            <a:pt x="1456" y="3600"/>
                          </a:cubicBezTo>
                          <a:cubicBezTo>
                            <a:pt x="1439" y="3600"/>
                            <a:pt x="1425" y="3586"/>
                            <a:pt x="1424" y="3569"/>
                          </a:cubicBezTo>
                          <a:lnTo>
                            <a:pt x="1408" y="2593"/>
                          </a:lnTo>
                          <a:lnTo>
                            <a:pt x="1472" y="2593"/>
                          </a:lnTo>
                          <a:lnTo>
                            <a:pt x="1456" y="3681"/>
                          </a:lnTo>
                          <a:cubicBezTo>
                            <a:pt x="1456" y="3698"/>
                            <a:pt x="1442" y="3713"/>
                            <a:pt x="1424" y="3712"/>
                          </a:cubicBezTo>
                          <a:cubicBezTo>
                            <a:pt x="1407" y="3712"/>
                            <a:pt x="1393" y="3698"/>
                            <a:pt x="1392" y="3681"/>
                          </a:cubicBezTo>
                          <a:lnTo>
                            <a:pt x="1376" y="2193"/>
                          </a:lnTo>
                          <a:lnTo>
                            <a:pt x="1440" y="2193"/>
                          </a:lnTo>
                          <a:lnTo>
                            <a:pt x="1424" y="5153"/>
                          </a:lnTo>
                          <a:cubicBezTo>
                            <a:pt x="1424" y="5170"/>
                            <a:pt x="1410" y="5184"/>
                            <a:pt x="1393" y="5184"/>
                          </a:cubicBezTo>
                          <a:cubicBezTo>
                            <a:pt x="1375" y="5184"/>
                            <a:pt x="1361" y="5170"/>
                            <a:pt x="1360" y="5153"/>
                          </a:cubicBezTo>
                          <a:lnTo>
                            <a:pt x="1344" y="3121"/>
                          </a:lnTo>
                          <a:lnTo>
                            <a:pt x="1408" y="3121"/>
                          </a:lnTo>
                          <a:lnTo>
                            <a:pt x="1392" y="4961"/>
                          </a:lnTo>
                          <a:cubicBezTo>
                            <a:pt x="1392" y="4978"/>
                            <a:pt x="1378" y="4992"/>
                            <a:pt x="1361" y="4992"/>
                          </a:cubicBezTo>
                          <a:cubicBezTo>
                            <a:pt x="1343" y="4993"/>
                            <a:pt x="1329" y="4978"/>
                            <a:pt x="1328" y="4961"/>
                          </a:cubicBezTo>
                          <a:lnTo>
                            <a:pt x="1312" y="3825"/>
                          </a:lnTo>
                          <a:lnTo>
                            <a:pt x="1376" y="3825"/>
                          </a:lnTo>
                          <a:lnTo>
                            <a:pt x="1360" y="4513"/>
                          </a:lnTo>
                          <a:cubicBezTo>
                            <a:pt x="1360" y="4530"/>
                            <a:pt x="1347" y="4543"/>
                            <a:pt x="1330" y="4544"/>
                          </a:cubicBezTo>
                          <a:cubicBezTo>
                            <a:pt x="1314" y="4545"/>
                            <a:pt x="1299" y="4533"/>
                            <a:pt x="1297" y="4517"/>
                          </a:cubicBezTo>
                          <a:lnTo>
                            <a:pt x="1281" y="4405"/>
                          </a:lnTo>
                          <a:lnTo>
                            <a:pt x="1344" y="4401"/>
                          </a:lnTo>
                          <a:lnTo>
                            <a:pt x="1328" y="6385"/>
                          </a:lnTo>
                          <a:cubicBezTo>
                            <a:pt x="1328" y="6402"/>
                            <a:pt x="1314" y="6416"/>
                            <a:pt x="1297" y="6416"/>
                          </a:cubicBezTo>
                          <a:cubicBezTo>
                            <a:pt x="1279" y="6417"/>
                            <a:pt x="1265" y="6402"/>
                            <a:pt x="1264" y="6385"/>
                          </a:cubicBezTo>
                          <a:lnTo>
                            <a:pt x="1248" y="5281"/>
                          </a:lnTo>
                          <a:lnTo>
                            <a:pt x="1216" y="3905"/>
                          </a:lnTo>
                          <a:lnTo>
                            <a:pt x="1280" y="3905"/>
                          </a:lnTo>
                          <a:lnTo>
                            <a:pt x="1264" y="5521"/>
                          </a:lnTo>
                          <a:cubicBezTo>
                            <a:pt x="1264" y="5538"/>
                            <a:pt x="1250" y="5552"/>
                            <a:pt x="1232" y="5552"/>
                          </a:cubicBezTo>
                          <a:cubicBezTo>
                            <a:pt x="1215" y="5552"/>
                            <a:pt x="1201" y="5538"/>
                            <a:pt x="1200" y="5521"/>
                          </a:cubicBezTo>
                          <a:lnTo>
                            <a:pt x="1185" y="3218"/>
                          </a:lnTo>
                          <a:lnTo>
                            <a:pt x="1169" y="2866"/>
                          </a:lnTo>
                          <a:lnTo>
                            <a:pt x="1232" y="2865"/>
                          </a:lnTo>
                          <a:lnTo>
                            <a:pt x="1216" y="4913"/>
                          </a:lnTo>
                          <a:cubicBezTo>
                            <a:pt x="1216" y="4930"/>
                            <a:pt x="1203" y="4944"/>
                            <a:pt x="1185" y="4944"/>
                          </a:cubicBezTo>
                          <a:cubicBezTo>
                            <a:pt x="1168" y="4945"/>
                            <a:pt x="1154" y="4932"/>
                            <a:pt x="1153" y="4914"/>
                          </a:cubicBezTo>
                          <a:lnTo>
                            <a:pt x="1137" y="4642"/>
                          </a:lnTo>
                          <a:lnTo>
                            <a:pt x="1120" y="4385"/>
                          </a:lnTo>
                          <a:lnTo>
                            <a:pt x="1104" y="3009"/>
                          </a:lnTo>
                          <a:lnTo>
                            <a:pt x="1168" y="3009"/>
                          </a:lnTo>
                          <a:lnTo>
                            <a:pt x="1152" y="5364"/>
                          </a:lnTo>
                          <a:lnTo>
                            <a:pt x="1136" y="5508"/>
                          </a:lnTo>
                          <a:cubicBezTo>
                            <a:pt x="1134" y="5524"/>
                            <a:pt x="1121" y="5537"/>
                            <a:pt x="1104" y="5536"/>
                          </a:cubicBezTo>
                          <a:cubicBezTo>
                            <a:pt x="1088" y="5536"/>
                            <a:pt x="1074" y="5524"/>
                            <a:pt x="1073" y="5507"/>
                          </a:cubicBezTo>
                          <a:lnTo>
                            <a:pt x="1056" y="5313"/>
                          </a:lnTo>
                          <a:lnTo>
                            <a:pt x="1040" y="3761"/>
                          </a:lnTo>
                          <a:lnTo>
                            <a:pt x="1104" y="3761"/>
                          </a:lnTo>
                          <a:lnTo>
                            <a:pt x="1088" y="5121"/>
                          </a:lnTo>
                          <a:cubicBezTo>
                            <a:pt x="1088" y="5138"/>
                            <a:pt x="1074" y="5152"/>
                            <a:pt x="1057" y="5152"/>
                          </a:cubicBezTo>
                          <a:cubicBezTo>
                            <a:pt x="1039" y="5153"/>
                            <a:pt x="1025" y="5139"/>
                            <a:pt x="1024" y="5121"/>
                          </a:cubicBezTo>
                          <a:lnTo>
                            <a:pt x="1008" y="4321"/>
                          </a:lnTo>
                          <a:lnTo>
                            <a:pt x="1072" y="4321"/>
                          </a:lnTo>
                          <a:lnTo>
                            <a:pt x="1056" y="5361"/>
                          </a:lnTo>
                          <a:cubicBezTo>
                            <a:pt x="1056" y="5378"/>
                            <a:pt x="1042" y="5393"/>
                            <a:pt x="1024" y="5392"/>
                          </a:cubicBezTo>
                          <a:cubicBezTo>
                            <a:pt x="1007" y="5392"/>
                            <a:pt x="993" y="5378"/>
                            <a:pt x="992" y="5361"/>
                          </a:cubicBezTo>
                          <a:lnTo>
                            <a:pt x="976" y="3937"/>
                          </a:lnTo>
                          <a:lnTo>
                            <a:pt x="960" y="3169"/>
                          </a:lnTo>
                          <a:lnTo>
                            <a:pt x="1024" y="3170"/>
                          </a:lnTo>
                          <a:lnTo>
                            <a:pt x="1008" y="3457"/>
                          </a:lnTo>
                          <a:lnTo>
                            <a:pt x="992" y="4225"/>
                          </a:lnTo>
                          <a:cubicBezTo>
                            <a:pt x="992" y="4242"/>
                            <a:pt x="978" y="4256"/>
                            <a:pt x="961" y="4256"/>
                          </a:cubicBezTo>
                          <a:cubicBezTo>
                            <a:pt x="944" y="4257"/>
                            <a:pt x="930" y="4244"/>
                            <a:pt x="929" y="4227"/>
                          </a:cubicBezTo>
                          <a:lnTo>
                            <a:pt x="913" y="4019"/>
                          </a:lnTo>
                          <a:lnTo>
                            <a:pt x="976" y="4017"/>
                          </a:lnTo>
                          <a:lnTo>
                            <a:pt x="960" y="4753"/>
                          </a:lnTo>
                          <a:cubicBezTo>
                            <a:pt x="960" y="4771"/>
                            <a:pt x="946" y="4784"/>
                            <a:pt x="928" y="4784"/>
                          </a:cubicBezTo>
                          <a:cubicBezTo>
                            <a:pt x="911" y="4784"/>
                            <a:pt x="897" y="4771"/>
                            <a:pt x="896" y="4753"/>
                          </a:cubicBezTo>
                          <a:lnTo>
                            <a:pt x="880" y="3953"/>
                          </a:lnTo>
                          <a:lnTo>
                            <a:pt x="944" y="3953"/>
                          </a:lnTo>
                          <a:lnTo>
                            <a:pt x="928" y="5249"/>
                          </a:lnTo>
                          <a:cubicBezTo>
                            <a:pt x="928" y="5266"/>
                            <a:pt x="914" y="5280"/>
                            <a:pt x="896" y="5280"/>
                          </a:cubicBezTo>
                          <a:cubicBezTo>
                            <a:pt x="879" y="5280"/>
                            <a:pt x="865" y="5266"/>
                            <a:pt x="864" y="5249"/>
                          </a:cubicBezTo>
                          <a:lnTo>
                            <a:pt x="848" y="3969"/>
                          </a:lnTo>
                          <a:lnTo>
                            <a:pt x="816" y="1521"/>
                          </a:lnTo>
                          <a:lnTo>
                            <a:pt x="880" y="1521"/>
                          </a:lnTo>
                          <a:lnTo>
                            <a:pt x="864" y="4513"/>
                          </a:lnTo>
                          <a:lnTo>
                            <a:pt x="848" y="7249"/>
                          </a:lnTo>
                          <a:cubicBezTo>
                            <a:pt x="848" y="7266"/>
                            <a:pt x="834" y="7280"/>
                            <a:pt x="817" y="7280"/>
                          </a:cubicBezTo>
                          <a:cubicBezTo>
                            <a:pt x="799" y="7281"/>
                            <a:pt x="785" y="7266"/>
                            <a:pt x="784" y="7249"/>
                          </a:cubicBezTo>
                          <a:lnTo>
                            <a:pt x="768" y="5857"/>
                          </a:lnTo>
                          <a:lnTo>
                            <a:pt x="753" y="4339"/>
                          </a:lnTo>
                          <a:lnTo>
                            <a:pt x="736" y="4161"/>
                          </a:lnTo>
                          <a:lnTo>
                            <a:pt x="720" y="2673"/>
                          </a:lnTo>
                          <a:lnTo>
                            <a:pt x="784" y="2673"/>
                          </a:lnTo>
                          <a:lnTo>
                            <a:pt x="768" y="4097"/>
                          </a:lnTo>
                          <a:cubicBezTo>
                            <a:pt x="768" y="4114"/>
                            <a:pt x="754" y="4128"/>
                            <a:pt x="737" y="4128"/>
                          </a:cubicBezTo>
                          <a:cubicBezTo>
                            <a:pt x="719" y="4129"/>
                            <a:pt x="705" y="4115"/>
                            <a:pt x="704" y="4097"/>
                          </a:cubicBezTo>
                          <a:lnTo>
                            <a:pt x="688" y="3537"/>
                          </a:lnTo>
                          <a:lnTo>
                            <a:pt x="752" y="3538"/>
                          </a:lnTo>
                          <a:lnTo>
                            <a:pt x="736" y="4020"/>
                          </a:lnTo>
                          <a:lnTo>
                            <a:pt x="720" y="4180"/>
                          </a:lnTo>
                          <a:cubicBezTo>
                            <a:pt x="719" y="4197"/>
                            <a:pt x="704" y="4209"/>
                            <a:pt x="687" y="4208"/>
                          </a:cubicBezTo>
                          <a:cubicBezTo>
                            <a:pt x="670" y="4208"/>
                            <a:pt x="657" y="4194"/>
                            <a:pt x="656" y="4177"/>
                          </a:cubicBezTo>
                          <a:lnTo>
                            <a:pt x="640" y="2705"/>
                          </a:lnTo>
                          <a:lnTo>
                            <a:pt x="704" y="2705"/>
                          </a:lnTo>
                          <a:lnTo>
                            <a:pt x="688" y="3809"/>
                          </a:lnTo>
                          <a:cubicBezTo>
                            <a:pt x="688" y="3826"/>
                            <a:pt x="675" y="3840"/>
                            <a:pt x="657" y="3840"/>
                          </a:cubicBezTo>
                          <a:cubicBezTo>
                            <a:pt x="640" y="3841"/>
                            <a:pt x="626" y="3828"/>
                            <a:pt x="625" y="3811"/>
                          </a:cubicBezTo>
                          <a:lnTo>
                            <a:pt x="609" y="3588"/>
                          </a:lnTo>
                          <a:lnTo>
                            <a:pt x="593" y="3428"/>
                          </a:lnTo>
                          <a:lnTo>
                            <a:pt x="656" y="3426"/>
                          </a:lnTo>
                          <a:lnTo>
                            <a:pt x="640" y="3730"/>
                          </a:lnTo>
                          <a:lnTo>
                            <a:pt x="624" y="4082"/>
                          </a:lnTo>
                          <a:cubicBezTo>
                            <a:pt x="624" y="4099"/>
                            <a:pt x="609" y="4113"/>
                            <a:pt x="592" y="4112"/>
                          </a:cubicBezTo>
                          <a:cubicBezTo>
                            <a:pt x="575" y="4112"/>
                            <a:pt x="561" y="4099"/>
                            <a:pt x="560" y="4081"/>
                          </a:cubicBezTo>
                          <a:lnTo>
                            <a:pt x="544" y="3457"/>
                          </a:lnTo>
                          <a:lnTo>
                            <a:pt x="608" y="3457"/>
                          </a:lnTo>
                          <a:lnTo>
                            <a:pt x="592" y="4305"/>
                          </a:lnTo>
                          <a:lnTo>
                            <a:pt x="576" y="5810"/>
                          </a:lnTo>
                          <a:lnTo>
                            <a:pt x="560" y="6082"/>
                          </a:lnTo>
                          <a:cubicBezTo>
                            <a:pt x="559" y="6100"/>
                            <a:pt x="545" y="6113"/>
                            <a:pt x="528" y="6112"/>
                          </a:cubicBezTo>
                          <a:cubicBezTo>
                            <a:pt x="511" y="6112"/>
                            <a:pt x="497" y="6098"/>
                            <a:pt x="496" y="6081"/>
                          </a:cubicBezTo>
                          <a:lnTo>
                            <a:pt x="480" y="4801"/>
                          </a:lnTo>
                          <a:lnTo>
                            <a:pt x="464" y="3665"/>
                          </a:lnTo>
                          <a:lnTo>
                            <a:pt x="528" y="3665"/>
                          </a:lnTo>
                          <a:lnTo>
                            <a:pt x="512" y="4865"/>
                          </a:lnTo>
                          <a:cubicBezTo>
                            <a:pt x="512" y="4882"/>
                            <a:pt x="498" y="4896"/>
                            <a:pt x="481" y="4896"/>
                          </a:cubicBezTo>
                          <a:cubicBezTo>
                            <a:pt x="463" y="4897"/>
                            <a:pt x="449" y="4883"/>
                            <a:pt x="448" y="4865"/>
                          </a:cubicBezTo>
                          <a:lnTo>
                            <a:pt x="416" y="3185"/>
                          </a:lnTo>
                          <a:lnTo>
                            <a:pt x="480" y="3185"/>
                          </a:lnTo>
                          <a:lnTo>
                            <a:pt x="464" y="5377"/>
                          </a:lnTo>
                          <a:cubicBezTo>
                            <a:pt x="464" y="5394"/>
                            <a:pt x="450" y="5408"/>
                            <a:pt x="432" y="5408"/>
                          </a:cubicBezTo>
                          <a:cubicBezTo>
                            <a:pt x="415" y="5408"/>
                            <a:pt x="401" y="5394"/>
                            <a:pt x="400" y="5377"/>
                          </a:cubicBezTo>
                          <a:lnTo>
                            <a:pt x="384" y="2289"/>
                          </a:lnTo>
                          <a:lnTo>
                            <a:pt x="448" y="2289"/>
                          </a:lnTo>
                          <a:lnTo>
                            <a:pt x="432" y="3618"/>
                          </a:lnTo>
                          <a:lnTo>
                            <a:pt x="416" y="4001"/>
                          </a:lnTo>
                          <a:lnTo>
                            <a:pt x="400" y="5313"/>
                          </a:lnTo>
                          <a:cubicBezTo>
                            <a:pt x="400" y="5330"/>
                            <a:pt x="386" y="5344"/>
                            <a:pt x="368" y="5344"/>
                          </a:cubicBezTo>
                          <a:cubicBezTo>
                            <a:pt x="351" y="5344"/>
                            <a:pt x="337" y="5330"/>
                            <a:pt x="336" y="5313"/>
                          </a:cubicBezTo>
                          <a:lnTo>
                            <a:pt x="320" y="3953"/>
                          </a:lnTo>
                          <a:lnTo>
                            <a:pt x="383" y="3963"/>
                          </a:lnTo>
                          <a:lnTo>
                            <a:pt x="367" y="4011"/>
                          </a:lnTo>
                          <a:cubicBezTo>
                            <a:pt x="362" y="4025"/>
                            <a:pt x="349" y="4034"/>
                            <a:pt x="334" y="4032"/>
                          </a:cubicBezTo>
                          <a:cubicBezTo>
                            <a:pt x="319" y="4031"/>
                            <a:pt x="307" y="4020"/>
                            <a:pt x="305" y="4006"/>
                          </a:cubicBezTo>
                          <a:lnTo>
                            <a:pt x="289" y="3910"/>
                          </a:lnTo>
                          <a:lnTo>
                            <a:pt x="290" y="3915"/>
                          </a:lnTo>
                          <a:lnTo>
                            <a:pt x="274" y="3867"/>
                          </a:lnTo>
                          <a:lnTo>
                            <a:pt x="336" y="3859"/>
                          </a:lnTo>
                          <a:lnTo>
                            <a:pt x="320" y="4054"/>
                          </a:lnTo>
                          <a:lnTo>
                            <a:pt x="304" y="4145"/>
                          </a:lnTo>
                          <a:lnTo>
                            <a:pt x="288" y="4753"/>
                          </a:lnTo>
                          <a:cubicBezTo>
                            <a:pt x="288" y="4771"/>
                            <a:pt x="274" y="4785"/>
                            <a:pt x="256" y="4784"/>
                          </a:cubicBezTo>
                          <a:cubicBezTo>
                            <a:pt x="239" y="4784"/>
                            <a:pt x="225" y="4770"/>
                            <a:pt x="224" y="4753"/>
                          </a:cubicBezTo>
                          <a:lnTo>
                            <a:pt x="208" y="2945"/>
                          </a:lnTo>
                          <a:lnTo>
                            <a:pt x="272" y="2951"/>
                          </a:lnTo>
                          <a:lnTo>
                            <a:pt x="256" y="3031"/>
                          </a:lnTo>
                          <a:lnTo>
                            <a:pt x="256" y="3025"/>
                          </a:lnTo>
                          <a:lnTo>
                            <a:pt x="240" y="4897"/>
                          </a:lnTo>
                          <a:cubicBezTo>
                            <a:pt x="240" y="4914"/>
                            <a:pt x="226" y="4928"/>
                            <a:pt x="209" y="4928"/>
                          </a:cubicBezTo>
                          <a:cubicBezTo>
                            <a:pt x="191" y="4929"/>
                            <a:pt x="177" y="4915"/>
                            <a:pt x="176" y="4897"/>
                          </a:cubicBezTo>
                          <a:lnTo>
                            <a:pt x="160" y="4209"/>
                          </a:lnTo>
                          <a:lnTo>
                            <a:pt x="164" y="4223"/>
                          </a:lnTo>
                          <a:lnTo>
                            <a:pt x="148" y="4191"/>
                          </a:lnTo>
                          <a:lnTo>
                            <a:pt x="208" y="4178"/>
                          </a:lnTo>
                          <a:lnTo>
                            <a:pt x="192" y="4450"/>
                          </a:lnTo>
                          <a:cubicBezTo>
                            <a:pt x="191" y="4468"/>
                            <a:pt x="177" y="4481"/>
                            <a:pt x="160" y="4480"/>
                          </a:cubicBezTo>
                          <a:cubicBezTo>
                            <a:pt x="143" y="4480"/>
                            <a:pt x="129" y="4466"/>
                            <a:pt x="128" y="4449"/>
                          </a:cubicBezTo>
                          <a:lnTo>
                            <a:pt x="112" y="3617"/>
                          </a:lnTo>
                          <a:lnTo>
                            <a:pt x="176" y="3617"/>
                          </a:lnTo>
                          <a:lnTo>
                            <a:pt x="160" y="5649"/>
                          </a:lnTo>
                          <a:cubicBezTo>
                            <a:pt x="160" y="5666"/>
                            <a:pt x="146" y="5680"/>
                            <a:pt x="128" y="5680"/>
                          </a:cubicBezTo>
                          <a:cubicBezTo>
                            <a:pt x="111" y="5680"/>
                            <a:pt x="97" y="5666"/>
                            <a:pt x="96" y="5649"/>
                          </a:cubicBezTo>
                          <a:lnTo>
                            <a:pt x="80" y="3137"/>
                          </a:lnTo>
                          <a:lnTo>
                            <a:pt x="144" y="3137"/>
                          </a:lnTo>
                          <a:lnTo>
                            <a:pt x="128" y="4753"/>
                          </a:lnTo>
                          <a:cubicBezTo>
                            <a:pt x="128" y="4770"/>
                            <a:pt x="114" y="4784"/>
                            <a:pt x="96" y="4784"/>
                          </a:cubicBezTo>
                          <a:cubicBezTo>
                            <a:pt x="79" y="4784"/>
                            <a:pt x="65" y="4770"/>
                            <a:pt x="64" y="4753"/>
                          </a:cubicBezTo>
                          <a:lnTo>
                            <a:pt x="48" y="2625"/>
                          </a:lnTo>
                          <a:lnTo>
                            <a:pt x="112" y="2627"/>
                          </a:lnTo>
                          <a:lnTo>
                            <a:pt x="80" y="2993"/>
                          </a:lnTo>
                          <a:lnTo>
                            <a:pt x="64" y="3825"/>
                          </a:lnTo>
                          <a:cubicBezTo>
                            <a:pt x="64" y="3843"/>
                            <a:pt x="50" y="3857"/>
                            <a:pt x="32" y="3856"/>
                          </a:cubicBezTo>
                          <a:cubicBezTo>
                            <a:pt x="14" y="3856"/>
                            <a:pt x="0" y="3842"/>
                            <a:pt x="0" y="3824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8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-2819397" y="1941513"/>
                      <a:ext cx="323850" cy="684213"/>
                    </a:xfrm>
                    <a:custGeom>
                      <a:avLst/>
                      <a:gdLst>
                        <a:gd name="T0" fmla="*/ 97 w 3393"/>
                        <a:gd name="T1" fmla="*/ 3662 h 7184"/>
                        <a:gd name="T2" fmla="*/ 256 w 3393"/>
                        <a:gd name="T3" fmla="*/ 3054 h 7184"/>
                        <a:gd name="T4" fmla="*/ 320 w 3393"/>
                        <a:gd name="T5" fmla="*/ 3103 h 7184"/>
                        <a:gd name="T6" fmla="*/ 480 w 3393"/>
                        <a:gd name="T7" fmla="*/ 2128 h 7184"/>
                        <a:gd name="T8" fmla="*/ 592 w 3393"/>
                        <a:gd name="T9" fmla="*/ 5578 h 7184"/>
                        <a:gd name="T10" fmla="*/ 624 w 3393"/>
                        <a:gd name="T11" fmla="*/ 4544 h 7184"/>
                        <a:gd name="T12" fmla="*/ 768 w 3393"/>
                        <a:gd name="T13" fmla="*/ 2464 h 7184"/>
                        <a:gd name="T14" fmla="*/ 928 w 3393"/>
                        <a:gd name="T15" fmla="*/ 6112 h 7184"/>
                        <a:gd name="T16" fmla="*/ 977 w 3393"/>
                        <a:gd name="T17" fmla="*/ 4204 h 7184"/>
                        <a:gd name="T18" fmla="*/ 1120 w 3393"/>
                        <a:gd name="T19" fmla="*/ 1808 h 7184"/>
                        <a:gd name="T20" fmla="*/ 1265 w 3393"/>
                        <a:gd name="T21" fmla="*/ 3344 h 7184"/>
                        <a:gd name="T22" fmla="*/ 1408 w 3393"/>
                        <a:gd name="T23" fmla="*/ 3631 h 7184"/>
                        <a:gd name="T24" fmla="*/ 1472 w 3393"/>
                        <a:gd name="T25" fmla="*/ 5408 h 7184"/>
                        <a:gd name="T26" fmla="*/ 1584 w 3393"/>
                        <a:gd name="T27" fmla="*/ 3488 h 7184"/>
                        <a:gd name="T28" fmla="*/ 1743 w 3393"/>
                        <a:gd name="T29" fmla="*/ 3350 h 7184"/>
                        <a:gd name="T30" fmla="*/ 1856 w 3393"/>
                        <a:gd name="T31" fmla="*/ 4511 h 7184"/>
                        <a:gd name="T32" fmla="*/ 1937 w 3393"/>
                        <a:gd name="T33" fmla="*/ 3456 h 7184"/>
                        <a:gd name="T34" fmla="*/ 2000 w 3393"/>
                        <a:gd name="T35" fmla="*/ 5040 h 7184"/>
                        <a:gd name="T36" fmla="*/ 2097 w 3393"/>
                        <a:gd name="T37" fmla="*/ 3210 h 7184"/>
                        <a:gd name="T38" fmla="*/ 2239 w 3393"/>
                        <a:gd name="T39" fmla="*/ 3521 h 7184"/>
                        <a:gd name="T40" fmla="*/ 2320 w 3393"/>
                        <a:gd name="T41" fmla="*/ 5456 h 7184"/>
                        <a:gd name="T42" fmla="*/ 2464 w 3393"/>
                        <a:gd name="T43" fmla="*/ 3232 h 7184"/>
                        <a:gd name="T44" fmla="*/ 2592 w 3393"/>
                        <a:gd name="T45" fmla="*/ 4895 h 7184"/>
                        <a:gd name="T46" fmla="*/ 2657 w 3393"/>
                        <a:gd name="T47" fmla="*/ 2672 h 7184"/>
                        <a:gd name="T48" fmla="*/ 2736 w 3393"/>
                        <a:gd name="T49" fmla="*/ 2896 h 7184"/>
                        <a:gd name="T50" fmla="*/ 2896 w 3393"/>
                        <a:gd name="T51" fmla="*/ 3936 h 7184"/>
                        <a:gd name="T52" fmla="*/ 3008 w 3393"/>
                        <a:gd name="T53" fmla="*/ 4334 h 7184"/>
                        <a:gd name="T54" fmla="*/ 3088 w 3393"/>
                        <a:gd name="T55" fmla="*/ 4541 h 7184"/>
                        <a:gd name="T56" fmla="*/ 3229 w 3393"/>
                        <a:gd name="T57" fmla="*/ 4034 h 7184"/>
                        <a:gd name="T58" fmla="*/ 3268 w 3393"/>
                        <a:gd name="T59" fmla="*/ 3186 h 7184"/>
                        <a:gd name="T60" fmla="*/ 3280 w 3393"/>
                        <a:gd name="T61" fmla="*/ 3169 h 7184"/>
                        <a:gd name="T62" fmla="*/ 3248 w 3393"/>
                        <a:gd name="T63" fmla="*/ 4081 h 7184"/>
                        <a:gd name="T64" fmla="*/ 3104 w 3393"/>
                        <a:gd name="T65" fmla="*/ 5232 h 7184"/>
                        <a:gd name="T66" fmla="*/ 3024 w 3393"/>
                        <a:gd name="T67" fmla="*/ 3874 h 7184"/>
                        <a:gd name="T68" fmla="*/ 2912 w 3393"/>
                        <a:gd name="T69" fmla="*/ 3863 h 7184"/>
                        <a:gd name="T70" fmla="*/ 2752 w 3393"/>
                        <a:gd name="T71" fmla="*/ 4577 h 7184"/>
                        <a:gd name="T72" fmla="*/ 2672 w 3393"/>
                        <a:gd name="T73" fmla="*/ 5024 h 7184"/>
                        <a:gd name="T74" fmla="*/ 2608 w 3393"/>
                        <a:gd name="T75" fmla="*/ 4740 h 7184"/>
                        <a:gd name="T76" fmla="*/ 2481 w 3393"/>
                        <a:gd name="T77" fmla="*/ 3696 h 7184"/>
                        <a:gd name="T78" fmla="*/ 2336 w 3393"/>
                        <a:gd name="T79" fmla="*/ 3697 h 7184"/>
                        <a:gd name="T80" fmla="*/ 2258 w 3393"/>
                        <a:gd name="T81" fmla="*/ 3712 h 7184"/>
                        <a:gd name="T82" fmla="*/ 2113 w 3393"/>
                        <a:gd name="T83" fmla="*/ 3140 h 7184"/>
                        <a:gd name="T84" fmla="*/ 2016 w 3393"/>
                        <a:gd name="T85" fmla="*/ 2609 h 7184"/>
                        <a:gd name="T86" fmla="*/ 1952 w 3393"/>
                        <a:gd name="T87" fmla="*/ 7184 h 7184"/>
                        <a:gd name="T88" fmla="*/ 1872 w 3393"/>
                        <a:gd name="T89" fmla="*/ 2769 h 7184"/>
                        <a:gd name="T90" fmla="*/ 1712 w 3393"/>
                        <a:gd name="T91" fmla="*/ 5201 h 7184"/>
                        <a:gd name="T92" fmla="*/ 1680 w 3393"/>
                        <a:gd name="T93" fmla="*/ 33 h 7184"/>
                        <a:gd name="T94" fmla="*/ 1552 w 3393"/>
                        <a:gd name="T95" fmla="*/ 2321 h 7184"/>
                        <a:gd name="T96" fmla="*/ 1408 w 3393"/>
                        <a:gd name="T97" fmla="*/ 3633 h 7184"/>
                        <a:gd name="T98" fmla="*/ 1248 w 3393"/>
                        <a:gd name="T99" fmla="*/ 4081 h 7184"/>
                        <a:gd name="T100" fmla="*/ 1120 w 3393"/>
                        <a:gd name="T101" fmla="*/ 1809 h 7184"/>
                        <a:gd name="T102" fmla="*/ 1056 w 3393"/>
                        <a:gd name="T103" fmla="*/ 3217 h 7184"/>
                        <a:gd name="T104" fmla="*/ 928 w 3393"/>
                        <a:gd name="T105" fmla="*/ 6113 h 7184"/>
                        <a:gd name="T106" fmla="*/ 768 w 3393"/>
                        <a:gd name="T107" fmla="*/ 2465 h 7184"/>
                        <a:gd name="T108" fmla="*/ 704 w 3393"/>
                        <a:gd name="T109" fmla="*/ 2161 h 7184"/>
                        <a:gd name="T110" fmla="*/ 548 w 3393"/>
                        <a:gd name="T111" fmla="*/ 5631 h 7184"/>
                        <a:gd name="T112" fmla="*/ 464 w 3393"/>
                        <a:gd name="T113" fmla="*/ 6160 h 7184"/>
                        <a:gd name="T114" fmla="*/ 400 w 3393"/>
                        <a:gd name="T115" fmla="*/ 1985 h 7184"/>
                        <a:gd name="T116" fmla="*/ 240 w 3393"/>
                        <a:gd name="T117" fmla="*/ 5776 h 7184"/>
                        <a:gd name="T118" fmla="*/ 176 w 3393"/>
                        <a:gd name="T119" fmla="*/ 3459 h 7184"/>
                        <a:gd name="T120" fmla="*/ 16 w 3393"/>
                        <a:gd name="T121" fmla="*/ 4673 h 71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3393" h="7184">
                          <a:moveTo>
                            <a:pt x="64" y="3776"/>
                          </a:moveTo>
                          <a:lnTo>
                            <a:pt x="80" y="4672"/>
                          </a:lnTo>
                          <a:lnTo>
                            <a:pt x="16" y="4672"/>
                          </a:lnTo>
                          <a:lnTo>
                            <a:pt x="32" y="3984"/>
                          </a:lnTo>
                          <a:lnTo>
                            <a:pt x="48" y="3248"/>
                          </a:lnTo>
                          <a:cubicBezTo>
                            <a:pt x="49" y="3231"/>
                            <a:pt x="62" y="3217"/>
                            <a:pt x="79" y="3216"/>
                          </a:cubicBezTo>
                          <a:cubicBezTo>
                            <a:pt x="96" y="3216"/>
                            <a:pt x="111" y="3229"/>
                            <a:pt x="112" y="3246"/>
                          </a:cubicBezTo>
                          <a:lnTo>
                            <a:pt x="128" y="3422"/>
                          </a:lnTo>
                          <a:lnTo>
                            <a:pt x="64" y="3423"/>
                          </a:lnTo>
                          <a:lnTo>
                            <a:pt x="80" y="2943"/>
                          </a:lnTo>
                          <a:cubicBezTo>
                            <a:pt x="81" y="2926"/>
                            <a:pt x="95" y="2912"/>
                            <a:pt x="113" y="2912"/>
                          </a:cubicBezTo>
                          <a:cubicBezTo>
                            <a:pt x="130" y="2913"/>
                            <a:pt x="144" y="2926"/>
                            <a:pt x="144" y="2944"/>
                          </a:cubicBezTo>
                          <a:lnTo>
                            <a:pt x="160" y="3664"/>
                          </a:lnTo>
                          <a:lnTo>
                            <a:pt x="97" y="3662"/>
                          </a:lnTo>
                          <a:lnTo>
                            <a:pt x="113" y="3454"/>
                          </a:lnTo>
                          <a:cubicBezTo>
                            <a:pt x="114" y="3437"/>
                            <a:pt x="128" y="3424"/>
                            <a:pt x="145" y="3424"/>
                          </a:cubicBezTo>
                          <a:cubicBezTo>
                            <a:pt x="163" y="3425"/>
                            <a:pt x="176" y="3439"/>
                            <a:pt x="176" y="3456"/>
                          </a:cubicBezTo>
                          <a:lnTo>
                            <a:pt x="192" y="4496"/>
                          </a:lnTo>
                          <a:lnTo>
                            <a:pt x="128" y="4496"/>
                          </a:lnTo>
                          <a:lnTo>
                            <a:pt x="144" y="688"/>
                          </a:lnTo>
                          <a:cubicBezTo>
                            <a:pt x="145" y="671"/>
                            <a:pt x="159" y="656"/>
                            <a:pt x="176" y="656"/>
                          </a:cubicBezTo>
                          <a:cubicBezTo>
                            <a:pt x="194" y="656"/>
                            <a:pt x="208" y="671"/>
                            <a:pt x="208" y="688"/>
                          </a:cubicBezTo>
                          <a:lnTo>
                            <a:pt x="224" y="4992"/>
                          </a:lnTo>
                          <a:lnTo>
                            <a:pt x="160" y="4992"/>
                          </a:lnTo>
                          <a:lnTo>
                            <a:pt x="176" y="2880"/>
                          </a:lnTo>
                          <a:cubicBezTo>
                            <a:pt x="177" y="2863"/>
                            <a:pt x="190" y="2849"/>
                            <a:pt x="207" y="2848"/>
                          </a:cubicBezTo>
                          <a:cubicBezTo>
                            <a:pt x="224" y="2848"/>
                            <a:pt x="239" y="2861"/>
                            <a:pt x="240" y="2878"/>
                          </a:cubicBezTo>
                          <a:lnTo>
                            <a:pt x="256" y="3054"/>
                          </a:lnTo>
                          <a:lnTo>
                            <a:pt x="272" y="5744"/>
                          </a:lnTo>
                          <a:lnTo>
                            <a:pt x="208" y="5744"/>
                          </a:lnTo>
                          <a:lnTo>
                            <a:pt x="224" y="3936"/>
                          </a:lnTo>
                          <a:cubicBezTo>
                            <a:pt x="225" y="3919"/>
                            <a:pt x="239" y="3904"/>
                            <a:pt x="256" y="3904"/>
                          </a:cubicBezTo>
                          <a:cubicBezTo>
                            <a:pt x="274" y="3904"/>
                            <a:pt x="288" y="3919"/>
                            <a:pt x="288" y="3936"/>
                          </a:cubicBezTo>
                          <a:lnTo>
                            <a:pt x="304" y="5232"/>
                          </a:lnTo>
                          <a:lnTo>
                            <a:pt x="240" y="5232"/>
                          </a:lnTo>
                          <a:lnTo>
                            <a:pt x="256" y="2032"/>
                          </a:lnTo>
                          <a:cubicBezTo>
                            <a:pt x="257" y="2015"/>
                            <a:pt x="271" y="2001"/>
                            <a:pt x="288" y="2000"/>
                          </a:cubicBezTo>
                          <a:cubicBezTo>
                            <a:pt x="306" y="2000"/>
                            <a:pt x="320" y="2014"/>
                            <a:pt x="320" y="2032"/>
                          </a:cubicBezTo>
                          <a:lnTo>
                            <a:pt x="352" y="4304"/>
                          </a:lnTo>
                          <a:lnTo>
                            <a:pt x="288" y="4304"/>
                          </a:lnTo>
                          <a:lnTo>
                            <a:pt x="304" y="3536"/>
                          </a:lnTo>
                          <a:lnTo>
                            <a:pt x="320" y="3103"/>
                          </a:lnTo>
                          <a:lnTo>
                            <a:pt x="336" y="1984"/>
                          </a:lnTo>
                          <a:cubicBezTo>
                            <a:pt x="337" y="1967"/>
                            <a:pt x="351" y="1952"/>
                            <a:pt x="368" y="1952"/>
                          </a:cubicBezTo>
                          <a:cubicBezTo>
                            <a:pt x="386" y="1952"/>
                            <a:pt x="400" y="1967"/>
                            <a:pt x="400" y="1984"/>
                          </a:cubicBezTo>
                          <a:lnTo>
                            <a:pt x="416" y="3216"/>
                          </a:lnTo>
                          <a:lnTo>
                            <a:pt x="353" y="3211"/>
                          </a:lnTo>
                          <a:lnTo>
                            <a:pt x="369" y="3115"/>
                          </a:lnTo>
                          <a:cubicBezTo>
                            <a:pt x="372" y="3099"/>
                            <a:pt x="386" y="3088"/>
                            <a:pt x="402" y="3089"/>
                          </a:cubicBezTo>
                          <a:cubicBezTo>
                            <a:pt x="419" y="3089"/>
                            <a:pt x="432" y="3102"/>
                            <a:pt x="432" y="3119"/>
                          </a:cubicBezTo>
                          <a:lnTo>
                            <a:pt x="448" y="3423"/>
                          </a:lnTo>
                          <a:lnTo>
                            <a:pt x="464" y="4864"/>
                          </a:lnTo>
                          <a:lnTo>
                            <a:pt x="400" y="4864"/>
                          </a:lnTo>
                          <a:lnTo>
                            <a:pt x="416" y="2128"/>
                          </a:lnTo>
                          <a:cubicBezTo>
                            <a:pt x="417" y="2111"/>
                            <a:pt x="431" y="2096"/>
                            <a:pt x="448" y="2096"/>
                          </a:cubicBezTo>
                          <a:cubicBezTo>
                            <a:pt x="466" y="2096"/>
                            <a:pt x="480" y="2111"/>
                            <a:pt x="480" y="2128"/>
                          </a:cubicBezTo>
                          <a:lnTo>
                            <a:pt x="496" y="6128"/>
                          </a:lnTo>
                          <a:lnTo>
                            <a:pt x="432" y="6128"/>
                          </a:lnTo>
                          <a:lnTo>
                            <a:pt x="448" y="3536"/>
                          </a:lnTo>
                          <a:cubicBezTo>
                            <a:pt x="449" y="3519"/>
                            <a:pt x="463" y="3505"/>
                            <a:pt x="480" y="3504"/>
                          </a:cubicBezTo>
                          <a:cubicBezTo>
                            <a:pt x="498" y="3504"/>
                            <a:pt x="512" y="3519"/>
                            <a:pt x="512" y="3536"/>
                          </a:cubicBezTo>
                          <a:lnTo>
                            <a:pt x="528" y="4880"/>
                          </a:lnTo>
                          <a:lnTo>
                            <a:pt x="464" y="4880"/>
                          </a:lnTo>
                          <a:lnTo>
                            <a:pt x="480" y="2816"/>
                          </a:lnTo>
                          <a:cubicBezTo>
                            <a:pt x="481" y="2799"/>
                            <a:pt x="495" y="2784"/>
                            <a:pt x="512" y="2784"/>
                          </a:cubicBezTo>
                          <a:cubicBezTo>
                            <a:pt x="530" y="2784"/>
                            <a:pt x="544" y="2799"/>
                            <a:pt x="544" y="2816"/>
                          </a:cubicBezTo>
                          <a:lnTo>
                            <a:pt x="560" y="4672"/>
                          </a:lnTo>
                          <a:lnTo>
                            <a:pt x="576" y="5504"/>
                          </a:lnTo>
                          <a:lnTo>
                            <a:pt x="576" y="5498"/>
                          </a:lnTo>
                          <a:lnTo>
                            <a:pt x="592" y="5578"/>
                          </a:lnTo>
                          <a:lnTo>
                            <a:pt x="589" y="5570"/>
                          </a:lnTo>
                          <a:lnTo>
                            <a:pt x="605" y="5602"/>
                          </a:lnTo>
                          <a:lnTo>
                            <a:pt x="544" y="5616"/>
                          </a:lnTo>
                          <a:lnTo>
                            <a:pt x="560" y="3776"/>
                          </a:lnTo>
                          <a:lnTo>
                            <a:pt x="576" y="2624"/>
                          </a:lnTo>
                          <a:cubicBezTo>
                            <a:pt x="577" y="2606"/>
                            <a:pt x="591" y="2592"/>
                            <a:pt x="609" y="2592"/>
                          </a:cubicBezTo>
                          <a:cubicBezTo>
                            <a:pt x="626" y="2593"/>
                            <a:pt x="640" y="2607"/>
                            <a:pt x="640" y="2624"/>
                          </a:cubicBezTo>
                          <a:lnTo>
                            <a:pt x="656" y="4608"/>
                          </a:lnTo>
                          <a:lnTo>
                            <a:pt x="592" y="4607"/>
                          </a:lnTo>
                          <a:lnTo>
                            <a:pt x="608" y="4175"/>
                          </a:lnTo>
                          <a:cubicBezTo>
                            <a:pt x="609" y="4158"/>
                            <a:pt x="623" y="4145"/>
                            <a:pt x="640" y="4144"/>
                          </a:cubicBezTo>
                          <a:cubicBezTo>
                            <a:pt x="658" y="4144"/>
                            <a:pt x="672" y="4158"/>
                            <a:pt x="672" y="4175"/>
                          </a:cubicBezTo>
                          <a:lnTo>
                            <a:pt x="688" y="4543"/>
                          </a:lnTo>
                          <a:lnTo>
                            <a:pt x="624" y="4544"/>
                          </a:lnTo>
                          <a:lnTo>
                            <a:pt x="640" y="2160"/>
                          </a:lnTo>
                          <a:cubicBezTo>
                            <a:pt x="641" y="2143"/>
                            <a:pt x="655" y="2129"/>
                            <a:pt x="672" y="2128"/>
                          </a:cubicBezTo>
                          <a:cubicBezTo>
                            <a:pt x="690" y="2128"/>
                            <a:pt x="704" y="2142"/>
                            <a:pt x="704" y="2160"/>
                          </a:cubicBezTo>
                          <a:lnTo>
                            <a:pt x="720" y="2784"/>
                          </a:lnTo>
                          <a:lnTo>
                            <a:pt x="752" y="4480"/>
                          </a:lnTo>
                          <a:lnTo>
                            <a:pt x="768" y="6240"/>
                          </a:lnTo>
                          <a:lnTo>
                            <a:pt x="704" y="6240"/>
                          </a:lnTo>
                          <a:lnTo>
                            <a:pt x="720" y="4160"/>
                          </a:lnTo>
                          <a:cubicBezTo>
                            <a:pt x="721" y="4143"/>
                            <a:pt x="735" y="4129"/>
                            <a:pt x="752" y="4128"/>
                          </a:cubicBezTo>
                          <a:cubicBezTo>
                            <a:pt x="770" y="4128"/>
                            <a:pt x="784" y="4142"/>
                            <a:pt x="784" y="4160"/>
                          </a:cubicBezTo>
                          <a:lnTo>
                            <a:pt x="800" y="5232"/>
                          </a:lnTo>
                          <a:lnTo>
                            <a:pt x="736" y="5232"/>
                          </a:lnTo>
                          <a:lnTo>
                            <a:pt x="752" y="3440"/>
                          </a:lnTo>
                          <a:lnTo>
                            <a:pt x="768" y="2464"/>
                          </a:lnTo>
                          <a:cubicBezTo>
                            <a:pt x="769" y="2446"/>
                            <a:pt x="783" y="2432"/>
                            <a:pt x="801" y="2432"/>
                          </a:cubicBezTo>
                          <a:cubicBezTo>
                            <a:pt x="818" y="2433"/>
                            <a:pt x="832" y="2447"/>
                            <a:pt x="832" y="2464"/>
                          </a:cubicBezTo>
                          <a:lnTo>
                            <a:pt x="848" y="3952"/>
                          </a:lnTo>
                          <a:lnTo>
                            <a:pt x="784" y="3952"/>
                          </a:lnTo>
                          <a:lnTo>
                            <a:pt x="800" y="2928"/>
                          </a:lnTo>
                          <a:cubicBezTo>
                            <a:pt x="801" y="2910"/>
                            <a:pt x="815" y="2896"/>
                            <a:pt x="833" y="2896"/>
                          </a:cubicBezTo>
                          <a:cubicBezTo>
                            <a:pt x="850" y="2897"/>
                            <a:pt x="864" y="2911"/>
                            <a:pt x="864" y="2928"/>
                          </a:cubicBezTo>
                          <a:lnTo>
                            <a:pt x="880" y="5952"/>
                          </a:lnTo>
                          <a:lnTo>
                            <a:pt x="816" y="5952"/>
                          </a:lnTo>
                          <a:lnTo>
                            <a:pt x="832" y="3392"/>
                          </a:lnTo>
                          <a:cubicBezTo>
                            <a:pt x="833" y="3375"/>
                            <a:pt x="847" y="3361"/>
                            <a:pt x="864" y="3360"/>
                          </a:cubicBezTo>
                          <a:cubicBezTo>
                            <a:pt x="882" y="3360"/>
                            <a:pt x="896" y="3374"/>
                            <a:pt x="896" y="3392"/>
                          </a:cubicBezTo>
                          <a:lnTo>
                            <a:pt x="912" y="4256"/>
                          </a:lnTo>
                          <a:lnTo>
                            <a:pt x="928" y="6112"/>
                          </a:lnTo>
                          <a:lnTo>
                            <a:pt x="864" y="6112"/>
                          </a:lnTo>
                          <a:lnTo>
                            <a:pt x="880" y="2912"/>
                          </a:lnTo>
                          <a:cubicBezTo>
                            <a:pt x="881" y="2895"/>
                            <a:pt x="895" y="2880"/>
                            <a:pt x="912" y="2880"/>
                          </a:cubicBezTo>
                          <a:cubicBezTo>
                            <a:pt x="930" y="2880"/>
                            <a:pt x="944" y="2895"/>
                            <a:pt x="944" y="2912"/>
                          </a:cubicBezTo>
                          <a:lnTo>
                            <a:pt x="960" y="6880"/>
                          </a:lnTo>
                          <a:lnTo>
                            <a:pt x="896" y="6880"/>
                          </a:lnTo>
                          <a:lnTo>
                            <a:pt x="912" y="5264"/>
                          </a:lnTo>
                          <a:lnTo>
                            <a:pt x="928" y="2176"/>
                          </a:lnTo>
                          <a:cubicBezTo>
                            <a:pt x="929" y="2159"/>
                            <a:pt x="943" y="2145"/>
                            <a:pt x="960" y="2144"/>
                          </a:cubicBezTo>
                          <a:cubicBezTo>
                            <a:pt x="978" y="2144"/>
                            <a:pt x="992" y="2159"/>
                            <a:pt x="992" y="2176"/>
                          </a:cubicBezTo>
                          <a:lnTo>
                            <a:pt x="1008" y="3936"/>
                          </a:lnTo>
                          <a:lnTo>
                            <a:pt x="1024" y="4335"/>
                          </a:lnTo>
                          <a:lnTo>
                            <a:pt x="961" y="4332"/>
                          </a:lnTo>
                          <a:lnTo>
                            <a:pt x="977" y="4204"/>
                          </a:lnTo>
                          <a:lnTo>
                            <a:pt x="992" y="3216"/>
                          </a:lnTo>
                          <a:cubicBezTo>
                            <a:pt x="993" y="3199"/>
                            <a:pt x="1007" y="3185"/>
                            <a:pt x="1024" y="3184"/>
                          </a:cubicBezTo>
                          <a:cubicBezTo>
                            <a:pt x="1041" y="3184"/>
                            <a:pt x="1056" y="3198"/>
                            <a:pt x="1056" y="3215"/>
                          </a:cubicBezTo>
                          <a:lnTo>
                            <a:pt x="1072" y="3519"/>
                          </a:lnTo>
                          <a:lnTo>
                            <a:pt x="1088" y="4304"/>
                          </a:lnTo>
                          <a:lnTo>
                            <a:pt x="1025" y="4300"/>
                          </a:lnTo>
                          <a:lnTo>
                            <a:pt x="1041" y="4172"/>
                          </a:lnTo>
                          <a:lnTo>
                            <a:pt x="1073" y="3837"/>
                          </a:lnTo>
                          <a:cubicBezTo>
                            <a:pt x="1074" y="3821"/>
                            <a:pt x="1089" y="3808"/>
                            <a:pt x="1105" y="3808"/>
                          </a:cubicBezTo>
                          <a:cubicBezTo>
                            <a:pt x="1122" y="3809"/>
                            <a:pt x="1136" y="3822"/>
                            <a:pt x="1136" y="3839"/>
                          </a:cubicBezTo>
                          <a:lnTo>
                            <a:pt x="1152" y="4223"/>
                          </a:lnTo>
                          <a:lnTo>
                            <a:pt x="1088" y="4224"/>
                          </a:lnTo>
                          <a:lnTo>
                            <a:pt x="1104" y="2752"/>
                          </a:lnTo>
                          <a:lnTo>
                            <a:pt x="1120" y="1808"/>
                          </a:lnTo>
                          <a:cubicBezTo>
                            <a:pt x="1121" y="1790"/>
                            <a:pt x="1135" y="1776"/>
                            <a:pt x="1153" y="1776"/>
                          </a:cubicBezTo>
                          <a:cubicBezTo>
                            <a:pt x="1170" y="1777"/>
                            <a:pt x="1184" y="1791"/>
                            <a:pt x="1184" y="1808"/>
                          </a:cubicBezTo>
                          <a:lnTo>
                            <a:pt x="1200" y="3744"/>
                          </a:lnTo>
                          <a:lnTo>
                            <a:pt x="1216" y="4576"/>
                          </a:lnTo>
                          <a:lnTo>
                            <a:pt x="1152" y="4576"/>
                          </a:lnTo>
                          <a:lnTo>
                            <a:pt x="1168" y="2320"/>
                          </a:lnTo>
                          <a:lnTo>
                            <a:pt x="1185" y="2094"/>
                          </a:lnTo>
                          <a:cubicBezTo>
                            <a:pt x="1186" y="2077"/>
                            <a:pt x="1200" y="2064"/>
                            <a:pt x="1217" y="2064"/>
                          </a:cubicBezTo>
                          <a:cubicBezTo>
                            <a:pt x="1235" y="2065"/>
                            <a:pt x="1248" y="2079"/>
                            <a:pt x="1248" y="2096"/>
                          </a:cubicBezTo>
                          <a:lnTo>
                            <a:pt x="1264" y="3552"/>
                          </a:lnTo>
                          <a:lnTo>
                            <a:pt x="1280" y="3726"/>
                          </a:lnTo>
                          <a:lnTo>
                            <a:pt x="1217" y="3727"/>
                          </a:lnTo>
                          <a:lnTo>
                            <a:pt x="1233" y="3375"/>
                          </a:lnTo>
                          <a:cubicBezTo>
                            <a:pt x="1233" y="3358"/>
                            <a:pt x="1248" y="3344"/>
                            <a:pt x="1265" y="3344"/>
                          </a:cubicBezTo>
                          <a:cubicBezTo>
                            <a:pt x="1282" y="3345"/>
                            <a:pt x="1296" y="3358"/>
                            <a:pt x="1296" y="3376"/>
                          </a:cubicBezTo>
                          <a:lnTo>
                            <a:pt x="1312" y="4080"/>
                          </a:lnTo>
                          <a:lnTo>
                            <a:pt x="1248" y="4080"/>
                          </a:lnTo>
                          <a:lnTo>
                            <a:pt x="1264" y="3120"/>
                          </a:lnTo>
                          <a:cubicBezTo>
                            <a:pt x="1265" y="3102"/>
                            <a:pt x="1279" y="3088"/>
                            <a:pt x="1296" y="3088"/>
                          </a:cubicBezTo>
                          <a:cubicBezTo>
                            <a:pt x="1314" y="3088"/>
                            <a:pt x="1328" y="3102"/>
                            <a:pt x="1328" y="3120"/>
                          </a:cubicBezTo>
                          <a:lnTo>
                            <a:pt x="1344" y="3952"/>
                          </a:lnTo>
                          <a:lnTo>
                            <a:pt x="1280" y="3952"/>
                          </a:lnTo>
                          <a:lnTo>
                            <a:pt x="1296" y="3296"/>
                          </a:lnTo>
                          <a:lnTo>
                            <a:pt x="1313" y="2959"/>
                          </a:lnTo>
                          <a:cubicBezTo>
                            <a:pt x="1313" y="2942"/>
                            <a:pt x="1327" y="2929"/>
                            <a:pt x="1344" y="2928"/>
                          </a:cubicBezTo>
                          <a:cubicBezTo>
                            <a:pt x="1361" y="2928"/>
                            <a:pt x="1375" y="2941"/>
                            <a:pt x="1376" y="2958"/>
                          </a:cubicBezTo>
                          <a:lnTo>
                            <a:pt x="1392" y="3134"/>
                          </a:lnTo>
                          <a:lnTo>
                            <a:pt x="1408" y="3631"/>
                          </a:lnTo>
                          <a:lnTo>
                            <a:pt x="1344" y="3632"/>
                          </a:lnTo>
                          <a:lnTo>
                            <a:pt x="1360" y="2816"/>
                          </a:lnTo>
                          <a:cubicBezTo>
                            <a:pt x="1361" y="2798"/>
                            <a:pt x="1375" y="2784"/>
                            <a:pt x="1393" y="2784"/>
                          </a:cubicBezTo>
                          <a:cubicBezTo>
                            <a:pt x="1410" y="2785"/>
                            <a:pt x="1424" y="2799"/>
                            <a:pt x="1424" y="2816"/>
                          </a:cubicBezTo>
                          <a:lnTo>
                            <a:pt x="1440" y="4608"/>
                          </a:lnTo>
                          <a:lnTo>
                            <a:pt x="1376" y="4608"/>
                          </a:lnTo>
                          <a:lnTo>
                            <a:pt x="1392" y="4064"/>
                          </a:lnTo>
                          <a:lnTo>
                            <a:pt x="1408" y="3312"/>
                          </a:lnTo>
                          <a:lnTo>
                            <a:pt x="1424" y="960"/>
                          </a:lnTo>
                          <a:cubicBezTo>
                            <a:pt x="1425" y="943"/>
                            <a:pt x="1439" y="928"/>
                            <a:pt x="1457" y="928"/>
                          </a:cubicBezTo>
                          <a:cubicBezTo>
                            <a:pt x="1474" y="928"/>
                            <a:pt x="1488" y="943"/>
                            <a:pt x="1488" y="960"/>
                          </a:cubicBezTo>
                          <a:lnTo>
                            <a:pt x="1504" y="4560"/>
                          </a:lnTo>
                          <a:lnTo>
                            <a:pt x="1536" y="5407"/>
                          </a:lnTo>
                          <a:lnTo>
                            <a:pt x="1472" y="5408"/>
                          </a:lnTo>
                          <a:lnTo>
                            <a:pt x="1488" y="2320"/>
                          </a:lnTo>
                          <a:cubicBezTo>
                            <a:pt x="1489" y="2303"/>
                            <a:pt x="1503" y="2289"/>
                            <a:pt x="1520" y="2288"/>
                          </a:cubicBezTo>
                          <a:cubicBezTo>
                            <a:pt x="1538" y="2288"/>
                            <a:pt x="1552" y="2302"/>
                            <a:pt x="1552" y="2320"/>
                          </a:cubicBezTo>
                          <a:lnTo>
                            <a:pt x="1568" y="3536"/>
                          </a:lnTo>
                          <a:lnTo>
                            <a:pt x="1536" y="3504"/>
                          </a:lnTo>
                          <a:lnTo>
                            <a:pt x="1552" y="3504"/>
                          </a:lnTo>
                          <a:lnTo>
                            <a:pt x="1520" y="3535"/>
                          </a:lnTo>
                          <a:lnTo>
                            <a:pt x="1536" y="3167"/>
                          </a:lnTo>
                          <a:lnTo>
                            <a:pt x="1552" y="1504"/>
                          </a:lnTo>
                          <a:cubicBezTo>
                            <a:pt x="1553" y="1487"/>
                            <a:pt x="1567" y="1472"/>
                            <a:pt x="1584" y="1472"/>
                          </a:cubicBezTo>
                          <a:cubicBezTo>
                            <a:pt x="1602" y="1472"/>
                            <a:pt x="1616" y="1487"/>
                            <a:pt x="1616" y="1504"/>
                          </a:cubicBezTo>
                          <a:lnTo>
                            <a:pt x="1632" y="3136"/>
                          </a:lnTo>
                          <a:lnTo>
                            <a:pt x="1648" y="3487"/>
                          </a:lnTo>
                          <a:lnTo>
                            <a:pt x="1584" y="3488"/>
                          </a:lnTo>
                          <a:lnTo>
                            <a:pt x="1600" y="2640"/>
                          </a:lnTo>
                          <a:lnTo>
                            <a:pt x="1616" y="32"/>
                          </a:lnTo>
                          <a:cubicBezTo>
                            <a:pt x="1617" y="15"/>
                            <a:pt x="1631" y="0"/>
                            <a:pt x="1649" y="0"/>
                          </a:cubicBezTo>
                          <a:cubicBezTo>
                            <a:pt x="1666" y="0"/>
                            <a:pt x="1680" y="15"/>
                            <a:pt x="1680" y="32"/>
                          </a:cubicBezTo>
                          <a:lnTo>
                            <a:pt x="1696" y="4272"/>
                          </a:lnTo>
                          <a:lnTo>
                            <a:pt x="1632" y="4271"/>
                          </a:lnTo>
                          <a:lnTo>
                            <a:pt x="1648" y="3807"/>
                          </a:lnTo>
                          <a:cubicBezTo>
                            <a:pt x="1649" y="3790"/>
                            <a:pt x="1663" y="3777"/>
                            <a:pt x="1680" y="3776"/>
                          </a:cubicBezTo>
                          <a:cubicBezTo>
                            <a:pt x="1697" y="3776"/>
                            <a:pt x="1711" y="3790"/>
                            <a:pt x="1712" y="3807"/>
                          </a:cubicBezTo>
                          <a:lnTo>
                            <a:pt x="1728" y="4095"/>
                          </a:lnTo>
                          <a:lnTo>
                            <a:pt x="1664" y="4096"/>
                          </a:lnTo>
                          <a:lnTo>
                            <a:pt x="1680" y="3360"/>
                          </a:lnTo>
                          <a:cubicBezTo>
                            <a:pt x="1681" y="3344"/>
                            <a:pt x="1692" y="3331"/>
                            <a:pt x="1708" y="3329"/>
                          </a:cubicBezTo>
                          <a:cubicBezTo>
                            <a:pt x="1723" y="3327"/>
                            <a:pt x="1738" y="3336"/>
                            <a:pt x="1743" y="3350"/>
                          </a:cubicBezTo>
                          <a:lnTo>
                            <a:pt x="1759" y="3398"/>
                          </a:lnTo>
                          <a:cubicBezTo>
                            <a:pt x="1760" y="3402"/>
                            <a:pt x="1760" y="3405"/>
                            <a:pt x="1760" y="3408"/>
                          </a:cubicBezTo>
                          <a:lnTo>
                            <a:pt x="1776" y="5200"/>
                          </a:lnTo>
                          <a:lnTo>
                            <a:pt x="1712" y="5200"/>
                          </a:lnTo>
                          <a:lnTo>
                            <a:pt x="1728" y="3584"/>
                          </a:lnTo>
                          <a:cubicBezTo>
                            <a:pt x="1729" y="3567"/>
                            <a:pt x="1743" y="3553"/>
                            <a:pt x="1760" y="3552"/>
                          </a:cubicBezTo>
                          <a:cubicBezTo>
                            <a:pt x="1777" y="3552"/>
                            <a:pt x="1792" y="3566"/>
                            <a:pt x="1792" y="3583"/>
                          </a:cubicBezTo>
                          <a:lnTo>
                            <a:pt x="1808" y="3903"/>
                          </a:lnTo>
                          <a:lnTo>
                            <a:pt x="1824" y="4736"/>
                          </a:lnTo>
                          <a:lnTo>
                            <a:pt x="1760" y="4736"/>
                          </a:lnTo>
                          <a:lnTo>
                            <a:pt x="1776" y="4144"/>
                          </a:lnTo>
                          <a:cubicBezTo>
                            <a:pt x="1777" y="4126"/>
                            <a:pt x="1791" y="4113"/>
                            <a:pt x="1808" y="4112"/>
                          </a:cubicBezTo>
                          <a:cubicBezTo>
                            <a:pt x="1825" y="4112"/>
                            <a:pt x="1840" y="4126"/>
                            <a:pt x="1840" y="4143"/>
                          </a:cubicBezTo>
                          <a:lnTo>
                            <a:pt x="1856" y="4511"/>
                          </a:lnTo>
                          <a:lnTo>
                            <a:pt x="1792" y="4512"/>
                          </a:lnTo>
                          <a:lnTo>
                            <a:pt x="1808" y="2768"/>
                          </a:lnTo>
                          <a:cubicBezTo>
                            <a:pt x="1809" y="2751"/>
                            <a:pt x="1823" y="2737"/>
                            <a:pt x="1840" y="2736"/>
                          </a:cubicBezTo>
                          <a:cubicBezTo>
                            <a:pt x="1858" y="2736"/>
                            <a:pt x="1872" y="2750"/>
                            <a:pt x="1872" y="2768"/>
                          </a:cubicBezTo>
                          <a:lnTo>
                            <a:pt x="1888" y="3808"/>
                          </a:lnTo>
                          <a:lnTo>
                            <a:pt x="1824" y="3808"/>
                          </a:lnTo>
                          <a:lnTo>
                            <a:pt x="1840" y="2736"/>
                          </a:lnTo>
                          <a:cubicBezTo>
                            <a:pt x="1841" y="2719"/>
                            <a:pt x="1855" y="2704"/>
                            <a:pt x="1872" y="2704"/>
                          </a:cubicBezTo>
                          <a:cubicBezTo>
                            <a:pt x="1890" y="2704"/>
                            <a:pt x="1904" y="2718"/>
                            <a:pt x="1904" y="2736"/>
                          </a:cubicBezTo>
                          <a:lnTo>
                            <a:pt x="1936" y="4720"/>
                          </a:lnTo>
                          <a:lnTo>
                            <a:pt x="1952" y="5215"/>
                          </a:lnTo>
                          <a:lnTo>
                            <a:pt x="1888" y="5216"/>
                          </a:lnTo>
                          <a:lnTo>
                            <a:pt x="1904" y="3488"/>
                          </a:lnTo>
                          <a:cubicBezTo>
                            <a:pt x="1905" y="3471"/>
                            <a:pt x="1919" y="3456"/>
                            <a:pt x="1937" y="3456"/>
                          </a:cubicBezTo>
                          <a:cubicBezTo>
                            <a:pt x="1954" y="3457"/>
                            <a:pt x="1968" y="3471"/>
                            <a:pt x="1968" y="3488"/>
                          </a:cubicBezTo>
                          <a:lnTo>
                            <a:pt x="1984" y="7152"/>
                          </a:lnTo>
                          <a:lnTo>
                            <a:pt x="1920" y="7152"/>
                          </a:lnTo>
                          <a:lnTo>
                            <a:pt x="1936" y="4400"/>
                          </a:lnTo>
                          <a:lnTo>
                            <a:pt x="1952" y="3408"/>
                          </a:lnTo>
                          <a:cubicBezTo>
                            <a:pt x="1953" y="3391"/>
                            <a:pt x="1967" y="3377"/>
                            <a:pt x="1984" y="3376"/>
                          </a:cubicBezTo>
                          <a:cubicBezTo>
                            <a:pt x="2002" y="3376"/>
                            <a:pt x="2016" y="3390"/>
                            <a:pt x="2016" y="3408"/>
                          </a:cubicBezTo>
                          <a:lnTo>
                            <a:pt x="2032" y="4112"/>
                          </a:lnTo>
                          <a:lnTo>
                            <a:pt x="1968" y="4112"/>
                          </a:lnTo>
                          <a:lnTo>
                            <a:pt x="1984" y="1824"/>
                          </a:lnTo>
                          <a:cubicBezTo>
                            <a:pt x="1985" y="1807"/>
                            <a:pt x="1999" y="1792"/>
                            <a:pt x="2017" y="1792"/>
                          </a:cubicBezTo>
                          <a:cubicBezTo>
                            <a:pt x="2034" y="1792"/>
                            <a:pt x="2048" y="1807"/>
                            <a:pt x="2048" y="1824"/>
                          </a:cubicBezTo>
                          <a:lnTo>
                            <a:pt x="2064" y="5040"/>
                          </a:lnTo>
                          <a:lnTo>
                            <a:pt x="2000" y="5040"/>
                          </a:lnTo>
                          <a:lnTo>
                            <a:pt x="2016" y="2608"/>
                          </a:lnTo>
                          <a:cubicBezTo>
                            <a:pt x="2017" y="2591"/>
                            <a:pt x="2031" y="2576"/>
                            <a:pt x="2049" y="2576"/>
                          </a:cubicBezTo>
                          <a:cubicBezTo>
                            <a:pt x="2066" y="2576"/>
                            <a:pt x="2080" y="2591"/>
                            <a:pt x="2080" y="2608"/>
                          </a:cubicBezTo>
                          <a:lnTo>
                            <a:pt x="2096" y="6336"/>
                          </a:lnTo>
                          <a:lnTo>
                            <a:pt x="2032" y="6336"/>
                          </a:lnTo>
                          <a:lnTo>
                            <a:pt x="2048" y="2272"/>
                          </a:lnTo>
                          <a:cubicBezTo>
                            <a:pt x="2049" y="2255"/>
                            <a:pt x="2063" y="2241"/>
                            <a:pt x="2080" y="2240"/>
                          </a:cubicBezTo>
                          <a:cubicBezTo>
                            <a:pt x="2098" y="2240"/>
                            <a:pt x="2112" y="2255"/>
                            <a:pt x="2112" y="2272"/>
                          </a:cubicBezTo>
                          <a:lnTo>
                            <a:pt x="2128" y="3936"/>
                          </a:lnTo>
                          <a:lnTo>
                            <a:pt x="2119" y="3914"/>
                          </a:lnTo>
                          <a:lnTo>
                            <a:pt x="2135" y="3930"/>
                          </a:lnTo>
                          <a:lnTo>
                            <a:pt x="2080" y="3952"/>
                          </a:lnTo>
                          <a:lnTo>
                            <a:pt x="2096" y="3216"/>
                          </a:lnTo>
                          <a:cubicBezTo>
                            <a:pt x="2097" y="3214"/>
                            <a:pt x="2097" y="3212"/>
                            <a:pt x="2097" y="3210"/>
                          </a:cubicBezTo>
                          <a:lnTo>
                            <a:pt x="2113" y="3130"/>
                          </a:lnTo>
                          <a:cubicBezTo>
                            <a:pt x="2116" y="3115"/>
                            <a:pt x="2130" y="3104"/>
                            <a:pt x="2146" y="3105"/>
                          </a:cubicBezTo>
                          <a:cubicBezTo>
                            <a:pt x="2162" y="3105"/>
                            <a:pt x="2175" y="3118"/>
                            <a:pt x="2176" y="3133"/>
                          </a:cubicBezTo>
                          <a:lnTo>
                            <a:pt x="2192" y="3293"/>
                          </a:lnTo>
                          <a:lnTo>
                            <a:pt x="2208" y="3936"/>
                          </a:lnTo>
                          <a:lnTo>
                            <a:pt x="2224" y="4431"/>
                          </a:lnTo>
                          <a:lnTo>
                            <a:pt x="2160" y="4432"/>
                          </a:lnTo>
                          <a:lnTo>
                            <a:pt x="2176" y="3264"/>
                          </a:lnTo>
                          <a:cubicBezTo>
                            <a:pt x="2177" y="3247"/>
                            <a:pt x="2191" y="3232"/>
                            <a:pt x="2208" y="3232"/>
                          </a:cubicBezTo>
                          <a:cubicBezTo>
                            <a:pt x="2226" y="3232"/>
                            <a:pt x="2240" y="3246"/>
                            <a:pt x="2240" y="3264"/>
                          </a:cubicBezTo>
                          <a:lnTo>
                            <a:pt x="2256" y="4272"/>
                          </a:lnTo>
                          <a:lnTo>
                            <a:pt x="2192" y="4272"/>
                          </a:lnTo>
                          <a:lnTo>
                            <a:pt x="2208" y="3552"/>
                          </a:lnTo>
                          <a:cubicBezTo>
                            <a:pt x="2209" y="3535"/>
                            <a:pt x="2222" y="3521"/>
                            <a:pt x="2239" y="3521"/>
                          </a:cubicBezTo>
                          <a:cubicBezTo>
                            <a:pt x="2256" y="3520"/>
                            <a:pt x="2270" y="3532"/>
                            <a:pt x="2272" y="3548"/>
                          </a:cubicBezTo>
                          <a:lnTo>
                            <a:pt x="2288" y="3676"/>
                          </a:lnTo>
                          <a:lnTo>
                            <a:pt x="2224" y="3680"/>
                          </a:lnTo>
                          <a:lnTo>
                            <a:pt x="2240" y="3056"/>
                          </a:lnTo>
                          <a:cubicBezTo>
                            <a:pt x="2241" y="3038"/>
                            <a:pt x="2255" y="3024"/>
                            <a:pt x="2273" y="3024"/>
                          </a:cubicBezTo>
                          <a:cubicBezTo>
                            <a:pt x="2290" y="3025"/>
                            <a:pt x="2304" y="3038"/>
                            <a:pt x="2304" y="3056"/>
                          </a:cubicBezTo>
                          <a:lnTo>
                            <a:pt x="2336" y="4624"/>
                          </a:lnTo>
                          <a:lnTo>
                            <a:pt x="2272" y="4624"/>
                          </a:lnTo>
                          <a:lnTo>
                            <a:pt x="2288" y="1840"/>
                          </a:lnTo>
                          <a:cubicBezTo>
                            <a:pt x="2289" y="1823"/>
                            <a:pt x="2303" y="1808"/>
                            <a:pt x="2320" y="1808"/>
                          </a:cubicBezTo>
                          <a:cubicBezTo>
                            <a:pt x="2338" y="1808"/>
                            <a:pt x="2352" y="1823"/>
                            <a:pt x="2352" y="1840"/>
                          </a:cubicBezTo>
                          <a:lnTo>
                            <a:pt x="2368" y="5328"/>
                          </a:lnTo>
                          <a:lnTo>
                            <a:pt x="2384" y="5452"/>
                          </a:lnTo>
                          <a:lnTo>
                            <a:pt x="2320" y="5456"/>
                          </a:lnTo>
                          <a:lnTo>
                            <a:pt x="2336" y="3696"/>
                          </a:lnTo>
                          <a:cubicBezTo>
                            <a:pt x="2337" y="3679"/>
                            <a:pt x="2351" y="3664"/>
                            <a:pt x="2368" y="3664"/>
                          </a:cubicBezTo>
                          <a:cubicBezTo>
                            <a:pt x="2386" y="3664"/>
                            <a:pt x="2400" y="3679"/>
                            <a:pt x="2400" y="3696"/>
                          </a:cubicBezTo>
                          <a:lnTo>
                            <a:pt x="2416" y="5680"/>
                          </a:lnTo>
                          <a:lnTo>
                            <a:pt x="2432" y="6656"/>
                          </a:lnTo>
                          <a:lnTo>
                            <a:pt x="2368" y="6656"/>
                          </a:lnTo>
                          <a:lnTo>
                            <a:pt x="2384" y="4112"/>
                          </a:lnTo>
                          <a:lnTo>
                            <a:pt x="2400" y="544"/>
                          </a:lnTo>
                          <a:cubicBezTo>
                            <a:pt x="2401" y="527"/>
                            <a:pt x="2415" y="512"/>
                            <a:pt x="2432" y="512"/>
                          </a:cubicBezTo>
                          <a:cubicBezTo>
                            <a:pt x="2450" y="512"/>
                            <a:pt x="2464" y="527"/>
                            <a:pt x="2464" y="544"/>
                          </a:cubicBezTo>
                          <a:lnTo>
                            <a:pt x="2480" y="3824"/>
                          </a:lnTo>
                          <a:lnTo>
                            <a:pt x="2416" y="3824"/>
                          </a:lnTo>
                          <a:lnTo>
                            <a:pt x="2432" y="3264"/>
                          </a:lnTo>
                          <a:cubicBezTo>
                            <a:pt x="2433" y="3246"/>
                            <a:pt x="2447" y="3233"/>
                            <a:pt x="2464" y="3232"/>
                          </a:cubicBezTo>
                          <a:cubicBezTo>
                            <a:pt x="2482" y="3232"/>
                            <a:pt x="2496" y="3246"/>
                            <a:pt x="2496" y="3263"/>
                          </a:cubicBezTo>
                          <a:lnTo>
                            <a:pt x="2512" y="3663"/>
                          </a:lnTo>
                          <a:lnTo>
                            <a:pt x="2448" y="3664"/>
                          </a:lnTo>
                          <a:lnTo>
                            <a:pt x="2464" y="1136"/>
                          </a:lnTo>
                          <a:cubicBezTo>
                            <a:pt x="2465" y="1119"/>
                            <a:pt x="2479" y="1104"/>
                            <a:pt x="2496" y="1104"/>
                          </a:cubicBezTo>
                          <a:cubicBezTo>
                            <a:pt x="2514" y="1104"/>
                            <a:pt x="2528" y="1119"/>
                            <a:pt x="2528" y="1136"/>
                          </a:cubicBezTo>
                          <a:lnTo>
                            <a:pt x="2544" y="4512"/>
                          </a:lnTo>
                          <a:lnTo>
                            <a:pt x="2535" y="4490"/>
                          </a:lnTo>
                          <a:lnTo>
                            <a:pt x="2551" y="4506"/>
                          </a:lnTo>
                          <a:lnTo>
                            <a:pt x="2497" y="4524"/>
                          </a:lnTo>
                          <a:lnTo>
                            <a:pt x="2513" y="4412"/>
                          </a:lnTo>
                          <a:cubicBezTo>
                            <a:pt x="2515" y="4396"/>
                            <a:pt x="2530" y="4384"/>
                            <a:pt x="2546" y="4385"/>
                          </a:cubicBezTo>
                          <a:cubicBezTo>
                            <a:pt x="2563" y="4385"/>
                            <a:pt x="2576" y="4399"/>
                            <a:pt x="2576" y="4415"/>
                          </a:cubicBezTo>
                          <a:lnTo>
                            <a:pt x="2592" y="4895"/>
                          </a:lnTo>
                          <a:lnTo>
                            <a:pt x="2529" y="4893"/>
                          </a:lnTo>
                          <a:lnTo>
                            <a:pt x="2545" y="4733"/>
                          </a:lnTo>
                          <a:lnTo>
                            <a:pt x="2560" y="2288"/>
                          </a:lnTo>
                          <a:cubicBezTo>
                            <a:pt x="2561" y="2271"/>
                            <a:pt x="2575" y="2257"/>
                            <a:pt x="2592" y="2256"/>
                          </a:cubicBezTo>
                          <a:cubicBezTo>
                            <a:pt x="2610" y="2256"/>
                            <a:pt x="2624" y="2271"/>
                            <a:pt x="2624" y="2288"/>
                          </a:cubicBezTo>
                          <a:lnTo>
                            <a:pt x="2640" y="3664"/>
                          </a:lnTo>
                          <a:lnTo>
                            <a:pt x="2577" y="3663"/>
                          </a:lnTo>
                          <a:lnTo>
                            <a:pt x="2593" y="3359"/>
                          </a:lnTo>
                          <a:cubicBezTo>
                            <a:pt x="2593" y="3342"/>
                            <a:pt x="2608" y="3328"/>
                            <a:pt x="2625" y="3328"/>
                          </a:cubicBezTo>
                          <a:cubicBezTo>
                            <a:pt x="2642" y="3329"/>
                            <a:pt x="2656" y="3342"/>
                            <a:pt x="2656" y="3359"/>
                          </a:cubicBezTo>
                          <a:lnTo>
                            <a:pt x="2672" y="3807"/>
                          </a:lnTo>
                          <a:lnTo>
                            <a:pt x="2608" y="3808"/>
                          </a:lnTo>
                          <a:lnTo>
                            <a:pt x="2624" y="2704"/>
                          </a:lnTo>
                          <a:cubicBezTo>
                            <a:pt x="2625" y="2686"/>
                            <a:pt x="2639" y="2672"/>
                            <a:pt x="2657" y="2672"/>
                          </a:cubicBezTo>
                          <a:cubicBezTo>
                            <a:pt x="2674" y="2673"/>
                            <a:pt x="2688" y="2687"/>
                            <a:pt x="2688" y="2704"/>
                          </a:cubicBezTo>
                          <a:lnTo>
                            <a:pt x="2704" y="4992"/>
                          </a:lnTo>
                          <a:lnTo>
                            <a:pt x="2640" y="4992"/>
                          </a:lnTo>
                          <a:lnTo>
                            <a:pt x="2672" y="3216"/>
                          </a:lnTo>
                          <a:cubicBezTo>
                            <a:pt x="2673" y="3200"/>
                            <a:pt x="2685" y="3186"/>
                            <a:pt x="2701" y="3185"/>
                          </a:cubicBezTo>
                          <a:cubicBezTo>
                            <a:pt x="2717" y="3183"/>
                            <a:pt x="2732" y="3193"/>
                            <a:pt x="2736" y="3209"/>
                          </a:cubicBezTo>
                          <a:lnTo>
                            <a:pt x="2752" y="3273"/>
                          </a:lnTo>
                          <a:lnTo>
                            <a:pt x="2689" y="3279"/>
                          </a:lnTo>
                          <a:lnTo>
                            <a:pt x="2705" y="2943"/>
                          </a:lnTo>
                          <a:cubicBezTo>
                            <a:pt x="2705" y="2926"/>
                            <a:pt x="2720" y="2912"/>
                            <a:pt x="2737" y="2912"/>
                          </a:cubicBezTo>
                          <a:cubicBezTo>
                            <a:pt x="2754" y="2913"/>
                            <a:pt x="2768" y="2927"/>
                            <a:pt x="2768" y="2944"/>
                          </a:cubicBezTo>
                          <a:lnTo>
                            <a:pt x="2784" y="4992"/>
                          </a:lnTo>
                          <a:lnTo>
                            <a:pt x="2720" y="4992"/>
                          </a:lnTo>
                          <a:lnTo>
                            <a:pt x="2736" y="2896"/>
                          </a:lnTo>
                          <a:cubicBezTo>
                            <a:pt x="2737" y="2879"/>
                            <a:pt x="2751" y="2864"/>
                            <a:pt x="2768" y="2864"/>
                          </a:cubicBezTo>
                          <a:cubicBezTo>
                            <a:pt x="2786" y="2864"/>
                            <a:pt x="2800" y="2879"/>
                            <a:pt x="2800" y="2896"/>
                          </a:cubicBezTo>
                          <a:lnTo>
                            <a:pt x="2816" y="4576"/>
                          </a:lnTo>
                          <a:lnTo>
                            <a:pt x="2832" y="5296"/>
                          </a:lnTo>
                          <a:lnTo>
                            <a:pt x="2768" y="5296"/>
                          </a:lnTo>
                          <a:lnTo>
                            <a:pt x="2784" y="3024"/>
                          </a:lnTo>
                          <a:cubicBezTo>
                            <a:pt x="2785" y="3007"/>
                            <a:pt x="2798" y="2993"/>
                            <a:pt x="2815" y="2993"/>
                          </a:cubicBezTo>
                          <a:cubicBezTo>
                            <a:pt x="2832" y="2992"/>
                            <a:pt x="2847" y="3004"/>
                            <a:pt x="2848" y="3021"/>
                          </a:cubicBezTo>
                          <a:lnTo>
                            <a:pt x="2864" y="3181"/>
                          </a:lnTo>
                          <a:lnTo>
                            <a:pt x="2800" y="3184"/>
                          </a:lnTo>
                          <a:lnTo>
                            <a:pt x="2816" y="1360"/>
                          </a:lnTo>
                          <a:cubicBezTo>
                            <a:pt x="2817" y="1343"/>
                            <a:pt x="2831" y="1328"/>
                            <a:pt x="2849" y="1328"/>
                          </a:cubicBezTo>
                          <a:cubicBezTo>
                            <a:pt x="2866" y="1328"/>
                            <a:pt x="2880" y="1343"/>
                            <a:pt x="2880" y="1360"/>
                          </a:cubicBezTo>
                          <a:lnTo>
                            <a:pt x="2896" y="3936"/>
                          </a:lnTo>
                          <a:lnTo>
                            <a:pt x="2833" y="3930"/>
                          </a:lnTo>
                          <a:lnTo>
                            <a:pt x="2849" y="3850"/>
                          </a:lnTo>
                          <a:lnTo>
                            <a:pt x="2848" y="3856"/>
                          </a:lnTo>
                          <a:lnTo>
                            <a:pt x="2864" y="2512"/>
                          </a:lnTo>
                          <a:lnTo>
                            <a:pt x="2880" y="2095"/>
                          </a:lnTo>
                          <a:cubicBezTo>
                            <a:pt x="2881" y="2078"/>
                            <a:pt x="2895" y="2064"/>
                            <a:pt x="2913" y="2064"/>
                          </a:cubicBezTo>
                          <a:cubicBezTo>
                            <a:pt x="2930" y="2065"/>
                            <a:pt x="2944" y="2078"/>
                            <a:pt x="2944" y="2096"/>
                          </a:cubicBezTo>
                          <a:lnTo>
                            <a:pt x="2960" y="2736"/>
                          </a:lnTo>
                          <a:lnTo>
                            <a:pt x="2896" y="2736"/>
                          </a:lnTo>
                          <a:lnTo>
                            <a:pt x="2912" y="1600"/>
                          </a:lnTo>
                          <a:cubicBezTo>
                            <a:pt x="2913" y="1582"/>
                            <a:pt x="2927" y="1568"/>
                            <a:pt x="2945" y="1568"/>
                          </a:cubicBezTo>
                          <a:cubicBezTo>
                            <a:pt x="2962" y="1569"/>
                            <a:pt x="2976" y="1583"/>
                            <a:pt x="2976" y="1600"/>
                          </a:cubicBezTo>
                          <a:lnTo>
                            <a:pt x="2992" y="4144"/>
                          </a:lnTo>
                          <a:lnTo>
                            <a:pt x="3008" y="4334"/>
                          </a:lnTo>
                          <a:lnTo>
                            <a:pt x="2944" y="4335"/>
                          </a:lnTo>
                          <a:lnTo>
                            <a:pt x="2960" y="3871"/>
                          </a:lnTo>
                          <a:cubicBezTo>
                            <a:pt x="2961" y="3854"/>
                            <a:pt x="2975" y="3840"/>
                            <a:pt x="2993" y="3840"/>
                          </a:cubicBezTo>
                          <a:cubicBezTo>
                            <a:pt x="3010" y="3841"/>
                            <a:pt x="3024" y="3854"/>
                            <a:pt x="3024" y="3872"/>
                          </a:cubicBezTo>
                          <a:lnTo>
                            <a:pt x="3040" y="4624"/>
                          </a:lnTo>
                          <a:lnTo>
                            <a:pt x="2976" y="4624"/>
                          </a:lnTo>
                          <a:lnTo>
                            <a:pt x="2992" y="3056"/>
                          </a:lnTo>
                          <a:cubicBezTo>
                            <a:pt x="2993" y="3039"/>
                            <a:pt x="3007" y="3024"/>
                            <a:pt x="3024" y="3024"/>
                          </a:cubicBezTo>
                          <a:cubicBezTo>
                            <a:pt x="3042" y="3024"/>
                            <a:pt x="3056" y="3039"/>
                            <a:pt x="3056" y="3056"/>
                          </a:cubicBezTo>
                          <a:lnTo>
                            <a:pt x="3072" y="4624"/>
                          </a:lnTo>
                          <a:lnTo>
                            <a:pt x="3009" y="4618"/>
                          </a:lnTo>
                          <a:lnTo>
                            <a:pt x="3025" y="4538"/>
                          </a:lnTo>
                          <a:cubicBezTo>
                            <a:pt x="3028" y="4523"/>
                            <a:pt x="3042" y="4512"/>
                            <a:pt x="3058" y="4513"/>
                          </a:cubicBezTo>
                          <a:cubicBezTo>
                            <a:pt x="3074" y="4513"/>
                            <a:pt x="3087" y="4526"/>
                            <a:pt x="3088" y="4541"/>
                          </a:cubicBezTo>
                          <a:lnTo>
                            <a:pt x="3120" y="4861"/>
                          </a:lnTo>
                          <a:lnTo>
                            <a:pt x="3136" y="5199"/>
                          </a:lnTo>
                          <a:lnTo>
                            <a:pt x="3073" y="5199"/>
                          </a:lnTo>
                          <a:lnTo>
                            <a:pt x="3089" y="4911"/>
                          </a:lnTo>
                          <a:lnTo>
                            <a:pt x="3104" y="4144"/>
                          </a:lnTo>
                          <a:lnTo>
                            <a:pt x="3120" y="2272"/>
                          </a:lnTo>
                          <a:cubicBezTo>
                            <a:pt x="3121" y="2255"/>
                            <a:pt x="3134" y="2241"/>
                            <a:pt x="3152" y="2240"/>
                          </a:cubicBezTo>
                          <a:cubicBezTo>
                            <a:pt x="3169" y="2240"/>
                            <a:pt x="3184" y="2254"/>
                            <a:pt x="3184" y="2271"/>
                          </a:cubicBezTo>
                          <a:lnTo>
                            <a:pt x="3200" y="2575"/>
                          </a:lnTo>
                          <a:lnTo>
                            <a:pt x="3216" y="4592"/>
                          </a:lnTo>
                          <a:lnTo>
                            <a:pt x="3152" y="4592"/>
                          </a:lnTo>
                          <a:lnTo>
                            <a:pt x="3168" y="4048"/>
                          </a:lnTo>
                          <a:cubicBezTo>
                            <a:pt x="3169" y="4033"/>
                            <a:pt x="3179" y="4020"/>
                            <a:pt x="3194" y="4017"/>
                          </a:cubicBezTo>
                          <a:cubicBezTo>
                            <a:pt x="3208" y="4014"/>
                            <a:pt x="3223" y="4021"/>
                            <a:pt x="3229" y="4034"/>
                          </a:cubicBezTo>
                          <a:lnTo>
                            <a:pt x="3245" y="4066"/>
                          </a:lnTo>
                          <a:lnTo>
                            <a:pt x="3184" y="4080"/>
                          </a:lnTo>
                          <a:lnTo>
                            <a:pt x="3200" y="2144"/>
                          </a:lnTo>
                          <a:cubicBezTo>
                            <a:pt x="3201" y="2127"/>
                            <a:pt x="3215" y="2112"/>
                            <a:pt x="3232" y="2112"/>
                          </a:cubicBezTo>
                          <a:cubicBezTo>
                            <a:pt x="3250" y="2112"/>
                            <a:pt x="3264" y="2127"/>
                            <a:pt x="3264" y="2144"/>
                          </a:cubicBezTo>
                          <a:lnTo>
                            <a:pt x="3280" y="3536"/>
                          </a:lnTo>
                          <a:lnTo>
                            <a:pt x="3216" y="3535"/>
                          </a:lnTo>
                          <a:lnTo>
                            <a:pt x="3232" y="3023"/>
                          </a:lnTo>
                          <a:cubicBezTo>
                            <a:pt x="3233" y="3006"/>
                            <a:pt x="3247" y="2993"/>
                            <a:pt x="3264" y="2992"/>
                          </a:cubicBezTo>
                          <a:cubicBezTo>
                            <a:pt x="3281" y="2992"/>
                            <a:pt x="3295" y="3005"/>
                            <a:pt x="3296" y="3022"/>
                          </a:cubicBezTo>
                          <a:lnTo>
                            <a:pt x="3312" y="3278"/>
                          </a:lnTo>
                          <a:lnTo>
                            <a:pt x="3249" y="3274"/>
                          </a:lnTo>
                          <a:lnTo>
                            <a:pt x="3265" y="3194"/>
                          </a:lnTo>
                          <a:cubicBezTo>
                            <a:pt x="3266" y="3191"/>
                            <a:pt x="3267" y="3189"/>
                            <a:pt x="3268" y="3186"/>
                          </a:cubicBezTo>
                          <a:lnTo>
                            <a:pt x="3284" y="3154"/>
                          </a:lnTo>
                          <a:cubicBezTo>
                            <a:pt x="3290" y="3141"/>
                            <a:pt x="3305" y="3134"/>
                            <a:pt x="3320" y="3137"/>
                          </a:cubicBezTo>
                          <a:cubicBezTo>
                            <a:pt x="3334" y="3141"/>
                            <a:pt x="3344" y="3153"/>
                            <a:pt x="3344" y="3168"/>
                          </a:cubicBezTo>
                          <a:lnTo>
                            <a:pt x="3360" y="4368"/>
                          </a:lnTo>
                          <a:lnTo>
                            <a:pt x="3376" y="4492"/>
                          </a:lnTo>
                          <a:lnTo>
                            <a:pt x="3312" y="4496"/>
                          </a:lnTo>
                          <a:lnTo>
                            <a:pt x="3328" y="3200"/>
                          </a:lnTo>
                          <a:cubicBezTo>
                            <a:pt x="3329" y="3182"/>
                            <a:pt x="3343" y="3168"/>
                            <a:pt x="3361" y="3168"/>
                          </a:cubicBezTo>
                          <a:cubicBezTo>
                            <a:pt x="3379" y="3169"/>
                            <a:pt x="3393" y="3183"/>
                            <a:pt x="3392" y="3201"/>
                          </a:cubicBezTo>
                          <a:lnTo>
                            <a:pt x="3376" y="4497"/>
                          </a:lnTo>
                          <a:cubicBezTo>
                            <a:pt x="3376" y="4514"/>
                            <a:pt x="3363" y="4527"/>
                            <a:pt x="3346" y="4528"/>
                          </a:cubicBezTo>
                          <a:cubicBezTo>
                            <a:pt x="3329" y="4529"/>
                            <a:pt x="3315" y="4517"/>
                            <a:pt x="3313" y="4500"/>
                          </a:cubicBezTo>
                          <a:lnTo>
                            <a:pt x="3296" y="4369"/>
                          </a:lnTo>
                          <a:lnTo>
                            <a:pt x="3280" y="3169"/>
                          </a:lnTo>
                          <a:lnTo>
                            <a:pt x="3341" y="3183"/>
                          </a:lnTo>
                          <a:lnTo>
                            <a:pt x="3325" y="3215"/>
                          </a:lnTo>
                          <a:lnTo>
                            <a:pt x="3328" y="3207"/>
                          </a:lnTo>
                          <a:lnTo>
                            <a:pt x="3312" y="3287"/>
                          </a:lnTo>
                          <a:cubicBezTo>
                            <a:pt x="3309" y="3303"/>
                            <a:pt x="3294" y="3313"/>
                            <a:pt x="3278" y="3312"/>
                          </a:cubicBezTo>
                          <a:cubicBezTo>
                            <a:pt x="3262" y="3311"/>
                            <a:pt x="3250" y="3299"/>
                            <a:pt x="3249" y="3282"/>
                          </a:cubicBezTo>
                          <a:lnTo>
                            <a:pt x="3233" y="3026"/>
                          </a:lnTo>
                          <a:lnTo>
                            <a:pt x="3296" y="3025"/>
                          </a:lnTo>
                          <a:lnTo>
                            <a:pt x="3280" y="3537"/>
                          </a:lnTo>
                          <a:cubicBezTo>
                            <a:pt x="3280" y="3555"/>
                            <a:pt x="3266" y="3569"/>
                            <a:pt x="3248" y="3568"/>
                          </a:cubicBezTo>
                          <a:cubicBezTo>
                            <a:pt x="3231" y="3568"/>
                            <a:pt x="3217" y="3554"/>
                            <a:pt x="3216" y="3537"/>
                          </a:cubicBezTo>
                          <a:lnTo>
                            <a:pt x="3200" y="2145"/>
                          </a:lnTo>
                          <a:lnTo>
                            <a:pt x="3264" y="2145"/>
                          </a:lnTo>
                          <a:lnTo>
                            <a:pt x="3248" y="4081"/>
                          </a:lnTo>
                          <a:cubicBezTo>
                            <a:pt x="3248" y="4096"/>
                            <a:pt x="3238" y="4108"/>
                            <a:pt x="3224" y="4112"/>
                          </a:cubicBezTo>
                          <a:cubicBezTo>
                            <a:pt x="3209" y="4115"/>
                            <a:pt x="3194" y="4108"/>
                            <a:pt x="3188" y="4095"/>
                          </a:cubicBezTo>
                          <a:lnTo>
                            <a:pt x="3172" y="4063"/>
                          </a:lnTo>
                          <a:lnTo>
                            <a:pt x="3232" y="4049"/>
                          </a:lnTo>
                          <a:lnTo>
                            <a:pt x="3216" y="4593"/>
                          </a:lnTo>
                          <a:cubicBezTo>
                            <a:pt x="3216" y="4611"/>
                            <a:pt x="3202" y="4625"/>
                            <a:pt x="3184" y="4624"/>
                          </a:cubicBezTo>
                          <a:cubicBezTo>
                            <a:pt x="3167" y="4624"/>
                            <a:pt x="3153" y="4610"/>
                            <a:pt x="3152" y="4593"/>
                          </a:cubicBezTo>
                          <a:lnTo>
                            <a:pt x="3137" y="2578"/>
                          </a:lnTo>
                          <a:lnTo>
                            <a:pt x="3121" y="2274"/>
                          </a:lnTo>
                          <a:lnTo>
                            <a:pt x="3184" y="2273"/>
                          </a:lnTo>
                          <a:lnTo>
                            <a:pt x="3168" y="4145"/>
                          </a:lnTo>
                          <a:lnTo>
                            <a:pt x="3152" y="4914"/>
                          </a:lnTo>
                          <a:lnTo>
                            <a:pt x="3136" y="5202"/>
                          </a:lnTo>
                          <a:cubicBezTo>
                            <a:pt x="3135" y="5219"/>
                            <a:pt x="3121" y="5233"/>
                            <a:pt x="3104" y="5232"/>
                          </a:cubicBezTo>
                          <a:cubicBezTo>
                            <a:pt x="3087" y="5232"/>
                            <a:pt x="3073" y="5219"/>
                            <a:pt x="3073" y="5202"/>
                          </a:cubicBezTo>
                          <a:lnTo>
                            <a:pt x="3057" y="4868"/>
                          </a:lnTo>
                          <a:lnTo>
                            <a:pt x="3025" y="4548"/>
                          </a:lnTo>
                          <a:lnTo>
                            <a:pt x="3088" y="4551"/>
                          </a:lnTo>
                          <a:lnTo>
                            <a:pt x="3072" y="4631"/>
                          </a:lnTo>
                          <a:cubicBezTo>
                            <a:pt x="3069" y="4647"/>
                            <a:pt x="3054" y="4658"/>
                            <a:pt x="3037" y="4656"/>
                          </a:cubicBezTo>
                          <a:cubicBezTo>
                            <a:pt x="3021" y="4655"/>
                            <a:pt x="3009" y="4641"/>
                            <a:pt x="3008" y="4625"/>
                          </a:cubicBezTo>
                          <a:lnTo>
                            <a:pt x="2992" y="3057"/>
                          </a:lnTo>
                          <a:lnTo>
                            <a:pt x="3056" y="3057"/>
                          </a:lnTo>
                          <a:lnTo>
                            <a:pt x="3040" y="4625"/>
                          </a:lnTo>
                          <a:cubicBezTo>
                            <a:pt x="3040" y="4642"/>
                            <a:pt x="3026" y="4656"/>
                            <a:pt x="3009" y="4656"/>
                          </a:cubicBezTo>
                          <a:cubicBezTo>
                            <a:pt x="2991" y="4657"/>
                            <a:pt x="2977" y="4643"/>
                            <a:pt x="2976" y="4625"/>
                          </a:cubicBezTo>
                          <a:lnTo>
                            <a:pt x="2960" y="3873"/>
                          </a:lnTo>
                          <a:lnTo>
                            <a:pt x="3024" y="3874"/>
                          </a:lnTo>
                          <a:lnTo>
                            <a:pt x="3008" y="4338"/>
                          </a:lnTo>
                          <a:cubicBezTo>
                            <a:pt x="3008" y="4355"/>
                            <a:pt x="2994" y="4368"/>
                            <a:pt x="2977" y="4368"/>
                          </a:cubicBezTo>
                          <a:cubicBezTo>
                            <a:pt x="2960" y="4369"/>
                            <a:pt x="2946" y="4356"/>
                            <a:pt x="2945" y="4339"/>
                          </a:cubicBezTo>
                          <a:lnTo>
                            <a:pt x="2928" y="4145"/>
                          </a:lnTo>
                          <a:lnTo>
                            <a:pt x="2912" y="1601"/>
                          </a:lnTo>
                          <a:lnTo>
                            <a:pt x="2976" y="1601"/>
                          </a:lnTo>
                          <a:lnTo>
                            <a:pt x="2960" y="2737"/>
                          </a:lnTo>
                          <a:cubicBezTo>
                            <a:pt x="2960" y="2754"/>
                            <a:pt x="2946" y="2768"/>
                            <a:pt x="2929" y="2768"/>
                          </a:cubicBezTo>
                          <a:cubicBezTo>
                            <a:pt x="2911" y="2769"/>
                            <a:pt x="2897" y="2755"/>
                            <a:pt x="2896" y="2737"/>
                          </a:cubicBezTo>
                          <a:lnTo>
                            <a:pt x="2880" y="2097"/>
                          </a:lnTo>
                          <a:lnTo>
                            <a:pt x="2944" y="2098"/>
                          </a:lnTo>
                          <a:lnTo>
                            <a:pt x="2928" y="2513"/>
                          </a:lnTo>
                          <a:lnTo>
                            <a:pt x="2912" y="3857"/>
                          </a:lnTo>
                          <a:cubicBezTo>
                            <a:pt x="2912" y="3859"/>
                            <a:pt x="2912" y="3861"/>
                            <a:pt x="2912" y="3863"/>
                          </a:cubicBezTo>
                          <a:lnTo>
                            <a:pt x="2896" y="3943"/>
                          </a:lnTo>
                          <a:cubicBezTo>
                            <a:pt x="2893" y="3959"/>
                            <a:pt x="2878" y="3970"/>
                            <a:pt x="2861" y="3968"/>
                          </a:cubicBezTo>
                          <a:cubicBezTo>
                            <a:pt x="2845" y="3967"/>
                            <a:pt x="2833" y="3953"/>
                            <a:pt x="2832" y="3937"/>
                          </a:cubicBezTo>
                          <a:lnTo>
                            <a:pt x="2816" y="1361"/>
                          </a:lnTo>
                          <a:lnTo>
                            <a:pt x="2880" y="1361"/>
                          </a:lnTo>
                          <a:lnTo>
                            <a:pt x="2864" y="3185"/>
                          </a:lnTo>
                          <a:cubicBezTo>
                            <a:pt x="2864" y="3202"/>
                            <a:pt x="2851" y="3216"/>
                            <a:pt x="2834" y="3216"/>
                          </a:cubicBezTo>
                          <a:cubicBezTo>
                            <a:pt x="2817" y="3217"/>
                            <a:pt x="2802" y="3205"/>
                            <a:pt x="2801" y="3188"/>
                          </a:cubicBezTo>
                          <a:lnTo>
                            <a:pt x="2785" y="3028"/>
                          </a:lnTo>
                          <a:lnTo>
                            <a:pt x="2848" y="3025"/>
                          </a:lnTo>
                          <a:lnTo>
                            <a:pt x="2832" y="5297"/>
                          </a:lnTo>
                          <a:cubicBezTo>
                            <a:pt x="2832" y="5314"/>
                            <a:pt x="2818" y="5328"/>
                            <a:pt x="2801" y="5328"/>
                          </a:cubicBezTo>
                          <a:cubicBezTo>
                            <a:pt x="2783" y="5329"/>
                            <a:pt x="2769" y="5315"/>
                            <a:pt x="2768" y="5297"/>
                          </a:cubicBezTo>
                          <a:lnTo>
                            <a:pt x="2752" y="4577"/>
                          </a:lnTo>
                          <a:lnTo>
                            <a:pt x="2736" y="2897"/>
                          </a:lnTo>
                          <a:lnTo>
                            <a:pt x="2800" y="2897"/>
                          </a:lnTo>
                          <a:lnTo>
                            <a:pt x="2784" y="4993"/>
                          </a:lnTo>
                          <a:cubicBezTo>
                            <a:pt x="2784" y="5010"/>
                            <a:pt x="2770" y="5024"/>
                            <a:pt x="2752" y="5024"/>
                          </a:cubicBezTo>
                          <a:cubicBezTo>
                            <a:pt x="2735" y="5024"/>
                            <a:pt x="2721" y="5010"/>
                            <a:pt x="2720" y="4993"/>
                          </a:cubicBezTo>
                          <a:lnTo>
                            <a:pt x="2704" y="2945"/>
                          </a:lnTo>
                          <a:lnTo>
                            <a:pt x="2768" y="2946"/>
                          </a:lnTo>
                          <a:lnTo>
                            <a:pt x="2752" y="3282"/>
                          </a:lnTo>
                          <a:cubicBezTo>
                            <a:pt x="2752" y="3298"/>
                            <a:pt x="2739" y="3311"/>
                            <a:pt x="2724" y="3312"/>
                          </a:cubicBezTo>
                          <a:cubicBezTo>
                            <a:pt x="2708" y="3314"/>
                            <a:pt x="2693" y="3304"/>
                            <a:pt x="2689" y="3288"/>
                          </a:cubicBezTo>
                          <a:lnTo>
                            <a:pt x="2673" y="3224"/>
                          </a:lnTo>
                          <a:lnTo>
                            <a:pt x="2736" y="3217"/>
                          </a:lnTo>
                          <a:lnTo>
                            <a:pt x="2704" y="4993"/>
                          </a:lnTo>
                          <a:cubicBezTo>
                            <a:pt x="2704" y="5011"/>
                            <a:pt x="2690" y="5025"/>
                            <a:pt x="2672" y="5024"/>
                          </a:cubicBezTo>
                          <a:cubicBezTo>
                            <a:pt x="2655" y="5024"/>
                            <a:pt x="2641" y="5010"/>
                            <a:pt x="2640" y="4993"/>
                          </a:cubicBezTo>
                          <a:lnTo>
                            <a:pt x="2624" y="2705"/>
                          </a:lnTo>
                          <a:lnTo>
                            <a:pt x="2688" y="2705"/>
                          </a:lnTo>
                          <a:lnTo>
                            <a:pt x="2672" y="3809"/>
                          </a:lnTo>
                          <a:cubicBezTo>
                            <a:pt x="2672" y="3826"/>
                            <a:pt x="2658" y="3840"/>
                            <a:pt x="2641" y="3840"/>
                          </a:cubicBezTo>
                          <a:cubicBezTo>
                            <a:pt x="2623" y="3841"/>
                            <a:pt x="2609" y="3827"/>
                            <a:pt x="2608" y="3810"/>
                          </a:cubicBezTo>
                          <a:lnTo>
                            <a:pt x="2592" y="3362"/>
                          </a:lnTo>
                          <a:lnTo>
                            <a:pt x="2656" y="3362"/>
                          </a:lnTo>
                          <a:lnTo>
                            <a:pt x="2640" y="3666"/>
                          </a:lnTo>
                          <a:cubicBezTo>
                            <a:pt x="2640" y="3683"/>
                            <a:pt x="2625" y="3697"/>
                            <a:pt x="2608" y="3696"/>
                          </a:cubicBezTo>
                          <a:cubicBezTo>
                            <a:pt x="2591" y="3696"/>
                            <a:pt x="2577" y="3682"/>
                            <a:pt x="2576" y="3665"/>
                          </a:cubicBezTo>
                          <a:lnTo>
                            <a:pt x="2560" y="2289"/>
                          </a:lnTo>
                          <a:lnTo>
                            <a:pt x="2624" y="2289"/>
                          </a:lnTo>
                          <a:lnTo>
                            <a:pt x="2608" y="4740"/>
                          </a:lnTo>
                          <a:lnTo>
                            <a:pt x="2592" y="4900"/>
                          </a:lnTo>
                          <a:cubicBezTo>
                            <a:pt x="2591" y="4916"/>
                            <a:pt x="2576" y="4929"/>
                            <a:pt x="2559" y="4928"/>
                          </a:cubicBezTo>
                          <a:cubicBezTo>
                            <a:pt x="2543" y="4928"/>
                            <a:pt x="2529" y="4914"/>
                            <a:pt x="2528" y="4898"/>
                          </a:cubicBezTo>
                          <a:lnTo>
                            <a:pt x="2512" y="4418"/>
                          </a:lnTo>
                          <a:lnTo>
                            <a:pt x="2576" y="4421"/>
                          </a:lnTo>
                          <a:lnTo>
                            <a:pt x="2560" y="4533"/>
                          </a:lnTo>
                          <a:cubicBezTo>
                            <a:pt x="2558" y="4545"/>
                            <a:pt x="2550" y="4555"/>
                            <a:pt x="2539" y="4559"/>
                          </a:cubicBezTo>
                          <a:cubicBezTo>
                            <a:pt x="2527" y="4563"/>
                            <a:pt x="2514" y="4560"/>
                            <a:pt x="2506" y="4551"/>
                          </a:cubicBezTo>
                          <a:lnTo>
                            <a:pt x="2490" y="4535"/>
                          </a:lnTo>
                          <a:cubicBezTo>
                            <a:pt x="2484" y="4529"/>
                            <a:pt x="2481" y="4521"/>
                            <a:pt x="2480" y="4513"/>
                          </a:cubicBezTo>
                          <a:lnTo>
                            <a:pt x="2464" y="1137"/>
                          </a:lnTo>
                          <a:lnTo>
                            <a:pt x="2528" y="1137"/>
                          </a:lnTo>
                          <a:lnTo>
                            <a:pt x="2512" y="3665"/>
                          </a:lnTo>
                          <a:cubicBezTo>
                            <a:pt x="2512" y="3682"/>
                            <a:pt x="2498" y="3696"/>
                            <a:pt x="2481" y="3696"/>
                          </a:cubicBezTo>
                          <a:cubicBezTo>
                            <a:pt x="2464" y="3697"/>
                            <a:pt x="2449" y="3683"/>
                            <a:pt x="2448" y="3666"/>
                          </a:cubicBezTo>
                          <a:lnTo>
                            <a:pt x="2432" y="3266"/>
                          </a:lnTo>
                          <a:lnTo>
                            <a:pt x="2496" y="3265"/>
                          </a:lnTo>
                          <a:lnTo>
                            <a:pt x="2480" y="3825"/>
                          </a:lnTo>
                          <a:cubicBezTo>
                            <a:pt x="2480" y="3843"/>
                            <a:pt x="2466" y="3857"/>
                            <a:pt x="2448" y="3856"/>
                          </a:cubicBezTo>
                          <a:cubicBezTo>
                            <a:pt x="2431" y="3856"/>
                            <a:pt x="2417" y="3842"/>
                            <a:pt x="2416" y="3825"/>
                          </a:cubicBezTo>
                          <a:lnTo>
                            <a:pt x="2400" y="545"/>
                          </a:lnTo>
                          <a:lnTo>
                            <a:pt x="2464" y="545"/>
                          </a:lnTo>
                          <a:lnTo>
                            <a:pt x="2448" y="4113"/>
                          </a:lnTo>
                          <a:lnTo>
                            <a:pt x="2432" y="6657"/>
                          </a:lnTo>
                          <a:cubicBezTo>
                            <a:pt x="2432" y="6674"/>
                            <a:pt x="2418" y="6688"/>
                            <a:pt x="2401" y="6688"/>
                          </a:cubicBezTo>
                          <a:cubicBezTo>
                            <a:pt x="2383" y="6689"/>
                            <a:pt x="2369" y="6675"/>
                            <a:pt x="2368" y="6657"/>
                          </a:cubicBezTo>
                          <a:lnTo>
                            <a:pt x="2352" y="5681"/>
                          </a:lnTo>
                          <a:lnTo>
                            <a:pt x="2336" y="3697"/>
                          </a:lnTo>
                          <a:lnTo>
                            <a:pt x="2400" y="3697"/>
                          </a:lnTo>
                          <a:lnTo>
                            <a:pt x="2384" y="5457"/>
                          </a:lnTo>
                          <a:cubicBezTo>
                            <a:pt x="2384" y="5474"/>
                            <a:pt x="2371" y="5487"/>
                            <a:pt x="2354" y="5488"/>
                          </a:cubicBezTo>
                          <a:cubicBezTo>
                            <a:pt x="2337" y="5489"/>
                            <a:pt x="2323" y="5477"/>
                            <a:pt x="2321" y="5460"/>
                          </a:cubicBezTo>
                          <a:lnTo>
                            <a:pt x="2304" y="5329"/>
                          </a:lnTo>
                          <a:lnTo>
                            <a:pt x="2288" y="1841"/>
                          </a:lnTo>
                          <a:lnTo>
                            <a:pt x="2352" y="1841"/>
                          </a:lnTo>
                          <a:lnTo>
                            <a:pt x="2336" y="4625"/>
                          </a:lnTo>
                          <a:cubicBezTo>
                            <a:pt x="2336" y="4642"/>
                            <a:pt x="2322" y="4656"/>
                            <a:pt x="2305" y="4656"/>
                          </a:cubicBezTo>
                          <a:cubicBezTo>
                            <a:pt x="2287" y="4657"/>
                            <a:pt x="2273" y="4643"/>
                            <a:pt x="2272" y="4625"/>
                          </a:cubicBezTo>
                          <a:lnTo>
                            <a:pt x="2240" y="3057"/>
                          </a:lnTo>
                          <a:lnTo>
                            <a:pt x="2304" y="3057"/>
                          </a:lnTo>
                          <a:lnTo>
                            <a:pt x="2288" y="3681"/>
                          </a:lnTo>
                          <a:cubicBezTo>
                            <a:pt x="2288" y="3698"/>
                            <a:pt x="2275" y="3712"/>
                            <a:pt x="2258" y="3712"/>
                          </a:cubicBezTo>
                          <a:cubicBezTo>
                            <a:pt x="2241" y="3713"/>
                            <a:pt x="2227" y="3701"/>
                            <a:pt x="2225" y="3684"/>
                          </a:cubicBezTo>
                          <a:lnTo>
                            <a:pt x="2209" y="3556"/>
                          </a:lnTo>
                          <a:lnTo>
                            <a:pt x="2272" y="3553"/>
                          </a:lnTo>
                          <a:lnTo>
                            <a:pt x="2256" y="4273"/>
                          </a:lnTo>
                          <a:cubicBezTo>
                            <a:pt x="2256" y="4291"/>
                            <a:pt x="2242" y="4305"/>
                            <a:pt x="2224" y="4304"/>
                          </a:cubicBezTo>
                          <a:cubicBezTo>
                            <a:pt x="2207" y="4304"/>
                            <a:pt x="2193" y="4290"/>
                            <a:pt x="2192" y="4273"/>
                          </a:cubicBezTo>
                          <a:lnTo>
                            <a:pt x="2176" y="3265"/>
                          </a:lnTo>
                          <a:lnTo>
                            <a:pt x="2240" y="3265"/>
                          </a:lnTo>
                          <a:lnTo>
                            <a:pt x="2224" y="4433"/>
                          </a:lnTo>
                          <a:cubicBezTo>
                            <a:pt x="2224" y="4450"/>
                            <a:pt x="2210" y="4464"/>
                            <a:pt x="2193" y="4464"/>
                          </a:cubicBezTo>
                          <a:cubicBezTo>
                            <a:pt x="2175" y="4465"/>
                            <a:pt x="2161" y="4451"/>
                            <a:pt x="2160" y="4434"/>
                          </a:cubicBezTo>
                          <a:lnTo>
                            <a:pt x="2144" y="3937"/>
                          </a:lnTo>
                          <a:lnTo>
                            <a:pt x="2129" y="3300"/>
                          </a:lnTo>
                          <a:lnTo>
                            <a:pt x="2113" y="3140"/>
                          </a:lnTo>
                          <a:lnTo>
                            <a:pt x="2176" y="3143"/>
                          </a:lnTo>
                          <a:lnTo>
                            <a:pt x="2160" y="3223"/>
                          </a:lnTo>
                          <a:lnTo>
                            <a:pt x="2160" y="3217"/>
                          </a:lnTo>
                          <a:lnTo>
                            <a:pt x="2144" y="3953"/>
                          </a:lnTo>
                          <a:cubicBezTo>
                            <a:pt x="2144" y="3966"/>
                            <a:pt x="2136" y="3977"/>
                            <a:pt x="2124" y="3982"/>
                          </a:cubicBezTo>
                          <a:cubicBezTo>
                            <a:pt x="2112" y="3987"/>
                            <a:pt x="2099" y="3984"/>
                            <a:pt x="2090" y="3975"/>
                          </a:cubicBezTo>
                          <a:lnTo>
                            <a:pt x="2074" y="3959"/>
                          </a:lnTo>
                          <a:cubicBezTo>
                            <a:pt x="2068" y="3953"/>
                            <a:pt x="2065" y="3945"/>
                            <a:pt x="2064" y="3937"/>
                          </a:cubicBezTo>
                          <a:lnTo>
                            <a:pt x="2048" y="2273"/>
                          </a:lnTo>
                          <a:lnTo>
                            <a:pt x="2112" y="2273"/>
                          </a:lnTo>
                          <a:lnTo>
                            <a:pt x="2096" y="6337"/>
                          </a:lnTo>
                          <a:cubicBezTo>
                            <a:pt x="2096" y="6354"/>
                            <a:pt x="2082" y="6368"/>
                            <a:pt x="2064" y="6368"/>
                          </a:cubicBezTo>
                          <a:cubicBezTo>
                            <a:pt x="2047" y="6368"/>
                            <a:pt x="2033" y="6354"/>
                            <a:pt x="2032" y="6337"/>
                          </a:cubicBezTo>
                          <a:lnTo>
                            <a:pt x="2016" y="2609"/>
                          </a:lnTo>
                          <a:lnTo>
                            <a:pt x="2080" y="2609"/>
                          </a:lnTo>
                          <a:lnTo>
                            <a:pt x="2064" y="5041"/>
                          </a:lnTo>
                          <a:cubicBezTo>
                            <a:pt x="2064" y="5058"/>
                            <a:pt x="2050" y="5072"/>
                            <a:pt x="2032" y="5072"/>
                          </a:cubicBezTo>
                          <a:cubicBezTo>
                            <a:pt x="2015" y="5072"/>
                            <a:pt x="2001" y="5058"/>
                            <a:pt x="2000" y="5041"/>
                          </a:cubicBezTo>
                          <a:lnTo>
                            <a:pt x="1984" y="1825"/>
                          </a:lnTo>
                          <a:lnTo>
                            <a:pt x="2048" y="1825"/>
                          </a:lnTo>
                          <a:lnTo>
                            <a:pt x="2032" y="4113"/>
                          </a:lnTo>
                          <a:cubicBezTo>
                            <a:pt x="2032" y="4130"/>
                            <a:pt x="2018" y="4144"/>
                            <a:pt x="2001" y="4144"/>
                          </a:cubicBezTo>
                          <a:cubicBezTo>
                            <a:pt x="1983" y="4145"/>
                            <a:pt x="1969" y="4131"/>
                            <a:pt x="1968" y="4113"/>
                          </a:cubicBezTo>
                          <a:lnTo>
                            <a:pt x="1952" y="3409"/>
                          </a:lnTo>
                          <a:lnTo>
                            <a:pt x="2016" y="3409"/>
                          </a:lnTo>
                          <a:lnTo>
                            <a:pt x="2000" y="4401"/>
                          </a:lnTo>
                          <a:lnTo>
                            <a:pt x="1984" y="7153"/>
                          </a:lnTo>
                          <a:cubicBezTo>
                            <a:pt x="1984" y="7170"/>
                            <a:pt x="1970" y="7184"/>
                            <a:pt x="1952" y="7184"/>
                          </a:cubicBezTo>
                          <a:cubicBezTo>
                            <a:pt x="1935" y="7184"/>
                            <a:pt x="1921" y="7170"/>
                            <a:pt x="1920" y="7153"/>
                          </a:cubicBezTo>
                          <a:lnTo>
                            <a:pt x="1904" y="3489"/>
                          </a:lnTo>
                          <a:lnTo>
                            <a:pt x="1968" y="3489"/>
                          </a:lnTo>
                          <a:lnTo>
                            <a:pt x="1952" y="5217"/>
                          </a:lnTo>
                          <a:cubicBezTo>
                            <a:pt x="1952" y="5234"/>
                            <a:pt x="1938" y="5248"/>
                            <a:pt x="1921" y="5248"/>
                          </a:cubicBezTo>
                          <a:cubicBezTo>
                            <a:pt x="1903" y="5249"/>
                            <a:pt x="1889" y="5235"/>
                            <a:pt x="1888" y="5218"/>
                          </a:cubicBezTo>
                          <a:lnTo>
                            <a:pt x="1872" y="4721"/>
                          </a:lnTo>
                          <a:lnTo>
                            <a:pt x="1840" y="2737"/>
                          </a:lnTo>
                          <a:lnTo>
                            <a:pt x="1904" y="2737"/>
                          </a:lnTo>
                          <a:lnTo>
                            <a:pt x="1888" y="3809"/>
                          </a:lnTo>
                          <a:cubicBezTo>
                            <a:pt x="1888" y="3826"/>
                            <a:pt x="1874" y="3840"/>
                            <a:pt x="1856" y="3840"/>
                          </a:cubicBezTo>
                          <a:cubicBezTo>
                            <a:pt x="1839" y="3840"/>
                            <a:pt x="1825" y="3826"/>
                            <a:pt x="1824" y="3809"/>
                          </a:cubicBezTo>
                          <a:lnTo>
                            <a:pt x="1808" y="2769"/>
                          </a:lnTo>
                          <a:lnTo>
                            <a:pt x="1872" y="2769"/>
                          </a:lnTo>
                          <a:lnTo>
                            <a:pt x="1856" y="4513"/>
                          </a:lnTo>
                          <a:cubicBezTo>
                            <a:pt x="1856" y="4530"/>
                            <a:pt x="1842" y="4544"/>
                            <a:pt x="1825" y="4544"/>
                          </a:cubicBezTo>
                          <a:cubicBezTo>
                            <a:pt x="1808" y="4545"/>
                            <a:pt x="1793" y="4531"/>
                            <a:pt x="1792" y="4514"/>
                          </a:cubicBezTo>
                          <a:lnTo>
                            <a:pt x="1776" y="4146"/>
                          </a:lnTo>
                          <a:lnTo>
                            <a:pt x="1840" y="4145"/>
                          </a:lnTo>
                          <a:lnTo>
                            <a:pt x="1824" y="4737"/>
                          </a:lnTo>
                          <a:cubicBezTo>
                            <a:pt x="1824" y="4755"/>
                            <a:pt x="1810" y="4769"/>
                            <a:pt x="1792" y="4768"/>
                          </a:cubicBezTo>
                          <a:cubicBezTo>
                            <a:pt x="1775" y="4768"/>
                            <a:pt x="1761" y="4754"/>
                            <a:pt x="1760" y="4737"/>
                          </a:cubicBezTo>
                          <a:lnTo>
                            <a:pt x="1745" y="3906"/>
                          </a:lnTo>
                          <a:lnTo>
                            <a:pt x="1729" y="3586"/>
                          </a:lnTo>
                          <a:lnTo>
                            <a:pt x="1792" y="3585"/>
                          </a:lnTo>
                          <a:lnTo>
                            <a:pt x="1776" y="5201"/>
                          </a:lnTo>
                          <a:cubicBezTo>
                            <a:pt x="1776" y="5218"/>
                            <a:pt x="1762" y="5232"/>
                            <a:pt x="1744" y="5232"/>
                          </a:cubicBezTo>
                          <a:cubicBezTo>
                            <a:pt x="1727" y="5232"/>
                            <a:pt x="1713" y="5218"/>
                            <a:pt x="1712" y="5201"/>
                          </a:cubicBezTo>
                          <a:lnTo>
                            <a:pt x="1696" y="3409"/>
                          </a:lnTo>
                          <a:lnTo>
                            <a:pt x="1698" y="3419"/>
                          </a:lnTo>
                          <a:lnTo>
                            <a:pt x="1682" y="3371"/>
                          </a:lnTo>
                          <a:lnTo>
                            <a:pt x="1744" y="3361"/>
                          </a:lnTo>
                          <a:lnTo>
                            <a:pt x="1728" y="4097"/>
                          </a:lnTo>
                          <a:cubicBezTo>
                            <a:pt x="1728" y="4114"/>
                            <a:pt x="1714" y="4128"/>
                            <a:pt x="1697" y="4128"/>
                          </a:cubicBezTo>
                          <a:cubicBezTo>
                            <a:pt x="1680" y="4129"/>
                            <a:pt x="1665" y="4115"/>
                            <a:pt x="1665" y="4098"/>
                          </a:cubicBezTo>
                          <a:lnTo>
                            <a:pt x="1649" y="3810"/>
                          </a:lnTo>
                          <a:lnTo>
                            <a:pt x="1712" y="3810"/>
                          </a:lnTo>
                          <a:lnTo>
                            <a:pt x="1696" y="4274"/>
                          </a:lnTo>
                          <a:cubicBezTo>
                            <a:pt x="1696" y="4291"/>
                            <a:pt x="1681" y="4305"/>
                            <a:pt x="1664" y="4304"/>
                          </a:cubicBezTo>
                          <a:cubicBezTo>
                            <a:pt x="1647" y="4304"/>
                            <a:pt x="1633" y="4290"/>
                            <a:pt x="1632" y="4273"/>
                          </a:cubicBezTo>
                          <a:lnTo>
                            <a:pt x="1616" y="33"/>
                          </a:lnTo>
                          <a:lnTo>
                            <a:pt x="1680" y="33"/>
                          </a:lnTo>
                          <a:lnTo>
                            <a:pt x="1664" y="2641"/>
                          </a:lnTo>
                          <a:lnTo>
                            <a:pt x="1648" y="3489"/>
                          </a:lnTo>
                          <a:cubicBezTo>
                            <a:pt x="1648" y="3506"/>
                            <a:pt x="1634" y="3520"/>
                            <a:pt x="1617" y="3520"/>
                          </a:cubicBezTo>
                          <a:cubicBezTo>
                            <a:pt x="1600" y="3521"/>
                            <a:pt x="1585" y="3507"/>
                            <a:pt x="1585" y="3490"/>
                          </a:cubicBezTo>
                          <a:lnTo>
                            <a:pt x="1568" y="3137"/>
                          </a:lnTo>
                          <a:lnTo>
                            <a:pt x="1552" y="1505"/>
                          </a:lnTo>
                          <a:lnTo>
                            <a:pt x="1616" y="1505"/>
                          </a:lnTo>
                          <a:lnTo>
                            <a:pt x="1600" y="3170"/>
                          </a:lnTo>
                          <a:lnTo>
                            <a:pt x="1584" y="3538"/>
                          </a:lnTo>
                          <a:cubicBezTo>
                            <a:pt x="1584" y="3555"/>
                            <a:pt x="1570" y="3568"/>
                            <a:pt x="1552" y="3568"/>
                          </a:cubicBezTo>
                          <a:lnTo>
                            <a:pt x="1536" y="3568"/>
                          </a:lnTo>
                          <a:cubicBezTo>
                            <a:pt x="1519" y="3568"/>
                            <a:pt x="1505" y="3554"/>
                            <a:pt x="1504" y="3537"/>
                          </a:cubicBezTo>
                          <a:lnTo>
                            <a:pt x="1488" y="2321"/>
                          </a:lnTo>
                          <a:lnTo>
                            <a:pt x="1552" y="2321"/>
                          </a:lnTo>
                          <a:lnTo>
                            <a:pt x="1536" y="5409"/>
                          </a:lnTo>
                          <a:cubicBezTo>
                            <a:pt x="1536" y="5426"/>
                            <a:pt x="1522" y="5440"/>
                            <a:pt x="1505" y="5440"/>
                          </a:cubicBezTo>
                          <a:cubicBezTo>
                            <a:pt x="1488" y="5441"/>
                            <a:pt x="1473" y="5427"/>
                            <a:pt x="1472" y="5410"/>
                          </a:cubicBezTo>
                          <a:lnTo>
                            <a:pt x="1440" y="4561"/>
                          </a:lnTo>
                          <a:lnTo>
                            <a:pt x="1424" y="961"/>
                          </a:lnTo>
                          <a:lnTo>
                            <a:pt x="1488" y="961"/>
                          </a:lnTo>
                          <a:lnTo>
                            <a:pt x="1472" y="3313"/>
                          </a:lnTo>
                          <a:lnTo>
                            <a:pt x="1456" y="4065"/>
                          </a:lnTo>
                          <a:lnTo>
                            <a:pt x="1440" y="4609"/>
                          </a:lnTo>
                          <a:cubicBezTo>
                            <a:pt x="1440" y="4627"/>
                            <a:pt x="1426" y="4641"/>
                            <a:pt x="1408" y="4640"/>
                          </a:cubicBezTo>
                          <a:cubicBezTo>
                            <a:pt x="1391" y="4640"/>
                            <a:pt x="1377" y="4626"/>
                            <a:pt x="1376" y="4609"/>
                          </a:cubicBezTo>
                          <a:lnTo>
                            <a:pt x="1360" y="2817"/>
                          </a:lnTo>
                          <a:lnTo>
                            <a:pt x="1424" y="2817"/>
                          </a:lnTo>
                          <a:lnTo>
                            <a:pt x="1408" y="3633"/>
                          </a:lnTo>
                          <a:cubicBezTo>
                            <a:pt x="1408" y="3650"/>
                            <a:pt x="1394" y="3664"/>
                            <a:pt x="1377" y="3664"/>
                          </a:cubicBezTo>
                          <a:cubicBezTo>
                            <a:pt x="1359" y="3665"/>
                            <a:pt x="1345" y="3651"/>
                            <a:pt x="1344" y="3634"/>
                          </a:cubicBezTo>
                          <a:lnTo>
                            <a:pt x="1329" y="3139"/>
                          </a:lnTo>
                          <a:lnTo>
                            <a:pt x="1313" y="2963"/>
                          </a:lnTo>
                          <a:lnTo>
                            <a:pt x="1376" y="2962"/>
                          </a:lnTo>
                          <a:lnTo>
                            <a:pt x="1360" y="3297"/>
                          </a:lnTo>
                          <a:lnTo>
                            <a:pt x="1344" y="3953"/>
                          </a:lnTo>
                          <a:cubicBezTo>
                            <a:pt x="1344" y="3971"/>
                            <a:pt x="1330" y="3985"/>
                            <a:pt x="1312" y="3984"/>
                          </a:cubicBezTo>
                          <a:cubicBezTo>
                            <a:pt x="1295" y="3984"/>
                            <a:pt x="1281" y="3970"/>
                            <a:pt x="1280" y="3953"/>
                          </a:cubicBezTo>
                          <a:lnTo>
                            <a:pt x="1264" y="3121"/>
                          </a:lnTo>
                          <a:lnTo>
                            <a:pt x="1328" y="3121"/>
                          </a:lnTo>
                          <a:lnTo>
                            <a:pt x="1312" y="4081"/>
                          </a:lnTo>
                          <a:cubicBezTo>
                            <a:pt x="1312" y="4098"/>
                            <a:pt x="1298" y="4112"/>
                            <a:pt x="1281" y="4112"/>
                          </a:cubicBezTo>
                          <a:cubicBezTo>
                            <a:pt x="1263" y="4113"/>
                            <a:pt x="1249" y="4099"/>
                            <a:pt x="1248" y="4081"/>
                          </a:cubicBezTo>
                          <a:lnTo>
                            <a:pt x="1232" y="3377"/>
                          </a:lnTo>
                          <a:lnTo>
                            <a:pt x="1296" y="3378"/>
                          </a:lnTo>
                          <a:lnTo>
                            <a:pt x="1280" y="3730"/>
                          </a:lnTo>
                          <a:cubicBezTo>
                            <a:pt x="1280" y="3747"/>
                            <a:pt x="1266" y="3760"/>
                            <a:pt x="1249" y="3760"/>
                          </a:cubicBezTo>
                          <a:cubicBezTo>
                            <a:pt x="1232" y="3761"/>
                            <a:pt x="1218" y="3748"/>
                            <a:pt x="1217" y="3731"/>
                          </a:cubicBezTo>
                          <a:lnTo>
                            <a:pt x="1200" y="3553"/>
                          </a:lnTo>
                          <a:lnTo>
                            <a:pt x="1184" y="2097"/>
                          </a:lnTo>
                          <a:lnTo>
                            <a:pt x="1248" y="2099"/>
                          </a:lnTo>
                          <a:lnTo>
                            <a:pt x="1232" y="2321"/>
                          </a:lnTo>
                          <a:lnTo>
                            <a:pt x="1216" y="4577"/>
                          </a:lnTo>
                          <a:cubicBezTo>
                            <a:pt x="1216" y="4594"/>
                            <a:pt x="1202" y="4608"/>
                            <a:pt x="1185" y="4608"/>
                          </a:cubicBezTo>
                          <a:cubicBezTo>
                            <a:pt x="1167" y="4609"/>
                            <a:pt x="1153" y="4595"/>
                            <a:pt x="1152" y="4577"/>
                          </a:cubicBezTo>
                          <a:lnTo>
                            <a:pt x="1136" y="3745"/>
                          </a:lnTo>
                          <a:lnTo>
                            <a:pt x="1120" y="1809"/>
                          </a:lnTo>
                          <a:lnTo>
                            <a:pt x="1184" y="1809"/>
                          </a:lnTo>
                          <a:lnTo>
                            <a:pt x="1168" y="2753"/>
                          </a:lnTo>
                          <a:lnTo>
                            <a:pt x="1152" y="4225"/>
                          </a:lnTo>
                          <a:cubicBezTo>
                            <a:pt x="1152" y="4242"/>
                            <a:pt x="1138" y="4256"/>
                            <a:pt x="1121" y="4256"/>
                          </a:cubicBezTo>
                          <a:cubicBezTo>
                            <a:pt x="1104" y="4257"/>
                            <a:pt x="1089" y="4243"/>
                            <a:pt x="1088" y="4226"/>
                          </a:cubicBezTo>
                          <a:lnTo>
                            <a:pt x="1072" y="3842"/>
                          </a:lnTo>
                          <a:lnTo>
                            <a:pt x="1136" y="3844"/>
                          </a:lnTo>
                          <a:lnTo>
                            <a:pt x="1104" y="4180"/>
                          </a:lnTo>
                          <a:lnTo>
                            <a:pt x="1088" y="4308"/>
                          </a:lnTo>
                          <a:cubicBezTo>
                            <a:pt x="1086" y="4325"/>
                            <a:pt x="1072" y="4337"/>
                            <a:pt x="1055" y="4336"/>
                          </a:cubicBezTo>
                          <a:cubicBezTo>
                            <a:pt x="1038" y="4336"/>
                            <a:pt x="1025" y="4322"/>
                            <a:pt x="1024" y="4305"/>
                          </a:cubicBezTo>
                          <a:lnTo>
                            <a:pt x="1009" y="3522"/>
                          </a:lnTo>
                          <a:lnTo>
                            <a:pt x="993" y="3218"/>
                          </a:lnTo>
                          <a:lnTo>
                            <a:pt x="1056" y="3217"/>
                          </a:lnTo>
                          <a:lnTo>
                            <a:pt x="1040" y="4212"/>
                          </a:lnTo>
                          <a:lnTo>
                            <a:pt x="1024" y="4340"/>
                          </a:lnTo>
                          <a:cubicBezTo>
                            <a:pt x="1022" y="4357"/>
                            <a:pt x="1008" y="4369"/>
                            <a:pt x="991" y="4368"/>
                          </a:cubicBezTo>
                          <a:cubicBezTo>
                            <a:pt x="974" y="4368"/>
                            <a:pt x="961" y="4354"/>
                            <a:pt x="960" y="4338"/>
                          </a:cubicBezTo>
                          <a:lnTo>
                            <a:pt x="944" y="3937"/>
                          </a:lnTo>
                          <a:lnTo>
                            <a:pt x="928" y="2177"/>
                          </a:lnTo>
                          <a:lnTo>
                            <a:pt x="992" y="2177"/>
                          </a:lnTo>
                          <a:lnTo>
                            <a:pt x="976" y="5265"/>
                          </a:lnTo>
                          <a:lnTo>
                            <a:pt x="960" y="6881"/>
                          </a:lnTo>
                          <a:cubicBezTo>
                            <a:pt x="960" y="6898"/>
                            <a:pt x="946" y="6913"/>
                            <a:pt x="928" y="6912"/>
                          </a:cubicBezTo>
                          <a:cubicBezTo>
                            <a:pt x="911" y="6912"/>
                            <a:pt x="897" y="6898"/>
                            <a:pt x="896" y="6881"/>
                          </a:cubicBezTo>
                          <a:lnTo>
                            <a:pt x="880" y="2913"/>
                          </a:lnTo>
                          <a:lnTo>
                            <a:pt x="944" y="2913"/>
                          </a:lnTo>
                          <a:lnTo>
                            <a:pt x="928" y="6113"/>
                          </a:lnTo>
                          <a:cubicBezTo>
                            <a:pt x="928" y="6130"/>
                            <a:pt x="914" y="6144"/>
                            <a:pt x="897" y="6144"/>
                          </a:cubicBezTo>
                          <a:cubicBezTo>
                            <a:pt x="879" y="6144"/>
                            <a:pt x="865" y="6130"/>
                            <a:pt x="864" y="6113"/>
                          </a:cubicBezTo>
                          <a:lnTo>
                            <a:pt x="848" y="4257"/>
                          </a:lnTo>
                          <a:lnTo>
                            <a:pt x="832" y="3393"/>
                          </a:lnTo>
                          <a:lnTo>
                            <a:pt x="896" y="3393"/>
                          </a:lnTo>
                          <a:lnTo>
                            <a:pt x="880" y="5953"/>
                          </a:lnTo>
                          <a:cubicBezTo>
                            <a:pt x="880" y="5970"/>
                            <a:pt x="866" y="5984"/>
                            <a:pt x="848" y="5984"/>
                          </a:cubicBezTo>
                          <a:cubicBezTo>
                            <a:pt x="831" y="5984"/>
                            <a:pt x="817" y="5970"/>
                            <a:pt x="816" y="5953"/>
                          </a:cubicBezTo>
                          <a:lnTo>
                            <a:pt x="800" y="2929"/>
                          </a:lnTo>
                          <a:lnTo>
                            <a:pt x="864" y="2929"/>
                          </a:lnTo>
                          <a:lnTo>
                            <a:pt x="848" y="3953"/>
                          </a:lnTo>
                          <a:cubicBezTo>
                            <a:pt x="848" y="3970"/>
                            <a:pt x="834" y="3985"/>
                            <a:pt x="816" y="3984"/>
                          </a:cubicBezTo>
                          <a:cubicBezTo>
                            <a:pt x="799" y="3984"/>
                            <a:pt x="785" y="3970"/>
                            <a:pt x="784" y="3953"/>
                          </a:cubicBezTo>
                          <a:lnTo>
                            <a:pt x="768" y="2465"/>
                          </a:lnTo>
                          <a:lnTo>
                            <a:pt x="832" y="2465"/>
                          </a:lnTo>
                          <a:lnTo>
                            <a:pt x="816" y="3441"/>
                          </a:lnTo>
                          <a:lnTo>
                            <a:pt x="800" y="5233"/>
                          </a:lnTo>
                          <a:cubicBezTo>
                            <a:pt x="800" y="5250"/>
                            <a:pt x="786" y="5264"/>
                            <a:pt x="769" y="5264"/>
                          </a:cubicBezTo>
                          <a:cubicBezTo>
                            <a:pt x="751" y="5265"/>
                            <a:pt x="737" y="5250"/>
                            <a:pt x="736" y="5233"/>
                          </a:cubicBezTo>
                          <a:lnTo>
                            <a:pt x="720" y="4161"/>
                          </a:lnTo>
                          <a:lnTo>
                            <a:pt x="784" y="4161"/>
                          </a:lnTo>
                          <a:lnTo>
                            <a:pt x="768" y="6241"/>
                          </a:lnTo>
                          <a:cubicBezTo>
                            <a:pt x="768" y="6258"/>
                            <a:pt x="754" y="6272"/>
                            <a:pt x="736" y="6272"/>
                          </a:cubicBezTo>
                          <a:cubicBezTo>
                            <a:pt x="719" y="6272"/>
                            <a:pt x="705" y="6258"/>
                            <a:pt x="704" y="6241"/>
                          </a:cubicBezTo>
                          <a:lnTo>
                            <a:pt x="688" y="4481"/>
                          </a:lnTo>
                          <a:lnTo>
                            <a:pt x="656" y="2785"/>
                          </a:lnTo>
                          <a:lnTo>
                            <a:pt x="640" y="2161"/>
                          </a:lnTo>
                          <a:lnTo>
                            <a:pt x="704" y="2161"/>
                          </a:lnTo>
                          <a:lnTo>
                            <a:pt x="688" y="4545"/>
                          </a:lnTo>
                          <a:cubicBezTo>
                            <a:pt x="688" y="4562"/>
                            <a:pt x="674" y="4576"/>
                            <a:pt x="657" y="4576"/>
                          </a:cubicBezTo>
                          <a:cubicBezTo>
                            <a:pt x="640" y="4577"/>
                            <a:pt x="625" y="4563"/>
                            <a:pt x="624" y="4546"/>
                          </a:cubicBezTo>
                          <a:lnTo>
                            <a:pt x="608" y="4178"/>
                          </a:lnTo>
                          <a:lnTo>
                            <a:pt x="672" y="4178"/>
                          </a:lnTo>
                          <a:lnTo>
                            <a:pt x="656" y="4610"/>
                          </a:lnTo>
                          <a:cubicBezTo>
                            <a:pt x="656" y="4627"/>
                            <a:pt x="641" y="4641"/>
                            <a:pt x="624" y="4640"/>
                          </a:cubicBezTo>
                          <a:cubicBezTo>
                            <a:pt x="607" y="4640"/>
                            <a:pt x="593" y="4626"/>
                            <a:pt x="592" y="4609"/>
                          </a:cubicBezTo>
                          <a:lnTo>
                            <a:pt x="576" y="2625"/>
                          </a:lnTo>
                          <a:lnTo>
                            <a:pt x="640" y="2625"/>
                          </a:lnTo>
                          <a:lnTo>
                            <a:pt x="624" y="3777"/>
                          </a:lnTo>
                          <a:lnTo>
                            <a:pt x="608" y="5617"/>
                          </a:lnTo>
                          <a:cubicBezTo>
                            <a:pt x="608" y="5632"/>
                            <a:pt x="598" y="5644"/>
                            <a:pt x="584" y="5648"/>
                          </a:cubicBezTo>
                          <a:cubicBezTo>
                            <a:pt x="569" y="5651"/>
                            <a:pt x="554" y="5644"/>
                            <a:pt x="548" y="5631"/>
                          </a:cubicBezTo>
                          <a:lnTo>
                            <a:pt x="532" y="5599"/>
                          </a:lnTo>
                          <a:cubicBezTo>
                            <a:pt x="531" y="5596"/>
                            <a:pt x="530" y="5594"/>
                            <a:pt x="529" y="5591"/>
                          </a:cubicBezTo>
                          <a:lnTo>
                            <a:pt x="513" y="5511"/>
                          </a:lnTo>
                          <a:cubicBezTo>
                            <a:pt x="513" y="5509"/>
                            <a:pt x="513" y="5507"/>
                            <a:pt x="512" y="5505"/>
                          </a:cubicBezTo>
                          <a:lnTo>
                            <a:pt x="496" y="4673"/>
                          </a:lnTo>
                          <a:lnTo>
                            <a:pt x="480" y="2817"/>
                          </a:lnTo>
                          <a:lnTo>
                            <a:pt x="544" y="2817"/>
                          </a:lnTo>
                          <a:lnTo>
                            <a:pt x="528" y="4881"/>
                          </a:lnTo>
                          <a:cubicBezTo>
                            <a:pt x="528" y="4898"/>
                            <a:pt x="514" y="4912"/>
                            <a:pt x="497" y="4912"/>
                          </a:cubicBezTo>
                          <a:cubicBezTo>
                            <a:pt x="479" y="4913"/>
                            <a:pt x="465" y="4898"/>
                            <a:pt x="464" y="4881"/>
                          </a:cubicBezTo>
                          <a:lnTo>
                            <a:pt x="448" y="3537"/>
                          </a:lnTo>
                          <a:lnTo>
                            <a:pt x="512" y="3537"/>
                          </a:lnTo>
                          <a:lnTo>
                            <a:pt x="496" y="6129"/>
                          </a:lnTo>
                          <a:cubicBezTo>
                            <a:pt x="496" y="6146"/>
                            <a:pt x="482" y="6160"/>
                            <a:pt x="464" y="6160"/>
                          </a:cubicBezTo>
                          <a:cubicBezTo>
                            <a:pt x="447" y="6160"/>
                            <a:pt x="433" y="6146"/>
                            <a:pt x="432" y="6129"/>
                          </a:cubicBezTo>
                          <a:lnTo>
                            <a:pt x="416" y="2129"/>
                          </a:lnTo>
                          <a:lnTo>
                            <a:pt x="480" y="2129"/>
                          </a:lnTo>
                          <a:lnTo>
                            <a:pt x="464" y="4865"/>
                          </a:lnTo>
                          <a:cubicBezTo>
                            <a:pt x="464" y="4882"/>
                            <a:pt x="450" y="4896"/>
                            <a:pt x="433" y="4896"/>
                          </a:cubicBezTo>
                          <a:cubicBezTo>
                            <a:pt x="415" y="4897"/>
                            <a:pt x="401" y="4882"/>
                            <a:pt x="400" y="4865"/>
                          </a:cubicBezTo>
                          <a:lnTo>
                            <a:pt x="385" y="3426"/>
                          </a:lnTo>
                          <a:lnTo>
                            <a:pt x="369" y="3122"/>
                          </a:lnTo>
                          <a:lnTo>
                            <a:pt x="432" y="3126"/>
                          </a:lnTo>
                          <a:lnTo>
                            <a:pt x="416" y="3222"/>
                          </a:lnTo>
                          <a:cubicBezTo>
                            <a:pt x="413" y="3238"/>
                            <a:pt x="399" y="3250"/>
                            <a:pt x="382" y="3248"/>
                          </a:cubicBezTo>
                          <a:cubicBezTo>
                            <a:pt x="366" y="3247"/>
                            <a:pt x="353" y="3233"/>
                            <a:pt x="352" y="3217"/>
                          </a:cubicBezTo>
                          <a:lnTo>
                            <a:pt x="336" y="1985"/>
                          </a:lnTo>
                          <a:lnTo>
                            <a:pt x="400" y="1985"/>
                          </a:lnTo>
                          <a:lnTo>
                            <a:pt x="384" y="3106"/>
                          </a:lnTo>
                          <a:lnTo>
                            <a:pt x="368" y="3537"/>
                          </a:lnTo>
                          <a:lnTo>
                            <a:pt x="352" y="4305"/>
                          </a:lnTo>
                          <a:cubicBezTo>
                            <a:pt x="352" y="4323"/>
                            <a:pt x="338" y="4337"/>
                            <a:pt x="320" y="4336"/>
                          </a:cubicBezTo>
                          <a:cubicBezTo>
                            <a:pt x="303" y="4336"/>
                            <a:pt x="289" y="4322"/>
                            <a:pt x="288" y="4305"/>
                          </a:cubicBezTo>
                          <a:lnTo>
                            <a:pt x="256" y="2033"/>
                          </a:lnTo>
                          <a:lnTo>
                            <a:pt x="320" y="2033"/>
                          </a:lnTo>
                          <a:lnTo>
                            <a:pt x="304" y="5233"/>
                          </a:lnTo>
                          <a:cubicBezTo>
                            <a:pt x="304" y="5250"/>
                            <a:pt x="290" y="5264"/>
                            <a:pt x="273" y="5264"/>
                          </a:cubicBezTo>
                          <a:cubicBezTo>
                            <a:pt x="255" y="5265"/>
                            <a:pt x="241" y="5250"/>
                            <a:pt x="240" y="5233"/>
                          </a:cubicBezTo>
                          <a:lnTo>
                            <a:pt x="224" y="3937"/>
                          </a:lnTo>
                          <a:lnTo>
                            <a:pt x="288" y="3937"/>
                          </a:lnTo>
                          <a:lnTo>
                            <a:pt x="272" y="5745"/>
                          </a:lnTo>
                          <a:cubicBezTo>
                            <a:pt x="272" y="5762"/>
                            <a:pt x="258" y="5776"/>
                            <a:pt x="240" y="5776"/>
                          </a:cubicBezTo>
                          <a:cubicBezTo>
                            <a:pt x="223" y="5776"/>
                            <a:pt x="209" y="5762"/>
                            <a:pt x="208" y="5745"/>
                          </a:cubicBezTo>
                          <a:lnTo>
                            <a:pt x="193" y="3059"/>
                          </a:lnTo>
                          <a:lnTo>
                            <a:pt x="177" y="2883"/>
                          </a:lnTo>
                          <a:lnTo>
                            <a:pt x="240" y="2881"/>
                          </a:lnTo>
                          <a:lnTo>
                            <a:pt x="224" y="4993"/>
                          </a:lnTo>
                          <a:cubicBezTo>
                            <a:pt x="224" y="5010"/>
                            <a:pt x="210" y="5025"/>
                            <a:pt x="192" y="5024"/>
                          </a:cubicBezTo>
                          <a:cubicBezTo>
                            <a:pt x="175" y="5024"/>
                            <a:pt x="161" y="5010"/>
                            <a:pt x="160" y="4993"/>
                          </a:cubicBezTo>
                          <a:lnTo>
                            <a:pt x="144" y="689"/>
                          </a:lnTo>
                          <a:lnTo>
                            <a:pt x="208" y="689"/>
                          </a:lnTo>
                          <a:lnTo>
                            <a:pt x="192" y="4497"/>
                          </a:lnTo>
                          <a:cubicBezTo>
                            <a:pt x="192" y="4514"/>
                            <a:pt x="178" y="4528"/>
                            <a:pt x="161" y="4528"/>
                          </a:cubicBezTo>
                          <a:cubicBezTo>
                            <a:pt x="143" y="4529"/>
                            <a:pt x="129" y="4515"/>
                            <a:pt x="128" y="4497"/>
                          </a:cubicBezTo>
                          <a:lnTo>
                            <a:pt x="112" y="3457"/>
                          </a:lnTo>
                          <a:lnTo>
                            <a:pt x="176" y="3459"/>
                          </a:lnTo>
                          <a:lnTo>
                            <a:pt x="160" y="3667"/>
                          </a:lnTo>
                          <a:cubicBezTo>
                            <a:pt x="159" y="3684"/>
                            <a:pt x="145" y="3697"/>
                            <a:pt x="128" y="3696"/>
                          </a:cubicBezTo>
                          <a:cubicBezTo>
                            <a:pt x="111" y="3696"/>
                            <a:pt x="97" y="3682"/>
                            <a:pt x="96" y="3665"/>
                          </a:cubicBezTo>
                          <a:lnTo>
                            <a:pt x="80" y="2945"/>
                          </a:lnTo>
                          <a:lnTo>
                            <a:pt x="144" y="2946"/>
                          </a:lnTo>
                          <a:lnTo>
                            <a:pt x="128" y="3426"/>
                          </a:lnTo>
                          <a:cubicBezTo>
                            <a:pt x="128" y="3442"/>
                            <a:pt x="114" y="3456"/>
                            <a:pt x="97" y="3456"/>
                          </a:cubicBezTo>
                          <a:cubicBezTo>
                            <a:pt x="80" y="3457"/>
                            <a:pt x="66" y="3444"/>
                            <a:pt x="65" y="3427"/>
                          </a:cubicBezTo>
                          <a:lnTo>
                            <a:pt x="49" y="3251"/>
                          </a:lnTo>
                          <a:lnTo>
                            <a:pt x="112" y="3249"/>
                          </a:lnTo>
                          <a:lnTo>
                            <a:pt x="96" y="3985"/>
                          </a:lnTo>
                          <a:lnTo>
                            <a:pt x="80" y="4673"/>
                          </a:lnTo>
                          <a:cubicBezTo>
                            <a:pt x="80" y="4691"/>
                            <a:pt x="66" y="4705"/>
                            <a:pt x="48" y="4704"/>
                          </a:cubicBezTo>
                          <a:cubicBezTo>
                            <a:pt x="31" y="4704"/>
                            <a:pt x="17" y="4690"/>
                            <a:pt x="16" y="4673"/>
                          </a:cubicBezTo>
                          <a:lnTo>
                            <a:pt x="0" y="3777"/>
                          </a:lnTo>
                          <a:cubicBezTo>
                            <a:pt x="0" y="3759"/>
                            <a:pt x="14" y="3745"/>
                            <a:pt x="32" y="3744"/>
                          </a:cubicBezTo>
                          <a:cubicBezTo>
                            <a:pt x="50" y="3744"/>
                            <a:pt x="64" y="3758"/>
                            <a:pt x="64" y="3776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9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-2501897" y="1885950"/>
                      <a:ext cx="325438" cy="677863"/>
                    </a:xfrm>
                    <a:custGeom>
                      <a:avLst/>
                      <a:gdLst>
                        <a:gd name="T0" fmla="*/ 116 w 3409"/>
                        <a:gd name="T1" fmla="*/ 3585 h 7120"/>
                        <a:gd name="T2" fmla="*/ 208 w 3409"/>
                        <a:gd name="T3" fmla="*/ 3680 h 7120"/>
                        <a:gd name="T4" fmla="*/ 352 w 3409"/>
                        <a:gd name="T5" fmla="*/ 3648 h 7120"/>
                        <a:gd name="T6" fmla="*/ 464 w 3409"/>
                        <a:gd name="T7" fmla="*/ 2432 h 7120"/>
                        <a:gd name="T8" fmla="*/ 496 w 3409"/>
                        <a:gd name="T9" fmla="*/ 4752 h 7120"/>
                        <a:gd name="T10" fmla="*/ 688 w 3409"/>
                        <a:gd name="T11" fmla="*/ 4016 h 7120"/>
                        <a:gd name="T12" fmla="*/ 784 w 3409"/>
                        <a:gd name="T13" fmla="*/ 3023 h 7120"/>
                        <a:gd name="T14" fmla="*/ 880 w 3409"/>
                        <a:gd name="T15" fmla="*/ 4608 h 7120"/>
                        <a:gd name="T16" fmla="*/ 1008 w 3409"/>
                        <a:gd name="T17" fmla="*/ 5872 h 7120"/>
                        <a:gd name="T18" fmla="*/ 1136 w 3409"/>
                        <a:gd name="T19" fmla="*/ 6848 h 7120"/>
                        <a:gd name="T20" fmla="*/ 1168 w 3409"/>
                        <a:gd name="T21" fmla="*/ 4160 h 7120"/>
                        <a:gd name="T22" fmla="*/ 1296 w 3409"/>
                        <a:gd name="T23" fmla="*/ 4336 h 7120"/>
                        <a:gd name="T24" fmla="*/ 1392 w 3409"/>
                        <a:gd name="T25" fmla="*/ 4896 h 7120"/>
                        <a:gd name="T26" fmla="*/ 1520 w 3409"/>
                        <a:gd name="T27" fmla="*/ 2544 h 7120"/>
                        <a:gd name="T28" fmla="*/ 1648 w 3409"/>
                        <a:gd name="T29" fmla="*/ 4096 h 7120"/>
                        <a:gd name="T30" fmla="*/ 1760 w 3409"/>
                        <a:gd name="T31" fmla="*/ 5180 h 7120"/>
                        <a:gd name="T32" fmla="*/ 1888 w 3409"/>
                        <a:gd name="T33" fmla="*/ 2896 h 7120"/>
                        <a:gd name="T34" fmla="*/ 1984 w 3409"/>
                        <a:gd name="T35" fmla="*/ 5215 h 7120"/>
                        <a:gd name="T36" fmla="*/ 2017 w 3409"/>
                        <a:gd name="T37" fmla="*/ 4652 h 7120"/>
                        <a:gd name="T38" fmla="*/ 2144 w 3409"/>
                        <a:gd name="T39" fmla="*/ 4736 h 7120"/>
                        <a:gd name="T40" fmla="*/ 2256 w 3409"/>
                        <a:gd name="T41" fmla="*/ 3904 h 7120"/>
                        <a:gd name="T42" fmla="*/ 2400 w 3409"/>
                        <a:gd name="T43" fmla="*/ 5808 h 7120"/>
                        <a:gd name="T44" fmla="*/ 2432 w 3409"/>
                        <a:gd name="T45" fmla="*/ 3712 h 7120"/>
                        <a:gd name="T46" fmla="*/ 2561 w 3409"/>
                        <a:gd name="T47" fmla="*/ 2976 h 7120"/>
                        <a:gd name="T48" fmla="*/ 2687 w 3409"/>
                        <a:gd name="T49" fmla="*/ 4342 h 7120"/>
                        <a:gd name="T50" fmla="*/ 2784 w 3409"/>
                        <a:gd name="T51" fmla="*/ 3707 h 7120"/>
                        <a:gd name="T52" fmla="*/ 2865 w 3409"/>
                        <a:gd name="T53" fmla="*/ 3440 h 7120"/>
                        <a:gd name="T54" fmla="*/ 3008 w 3409"/>
                        <a:gd name="T55" fmla="*/ 3535 h 7120"/>
                        <a:gd name="T56" fmla="*/ 3120 w 3409"/>
                        <a:gd name="T57" fmla="*/ 4800 h 7120"/>
                        <a:gd name="T58" fmla="*/ 3216 w 3409"/>
                        <a:gd name="T59" fmla="*/ 1792 h 7120"/>
                        <a:gd name="T60" fmla="*/ 3376 w 3409"/>
                        <a:gd name="T61" fmla="*/ 2992 h 7120"/>
                        <a:gd name="T62" fmla="*/ 3296 w 3409"/>
                        <a:gd name="T63" fmla="*/ 6592 h 7120"/>
                        <a:gd name="T64" fmla="*/ 3169 w 3409"/>
                        <a:gd name="T65" fmla="*/ 6016 h 7120"/>
                        <a:gd name="T66" fmla="*/ 3072 w 3409"/>
                        <a:gd name="T67" fmla="*/ 4865 h 7120"/>
                        <a:gd name="T68" fmla="*/ 2946 w 3409"/>
                        <a:gd name="T69" fmla="*/ 3856 h 7120"/>
                        <a:gd name="T70" fmla="*/ 2800 w 3409"/>
                        <a:gd name="T71" fmla="*/ 3745 h 7120"/>
                        <a:gd name="T72" fmla="*/ 2705 w 3409"/>
                        <a:gd name="T73" fmla="*/ 3991 h 7120"/>
                        <a:gd name="T74" fmla="*/ 2608 w 3409"/>
                        <a:gd name="T75" fmla="*/ 5521 h 7120"/>
                        <a:gd name="T76" fmla="*/ 2512 w 3409"/>
                        <a:gd name="T77" fmla="*/ 6848 h 7120"/>
                        <a:gd name="T78" fmla="*/ 2464 w 3409"/>
                        <a:gd name="T79" fmla="*/ 3697 h 7120"/>
                        <a:gd name="T80" fmla="*/ 2336 w 3409"/>
                        <a:gd name="T81" fmla="*/ 5712 h 7120"/>
                        <a:gd name="T82" fmla="*/ 2208 w 3409"/>
                        <a:gd name="T83" fmla="*/ 3297 h 7120"/>
                        <a:gd name="T84" fmla="*/ 2176 w 3409"/>
                        <a:gd name="T85" fmla="*/ 3489 h 7120"/>
                        <a:gd name="T86" fmla="*/ 2048 w 3409"/>
                        <a:gd name="T87" fmla="*/ 5233 h 7120"/>
                        <a:gd name="T88" fmla="*/ 1920 w 3409"/>
                        <a:gd name="T89" fmla="*/ 5984 h 7120"/>
                        <a:gd name="T90" fmla="*/ 1825 w 3409"/>
                        <a:gd name="T91" fmla="*/ 3584 h 7120"/>
                        <a:gd name="T92" fmla="*/ 1712 w 3409"/>
                        <a:gd name="T93" fmla="*/ 4705 h 7120"/>
                        <a:gd name="T94" fmla="*/ 1568 w 3409"/>
                        <a:gd name="T95" fmla="*/ 5745 h 7120"/>
                        <a:gd name="T96" fmla="*/ 1456 w 3409"/>
                        <a:gd name="T97" fmla="*/ 3025 h 7120"/>
                        <a:gd name="T98" fmla="*/ 1344 w 3409"/>
                        <a:gd name="T99" fmla="*/ 4993 h 7120"/>
                        <a:gd name="T100" fmla="*/ 1233 w 3409"/>
                        <a:gd name="T101" fmla="*/ 4402 h 7120"/>
                        <a:gd name="T102" fmla="*/ 1200 w 3409"/>
                        <a:gd name="T103" fmla="*/ 3553 h 7120"/>
                        <a:gd name="T104" fmla="*/ 1088 w 3409"/>
                        <a:gd name="T105" fmla="*/ 4259 h 7120"/>
                        <a:gd name="T106" fmla="*/ 944 w 3409"/>
                        <a:gd name="T107" fmla="*/ 6001 h 7120"/>
                        <a:gd name="T108" fmla="*/ 813 w 3409"/>
                        <a:gd name="T109" fmla="*/ 4160 h 7120"/>
                        <a:gd name="T110" fmla="*/ 721 w 3409"/>
                        <a:gd name="T111" fmla="*/ 4976 h 7120"/>
                        <a:gd name="T112" fmla="*/ 640 w 3409"/>
                        <a:gd name="T113" fmla="*/ 4657 h 7120"/>
                        <a:gd name="T114" fmla="*/ 528 w 3409"/>
                        <a:gd name="T115" fmla="*/ 3905 h 7120"/>
                        <a:gd name="T116" fmla="*/ 399 w 3409"/>
                        <a:gd name="T117" fmla="*/ 5920 h 7120"/>
                        <a:gd name="T118" fmla="*/ 272 w 3409"/>
                        <a:gd name="T119" fmla="*/ 4929 h 7120"/>
                        <a:gd name="T120" fmla="*/ 240 w 3409"/>
                        <a:gd name="T121" fmla="*/ 3137 h 7120"/>
                        <a:gd name="T122" fmla="*/ 49 w 3409"/>
                        <a:gd name="T123" fmla="*/ 3607 h 7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3409" h="7120">
                          <a:moveTo>
                            <a:pt x="0" y="3775"/>
                          </a:moveTo>
                          <a:lnTo>
                            <a:pt x="16" y="3375"/>
                          </a:lnTo>
                          <a:cubicBezTo>
                            <a:pt x="17" y="3358"/>
                            <a:pt x="31" y="3344"/>
                            <a:pt x="49" y="3344"/>
                          </a:cubicBezTo>
                          <a:cubicBezTo>
                            <a:pt x="66" y="3345"/>
                            <a:pt x="80" y="3359"/>
                            <a:pt x="80" y="3376"/>
                          </a:cubicBezTo>
                          <a:lnTo>
                            <a:pt x="96" y="4192"/>
                          </a:lnTo>
                          <a:lnTo>
                            <a:pt x="32" y="4192"/>
                          </a:lnTo>
                          <a:lnTo>
                            <a:pt x="48" y="3600"/>
                          </a:lnTo>
                          <a:cubicBezTo>
                            <a:pt x="49" y="3583"/>
                            <a:pt x="62" y="3570"/>
                            <a:pt x="78" y="3569"/>
                          </a:cubicBezTo>
                          <a:cubicBezTo>
                            <a:pt x="94" y="3567"/>
                            <a:pt x="109" y="3578"/>
                            <a:pt x="112" y="3594"/>
                          </a:cubicBezTo>
                          <a:lnTo>
                            <a:pt x="128" y="3674"/>
                          </a:lnTo>
                          <a:lnTo>
                            <a:pt x="65" y="3673"/>
                          </a:lnTo>
                          <a:lnTo>
                            <a:pt x="81" y="3609"/>
                          </a:lnTo>
                          <a:cubicBezTo>
                            <a:pt x="85" y="3593"/>
                            <a:pt x="100" y="3583"/>
                            <a:pt x="116" y="3585"/>
                          </a:cubicBezTo>
                          <a:cubicBezTo>
                            <a:pt x="132" y="3587"/>
                            <a:pt x="144" y="3600"/>
                            <a:pt x="144" y="3616"/>
                          </a:cubicBezTo>
                          <a:lnTo>
                            <a:pt x="160" y="4816"/>
                          </a:lnTo>
                          <a:lnTo>
                            <a:pt x="192" y="5743"/>
                          </a:lnTo>
                          <a:lnTo>
                            <a:pt x="129" y="5738"/>
                          </a:lnTo>
                          <a:lnTo>
                            <a:pt x="145" y="5658"/>
                          </a:lnTo>
                          <a:lnTo>
                            <a:pt x="144" y="5664"/>
                          </a:lnTo>
                          <a:lnTo>
                            <a:pt x="160" y="4944"/>
                          </a:lnTo>
                          <a:lnTo>
                            <a:pt x="176" y="3136"/>
                          </a:lnTo>
                          <a:cubicBezTo>
                            <a:pt x="177" y="3119"/>
                            <a:pt x="191" y="3105"/>
                            <a:pt x="208" y="3104"/>
                          </a:cubicBezTo>
                          <a:cubicBezTo>
                            <a:pt x="226" y="3104"/>
                            <a:pt x="240" y="3119"/>
                            <a:pt x="240" y="3136"/>
                          </a:cubicBezTo>
                          <a:lnTo>
                            <a:pt x="256" y="4384"/>
                          </a:lnTo>
                          <a:lnTo>
                            <a:pt x="192" y="4384"/>
                          </a:lnTo>
                          <a:lnTo>
                            <a:pt x="208" y="3680"/>
                          </a:lnTo>
                          <a:cubicBezTo>
                            <a:pt x="209" y="3663"/>
                            <a:pt x="223" y="3649"/>
                            <a:pt x="240" y="3648"/>
                          </a:cubicBezTo>
                          <a:cubicBezTo>
                            <a:pt x="257" y="3648"/>
                            <a:pt x="271" y="3661"/>
                            <a:pt x="272" y="3678"/>
                          </a:cubicBezTo>
                          <a:lnTo>
                            <a:pt x="288" y="3934"/>
                          </a:lnTo>
                          <a:lnTo>
                            <a:pt x="224" y="3935"/>
                          </a:lnTo>
                          <a:lnTo>
                            <a:pt x="240" y="3487"/>
                          </a:lnTo>
                          <a:cubicBezTo>
                            <a:pt x="241" y="3470"/>
                            <a:pt x="255" y="3456"/>
                            <a:pt x="273" y="3456"/>
                          </a:cubicBezTo>
                          <a:cubicBezTo>
                            <a:pt x="290" y="3457"/>
                            <a:pt x="304" y="3471"/>
                            <a:pt x="304" y="3488"/>
                          </a:cubicBezTo>
                          <a:lnTo>
                            <a:pt x="320" y="4336"/>
                          </a:lnTo>
                          <a:lnTo>
                            <a:pt x="336" y="4928"/>
                          </a:lnTo>
                          <a:lnTo>
                            <a:pt x="272" y="4928"/>
                          </a:lnTo>
                          <a:lnTo>
                            <a:pt x="288" y="3648"/>
                          </a:lnTo>
                          <a:cubicBezTo>
                            <a:pt x="289" y="3631"/>
                            <a:pt x="303" y="3616"/>
                            <a:pt x="321" y="3616"/>
                          </a:cubicBezTo>
                          <a:cubicBezTo>
                            <a:pt x="338" y="3617"/>
                            <a:pt x="352" y="3631"/>
                            <a:pt x="352" y="3648"/>
                          </a:cubicBezTo>
                          <a:lnTo>
                            <a:pt x="368" y="5584"/>
                          </a:lnTo>
                          <a:lnTo>
                            <a:pt x="304" y="5584"/>
                          </a:lnTo>
                          <a:lnTo>
                            <a:pt x="320" y="4944"/>
                          </a:lnTo>
                          <a:lnTo>
                            <a:pt x="336" y="4192"/>
                          </a:lnTo>
                          <a:cubicBezTo>
                            <a:pt x="337" y="4175"/>
                            <a:pt x="351" y="4161"/>
                            <a:pt x="368" y="4160"/>
                          </a:cubicBezTo>
                          <a:cubicBezTo>
                            <a:pt x="385" y="4160"/>
                            <a:pt x="400" y="4174"/>
                            <a:pt x="400" y="4191"/>
                          </a:cubicBezTo>
                          <a:lnTo>
                            <a:pt x="416" y="4495"/>
                          </a:lnTo>
                          <a:lnTo>
                            <a:pt x="432" y="5888"/>
                          </a:lnTo>
                          <a:lnTo>
                            <a:pt x="369" y="5886"/>
                          </a:lnTo>
                          <a:lnTo>
                            <a:pt x="385" y="5710"/>
                          </a:lnTo>
                          <a:lnTo>
                            <a:pt x="400" y="2432"/>
                          </a:lnTo>
                          <a:cubicBezTo>
                            <a:pt x="401" y="2415"/>
                            <a:pt x="415" y="2400"/>
                            <a:pt x="432" y="2400"/>
                          </a:cubicBezTo>
                          <a:cubicBezTo>
                            <a:pt x="450" y="2400"/>
                            <a:pt x="464" y="2415"/>
                            <a:pt x="464" y="2432"/>
                          </a:cubicBezTo>
                          <a:lnTo>
                            <a:pt x="480" y="4656"/>
                          </a:lnTo>
                          <a:lnTo>
                            <a:pt x="416" y="4655"/>
                          </a:lnTo>
                          <a:lnTo>
                            <a:pt x="432" y="4271"/>
                          </a:lnTo>
                          <a:cubicBezTo>
                            <a:pt x="433" y="4254"/>
                            <a:pt x="448" y="4240"/>
                            <a:pt x="465" y="4240"/>
                          </a:cubicBezTo>
                          <a:cubicBezTo>
                            <a:pt x="482" y="4241"/>
                            <a:pt x="496" y="4255"/>
                            <a:pt x="496" y="4272"/>
                          </a:cubicBezTo>
                          <a:lnTo>
                            <a:pt x="512" y="5696"/>
                          </a:lnTo>
                          <a:lnTo>
                            <a:pt x="448" y="5696"/>
                          </a:lnTo>
                          <a:lnTo>
                            <a:pt x="464" y="3904"/>
                          </a:lnTo>
                          <a:cubicBezTo>
                            <a:pt x="465" y="3887"/>
                            <a:pt x="479" y="3872"/>
                            <a:pt x="497" y="3872"/>
                          </a:cubicBezTo>
                          <a:cubicBezTo>
                            <a:pt x="514" y="3873"/>
                            <a:pt x="528" y="3887"/>
                            <a:pt x="528" y="3904"/>
                          </a:cubicBezTo>
                          <a:lnTo>
                            <a:pt x="544" y="7088"/>
                          </a:lnTo>
                          <a:lnTo>
                            <a:pt x="480" y="7088"/>
                          </a:lnTo>
                          <a:lnTo>
                            <a:pt x="496" y="4752"/>
                          </a:lnTo>
                          <a:lnTo>
                            <a:pt x="528" y="3616"/>
                          </a:lnTo>
                          <a:lnTo>
                            <a:pt x="545" y="3358"/>
                          </a:lnTo>
                          <a:cubicBezTo>
                            <a:pt x="546" y="3341"/>
                            <a:pt x="560" y="3328"/>
                            <a:pt x="577" y="3328"/>
                          </a:cubicBezTo>
                          <a:cubicBezTo>
                            <a:pt x="594" y="3329"/>
                            <a:pt x="608" y="3343"/>
                            <a:pt x="608" y="3360"/>
                          </a:cubicBezTo>
                          <a:lnTo>
                            <a:pt x="624" y="4576"/>
                          </a:lnTo>
                          <a:lnTo>
                            <a:pt x="624" y="4570"/>
                          </a:lnTo>
                          <a:lnTo>
                            <a:pt x="640" y="4650"/>
                          </a:lnTo>
                          <a:lnTo>
                            <a:pt x="576" y="4656"/>
                          </a:lnTo>
                          <a:lnTo>
                            <a:pt x="592" y="3056"/>
                          </a:lnTo>
                          <a:lnTo>
                            <a:pt x="608" y="32"/>
                          </a:lnTo>
                          <a:cubicBezTo>
                            <a:pt x="609" y="15"/>
                            <a:pt x="623" y="0"/>
                            <a:pt x="640" y="0"/>
                          </a:cubicBezTo>
                          <a:cubicBezTo>
                            <a:pt x="658" y="0"/>
                            <a:pt x="672" y="15"/>
                            <a:pt x="672" y="32"/>
                          </a:cubicBezTo>
                          <a:lnTo>
                            <a:pt x="688" y="4016"/>
                          </a:lnTo>
                          <a:lnTo>
                            <a:pt x="624" y="4016"/>
                          </a:lnTo>
                          <a:lnTo>
                            <a:pt x="640" y="3216"/>
                          </a:lnTo>
                          <a:cubicBezTo>
                            <a:pt x="641" y="3203"/>
                            <a:pt x="649" y="3192"/>
                            <a:pt x="661" y="3187"/>
                          </a:cubicBezTo>
                          <a:cubicBezTo>
                            <a:pt x="672" y="3182"/>
                            <a:pt x="686" y="3185"/>
                            <a:pt x="695" y="3194"/>
                          </a:cubicBezTo>
                          <a:lnTo>
                            <a:pt x="711" y="3210"/>
                          </a:lnTo>
                          <a:cubicBezTo>
                            <a:pt x="717" y="3216"/>
                            <a:pt x="720" y="3224"/>
                            <a:pt x="720" y="3232"/>
                          </a:cubicBezTo>
                          <a:lnTo>
                            <a:pt x="736" y="4640"/>
                          </a:lnTo>
                          <a:lnTo>
                            <a:pt x="752" y="4943"/>
                          </a:lnTo>
                          <a:lnTo>
                            <a:pt x="688" y="4944"/>
                          </a:lnTo>
                          <a:lnTo>
                            <a:pt x="704" y="3552"/>
                          </a:lnTo>
                          <a:lnTo>
                            <a:pt x="720" y="3023"/>
                          </a:lnTo>
                          <a:cubicBezTo>
                            <a:pt x="721" y="3006"/>
                            <a:pt x="735" y="2992"/>
                            <a:pt x="752" y="2992"/>
                          </a:cubicBezTo>
                          <a:cubicBezTo>
                            <a:pt x="770" y="2992"/>
                            <a:pt x="784" y="3006"/>
                            <a:pt x="784" y="3023"/>
                          </a:cubicBezTo>
                          <a:lnTo>
                            <a:pt x="800" y="3503"/>
                          </a:lnTo>
                          <a:lnTo>
                            <a:pt x="737" y="3499"/>
                          </a:lnTo>
                          <a:lnTo>
                            <a:pt x="753" y="3403"/>
                          </a:lnTo>
                          <a:cubicBezTo>
                            <a:pt x="755" y="3388"/>
                            <a:pt x="769" y="3377"/>
                            <a:pt x="784" y="3376"/>
                          </a:cubicBezTo>
                          <a:cubicBezTo>
                            <a:pt x="799" y="3376"/>
                            <a:pt x="813" y="3387"/>
                            <a:pt x="816" y="3402"/>
                          </a:cubicBezTo>
                          <a:lnTo>
                            <a:pt x="832" y="3482"/>
                          </a:lnTo>
                          <a:cubicBezTo>
                            <a:pt x="832" y="3484"/>
                            <a:pt x="832" y="3486"/>
                            <a:pt x="832" y="3488"/>
                          </a:cubicBezTo>
                          <a:lnTo>
                            <a:pt x="848" y="4128"/>
                          </a:lnTo>
                          <a:lnTo>
                            <a:pt x="785" y="4121"/>
                          </a:lnTo>
                          <a:lnTo>
                            <a:pt x="801" y="4057"/>
                          </a:lnTo>
                          <a:cubicBezTo>
                            <a:pt x="805" y="4041"/>
                            <a:pt x="820" y="4031"/>
                            <a:pt x="836" y="4033"/>
                          </a:cubicBezTo>
                          <a:cubicBezTo>
                            <a:pt x="852" y="4034"/>
                            <a:pt x="864" y="4048"/>
                            <a:pt x="864" y="4064"/>
                          </a:cubicBezTo>
                          <a:lnTo>
                            <a:pt x="880" y="4608"/>
                          </a:lnTo>
                          <a:lnTo>
                            <a:pt x="816" y="4608"/>
                          </a:lnTo>
                          <a:lnTo>
                            <a:pt x="832" y="3136"/>
                          </a:lnTo>
                          <a:lnTo>
                            <a:pt x="848" y="2000"/>
                          </a:lnTo>
                          <a:cubicBezTo>
                            <a:pt x="849" y="1982"/>
                            <a:pt x="863" y="1968"/>
                            <a:pt x="881" y="1968"/>
                          </a:cubicBezTo>
                          <a:cubicBezTo>
                            <a:pt x="898" y="1969"/>
                            <a:pt x="912" y="1983"/>
                            <a:pt x="912" y="2000"/>
                          </a:cubicBezTo>
                          <a:lnTo>
                            <a:pt x="928" y="4224"/>
                          </a:lnTo>
                          <a:lnTo>
                            <a:pt x="944" y="6000"/>
                          </a:lnTo>
                          <a:lnTo>
                            <a:pt x="880" y="6000"/>
                          </a:lnTo>
                          <a:lnTo>
                            <a:pt x="896" y="4144"/>
                          </a:lnTo>
                          <a:lnTo>
                            <a:pt x="929" y="3726"/>
                          </a:lnTo>
                          <a:cubicBezTo>
                            <a:pt x="930" y="3709"/>
                            <a:pt x="944" y="3696"/>
                            <a:pt x="962" y="3696"/>
                          </a:cubicBezTo>
                          <a:cubicBezTo>
                            <a:pt x="979" y="3697"/>
                            <a:pt x="992" y="3711"/>
                            <a:pt x="992" y="3728"/>
                          </a:cubicBezTo>
                          <a:lnTo>
                            <a:pt x="1008" y="5872"/>
                          </a:lnTo>
                          <a:lnTo>
                            <a:pt x="944" y="5871"/>
                          </a:lnTo>
                          <a:lnTo>
                            <a:pt x="960" y="5487"/>
                          </a:lnTo>
                          <a:lnTo>
                            <a:pt x="977" y="5167"/>
                          </a:lnTo>
                          <a:lnTo>
                            <a:pt x="992" y="4512"/>
                          </a:lnTo>
                          <a:cubicBezTo>
                            <a:pt x="993" y="4509"/>
                            <a:pt x="993" y="4505"/>
                            <a:pt x="994" y="4502"/>
                          </a:cubicBezTo>
                          <a:lnTo>
                            <a:pt x="1010" y="4454"/>
                          </a:lnTo>
                          <a:lnTo>
                            <a:pt x="1009" y="4462"/>
                          </a:lnTo>
                          <a:lnTo>
                            <a:pt x="1025" y="4254"/>
                          </a:lnTo>
                          <a:lnTo>
                            <a:pt x="1040" y="2464"/>
                          </a:lnTo>
                          <a:cubicBezTo>
                            <a:pt x="1041" y="2447"/>
                            <a:pt x="1055" y="2433"/>
                            <a:pt x="1072" y="2432"/>
                          </a:cubicBezTo>
                          <a:cubicBezTo>
                            <a:pt x="1090" y="2432"/>
                            <a:pt x="1104" y="2446"/>
                            <a:pt x="1104" y="2464"/>
                          </a:cubicBezTo>
                          <a:lnTo>
                            <a:pt x="1120" y="3360"/>
                          </a:lnTo>
                          <a:lnTo>
                            <a:pt x="1136" y="6848"/>
                          </a:lnTo>
                          <a:lnTo>
                            <a:pt x="1072" y="6848"/>
                          </a:lnTo>
                          <a:lnTo>
                            <a:pt x="1088" y="1920"/>
                          </a:lnTo>
                          <a:cubicBezTo>
                            <a:pt x="1089" y="1903"/>
                            <a:pt x="1103" y="1888"/>
                            <a:pt x="1120" y="1888"/>
                          </a:cubicBezTo>
                          <a:cubicBezTo>
                            <a:pt x="1138" y="1888"/>
                            <a:pt x="1152" y="1903"/>
                            <a:pt x="1152" y="1920"/>
                          </a:cubicBezTo>
                          <a:lnTo>
                            <a:pt x="1168" y="5184"/>
                          </a:lnTo>
                          <a:lnTo>
                            <a:pt x="1104" y="5184"/>
                          </a:lnTo>
                          <a:lnTo>
                            <a:pt x="1120" y="4208"/>
                          </a:lnTo>
                          <a:lnTo>
                            <a:pt x="1136" y="3552"/>
                          </a:lnTo>
                          <a:cubicBezTo>
                            <a:pt x="1137" y="3535"/>
                            <a:pt x="1151" y="3521"/>
                            <a:pt x="1168" y="3520"/>
                          </a:cubicBezTo>
                          <a:cubicBezTo>
                            <a:pt x="1185" y="3520"/>
                            <a:pt x="1199" y="3533"/>
                            <a:pt x="1200" y="3550"/>
                          </a:cubicBezTo>
                          <a:lnTo>
                            <a:pt x="1216" y="3742"/>
                          </a:lnTo>
                          <a:lnTo>
                            <a:pt x="1232" y="4159"/>
                          </a:lnTo>
                          <a:lnTo>
                            <a:pt x="1168" y="4160"/>
                          </a:lnTo>
                          <a:lnTo>
                            <a:pt x="1184" y="3600"/>
                          </a:lnTo>
                          <a:cubicBezTo>
                            <a:pt x="1185" y="3582"/>
                            <a:pt x="1199" y="3568"/>
                            <a:pt x="1216" y="3568"/>
                          </a:cubicBezTo>
                          <a:cubicBezTo>
                            <a:pt x="1234" y="3568"/>
                            <a:pt x="1248" y="3582"/>
                            <a:pt x="1248" y="3600"/>
                          </a:cubicBezTo>
                          <a:lnTo>
                            <a:pt x="1264" y="4160"/>
                          </a:lnTo>
                          <a:lnTo>
                            <a:pt x="1201" y="4155"/>
                          </a:lnTo>
                          <a:lnTo>
                            <a:pt x="1217" y="4059"/>
                          </a:lnTo>
                          <a:cubicBezTo>
                            <a:pt x="1220" y="4043"/>
                            <a:pt x="1234" y="4032"/>
                            <a:pt x="1250" y="4033"/>
                          </a:cubicBezTo>
                          <a:cubicBezTo>
                            <a:pt x="1267" y="4033"/>
                            <a:pt x="1280" y="4047"/>
                            <a:pt x="1280" y="4063"/>
                          </a:cubicBezTo>
                          <a:lnTo>
                            <a:pt x="1296" y="4399"/>
                          </a:lnTo>
                          <a:lnTo>
                            <a:pt x="1312" y="5744"/>
                          </a:lnTo>
                          <a:lnTo>
                            <a:pt x="1248" y="5744"/>
                          </a:lnTo>
                          <a:lnTo>
                            <a:pt x="1264" y="4368"/>
                          </a:lnTo>
                          <a:cubicBezTo>
                            <a:pt x="1265" y="4351"/>
                            <a:pt x="1279" y="4336"/>
                            <a:pt x="1296" y="4336"/>
                          </a:cubicBezTo>
                          <a:cubicBezTo>
                            <a:pt x="1314" y="4336"/>
                            <a:pt x="1328" y="4351"/>
                            <a:pt x="1328" y="4368"/>
                          </a:cubicBezTo>
                          <a:lnTo>
                            <a:pt x="1344" y="5792"/>
                          </a:lnTo>
                          <a:lnTo>
                            <a:pt x="1280" y="5792"/>
                          </a:lnTo>
                          <a:lnTo>
                            <a:pt x="1296" y="4208"/>
                          </a:lnTo>
                          <a:cubicBezTo>
                            <a:pt x="1297" y="4204"/>
                            <a:pt x="1297" y="4200"/>
                            <a:pt x="1299" y="4197"/>
                          </a:cubicBezTo>
                          <a:lnTo>
                            <a:pt x="1331" y="4117"/>
                          </a:lnTo>
                          <a:cubicBezTo>
                            <a:pt x="1336" y="4102"/>
                            <a:pt x="1351" y="4094"/>
                            <a:pt x="1366" y="4097"/>
                          </a:cubicBezTo>
                          <a:cubicBezTo>
                            <a:pt x="1381" y="4100"/>
                            <a:pt x="1392" y="4113"/>
                            <a:pt x="1392" y="4128"/>
                          </a:cubicBezTo>
                          <a:lnTo>
                            <a:pt x="1408" y="4992"/>
                          </a:lnTo>
                          <a:lnTo>
                            <a:pt x="1424" y="5359"/>
                          </a:lnTo>
                          <a:lnTo>
                            <a:pt x="1440" y="5647"/>
                          </a:lnTo>
                          <a:lnTo>
                            <a:pt x="1376" y="5648"/>
                          </a:lnTo>
                          <a:lnTo>
                            <a:pt x="1392" y="4896"/>
                          </a:lnTo>
                          <a:lnTo>
                            <a:pt x="1408" y="2336"/>
                          </a:lnTo>
                          <a:cubicBezTo>
                            <a:pt x="1409" y="2319"/>
                            <a:pt x="1423" y="2305"/>
                            <a:pt x="1440" y="2304"/>
                          </a:cubicBezTo>
                          <a:cubicBezTo>
                            <a:pt x="1458" y="2304"/>
                            <a:pt x="1472" y="2319"/>
                            <a:pt x="1472" y="2336"/>
                          </a:cubicBezTo>
                          <a:lnTo>
                            <a:pt x="1488" y="3872"/>
                          </a:lnTo>
                          <a:lnTo>
                            <a:pt x="1504" y="5200"/>
                          </a:lnTo>
                          <a:lnTo>
                            <a:pt x="1440" y="5200"/>
                          </a:lnTo>
                          <a:lnTo>
                            <a:pt x="1456" y="3024"/>
                          </a:lnTo>
                          <a:cubicBezTo>
                            <a:pt x="1457" y="3007"/>
                            <a:pt x="1471" y="2992"/>
                            <a:pt x="1488" y="2992"/>
                          </a:cubicBezTo>
                          <a:cubicBezTo>
                            <a:pt x="1506" y="2992"/>
                            <a:pt x="1520" y="3007"/>
                            <a:pt x="1520" y="3024"/>
                          </a:cubicBezTo>
                          <a:lnTo>
                            <a:pt x="1536" y="5120"/>
                          </a:lnTo>
                          <a:lnTo>
                            <a:pt x="1472" y="5120"/>
                          </a:lnTo>
                          <a:lnTo>
                            <a:pt x="1488" y="2576"/>
                          </a:lnTo>
                          <a:cubicBezTo>
                            <a:pt x="1489" y="2559"/>
                            <a:pt x="1503" y="2545"/>
                            <a:pt x="1520" y="2544"/>
                          </a:cubicBezTo>
                          <a:cubicBezTo>
                            <a:pt x="1538" y="2544"/>
                            <a:pt x="1552" y="2558"/>
                            <a:pt x="1552" y="2576"/>
                          </a:cubicBezTo>
                          <a:lnTo>
                            <a:pt x="1568" y="3696"/>
                          </a:lnTo>
                          <a:lnTo>
                            <a:pt x="1584" y="4928"/>
                          </a:lnTo>
                          <a:lnTo>
                            <a:pt x="1520" y="4928"/>
                          </a:lnTo>
                          <a:lnTo>
                            <a:pt x="1536" y="3888"/>
                          </a:lnTo>
                          <a:lnTo>
                            <a:pt x="1552" y="3200"/>
                          </a:lnTo>
                          <a:cubicBezTo>
                            <a:pt x="1553" y="3182"/>
                            <a:pt x="1567" y="3168"/>
                            <a:pt x="1585" y="3168"/>
                          </a:cubicBezTo>
                          <a:cubicBezTo>
                            <a:pt x="1602" y="3169"/>
                            <a:pt x="1616" y="3183"/>
                            <a:pt x="1616" y="3200"/>
                          </a:cubicBezTo>
                          <a:lnTo>
                            <a:pt x="1632" y="5744"/>
                          </a:lnTo>
                          <a:lnTo>
                            <a:pt x="1568" y="5744"/>
                          </a:lnTo>
                          <a:lnTo>
                            <a:pt x="1584" y="4096"/>
                          </a:lnTo>
                          <a:cubicBezTo>
                            <a:pt x="1585" y="4079"/>
                            <a:pt x="1599" y="4064"/>
                            <a:pt x="1617" y="4064"/>
                          </a:cubicBezTo>
                          <a:cubicBezTo>
                            <a:pt x="1634" y="4064"/>
                            <a:pt x="1648" y="4079"/>
                            <a:pt x="1648" y="4096"/>
                          </a:cubicBezTo>
                          <a:lnTo>
                            <a:pt x="1664" y="6368"/>
                          </a:lnTo>
                          <a:lnTo>
                            <a:pt x="1600" y="6368"/>
                          </a:lnTo>
                          <a:lnTo>
                            <a:pt x="1616" y="3552"/>
                          </a:lnTo>
                          <a:lnTo>
                            <a:pt x="1633" y="3310"/>
                          </a:lnTo>
                          <a:cubicBezTo>
                            <a:pt x="1634" y="3293"/>
                            <a:pt x="1648" y="3280"/>
                            <a:pt x="1665" y="3280"/>
                          </a:cubicBezTo>
                          <a:cubicBezTo>
                            <a:pt x="1683" y="3281"/>
                            <a:pt x="1696" y="3295"/>
                            <a:pt x="1696" y="3312"/>
                          </a:cubicBezTo>
                          <a:lnTo>
                            <a:pt x="1712" y="4704"/>
                          </a:lnTo>
                          <a:lnTo>
                            <a:pt x="1648" y="4704"/>
                          </a:lnTo>
                          <a:lnTo>
                            <a:pt x="1664" y="3664"/>
                          </a:lnTo>
                          <a:cubicBezTo>
                            <a:pt x="1665" y="3646"/>
                            <a:pt x="1679" y="3632"/>
                            <a:pt x="1697" y="3632"/>
                          </a:cubicBezTo>
                          <a:cubicBezTo>
                            <a:pt x="1714" y="3633"/>
                            <a:pt x="1728" y="3647"/>
                            <a:pt x="1728" y="3664"/>
                          </a:cubicBezTo>
                          <a:lnTo>
                            <a:pt x="1744" y="5056"/>
                          </a:lnTo>
                          <a:lnTo>
                            <a:pt x="1760" y="5180"/>
                          </a:lnTo>
                          <a:lnTo>
                            <a:pt x="1697" y="5183"/>
                          </a:lnTo>
                          <a:lnTo>
                            <a:pt x="1729" y="4607"/>
                          </a:lnTo>
                          <a:lnTo>
                            <a:pt x="1744" y="3888"/>
                          </a:lnTo>
                          <a:lnTo>
                            <a:pt x="1760" y="3120"/>
                          </a:lnTo>
                          <a:cubicBezTo>
                            <a:pt x="1761" y="3103"/>
                            <a:pt x="1775" y="3089"/>
                            <a:pt x="1792" y="3088"/>
                          </a:cubicBezTo>
                          <a:cubicBezTo>
                            <a:pt x="1809" y="3088"/>
                            <a:pt x="1823" y="3101"/>
                            <a:pt x="1824" y="3118"/>
                          </a:cubicBezTo>
                          <a:lnTo>
                            <a:pt x="1840" y="3358"/>
                          </a:lnTo>
                          <a:lnTo>
                            <a:pt x="1856" y="3550"/>
                          </a:lnTo>
                          <a:lnTo>
                            <a:pt x="1793" y="3551"/>
                          </a:lnTo>
                          <a:lnTo>
                            <a:pt x="1809" y="3247"/>
                          </a:lnTo>
                          <a:lnTo>
                            <a:pt x="1825" y="2895"/>
                          </a:lnTo>
                          <a:cubicBezTo>
                            <a:pt x="1825" y="2878"/>
                            <a:pt x="1840" y="2864"/>
                            <a:pt x="1857" y="2864"/>
                          </a:cubicBezTo>
                          <a:cubicBezTo>
                            <a:pt x="1874" y="2865"/>
                            <a:pt x="1888" y="2879"/>
                            <a:pt x="1888" y="2896"/>
                          </a:cubicBezTo>
                          <a:lnTo>
                            <a:pt x="1904" y="4768"/>
                          </a:lnTo>
                          <a:lnTo>
                            <a:pt x="1841" y="4761"/>
                          </a:lnTo>
                          <a:lnTo>
                            <a:pt x="1857" y="4697"/>
                          </a:lnTo>
                          <a:lnTo>
                            <a:pt x="1856" y="4704"/>
                          </a:lnTo>
                          <a:lnTo>
                            <a:pt x="1872" y="3856"/>
                          </a:lnTo>
                          <a:cubicBezTo>
                            <a:pt x="1873" y="3838"/>
                            <a:pt x="1887" y="3824"/>
                            <a:pt x="1905" y="3824"/>
                          </a:cubicBezTo>
                          <a:cubicBezTo>
                            <a:pt x="1922" y="3825"/>
                            <a:pt x="1936" y="3839"/>
                            <a:pt x="1936" y="3856"/>
                          </a:cubicBezTo>
                          <a:lnTo>
                            <a:pt x="1952" y="5952"/>
                          </a:lnTo>
                          <a:lnTo>
                            <a:pt x="1888" y="5952"/>
                          </a:lnTo>
                          <a:lnTo>
                            <a:pt x="1904" y="4688"/>
                          </a:lnTo>
                          <a:cubicBezTo>
                            <a:pt x="1905" y="4671"/>
                            <a:pt x="1919" y="4657"/>
                            <a:pt x="1936" y="4656"/>
                          </a:cubicBezTo>
                          <a:cubicBezTo>
                            <a:pt x="1954" y="4656"/>
                            <a:pt x="1968" y="4670"/>
                            <a:pt x="1968" y="4687"/>
                          </a:cubicBezTo>
                          <a:lnTo>
                            <a:pt x="1984" y="5215"/>
                          </a:lnTo>
                          <a:lnTo>
                            <a:pt x="1920" y="5216"/>
                          </a:lnTo>
                          <a:lnTo>
                            <a:pt x="1936" y="4400"/>
                          </a:lnTo>
                          <a:lnTo>
                            <a:pt x="1952" y="2720"/>
                          </a:lnTo>
                          <a:cubicBezTo>
                            <a:pt x="1953" y="2703"/>
                            <a:pt x="1967" y="2689"/>
                            <a:pt x="1984" y="2688"/>
                          </a:cubicBezTo>
                          <a:cubicBezTo>
                            <a:pt x="2002" y="2688"/>
                            <a:pt x="2016" y="2703"/>
                            <a:pt x="2016" y="2720"/>
                          </a:cubicBezTo>
                          <a:lnTo>
                            <a:pt x="2032" y="3920"/>
                          </a:lnTo>
                          <a:lnTo>
                            <a:pt x="2048" y="5232"/>
                          </a:lnTo>
                          <a:lnTo>
                            <a:pt x="1984" y="5232"/>
                          </a:lnTo>
                          <a:lnTo>
                            <a:pt x="2000" y="2704"/>
                          </a:lnTo>
                          <a:cubicBezTo>
                            <a:pt x="2001" y="2687"/>
                            <a:pt x="2015" y="2672"/>
                            <a:pt x="2032" y="2672"/>
                          </a:cubicBezTo>
                          <a:cubicBezTo>
                            <a:pt x="2050" y="2672"/>
                            <a:pt x="2064" y="2687"/>
                            <a:pt x="2064" y="2704"/>
                          </a:cubicBezTo>
                          <a:lnTo>
                            <a:pt x="2080" y="4656"/>
                          </a:lnTo>
                          <a:lnTo>
                            <a:pt x="2017" y="4652"/>
                          </a:lnTo>
                          <a:lnTo>
                            <a:pt x="2033" y="4524"/>
                          </a:lnTo>
                          <a:cubicBezTo>
                            <a:pt x="2035" y="4508"/>
                            <a:pt x="2049" y="4496"/>
                            <a:pt x="2066" y="4497"/>
                          </a:cubicBezTo>
                          <a:cubicBezTo>
                            <a:pt x="2083" y="4497"/>
                            <a:pt x="2096" y="4511"/>
                            <a:pt x="2096" y="4528"/>
                          </a:cubicBezTo>
                          <a:lnTo>
                            <a:pt x="2112" y="5536"/>
                          </a:lnTo>
                          <a:lnTo>
                            <a:pt x="2048" y="5536"/>
                          </a:lnTo>
                          <a:lnTo>
                            <a:pt x="2064" y="4800"/>
                          </a:lnTo>
                          <a:lnTo>
                            <a:pt x="2081" y="4495"/>
                          </a:lnTo>
                          <a:lnTo>
                            <a:pt x="2112" y="3487"/>
                          </a:lnTo>
                          <a:cubicBezTo>
                            <a:pt x="2113" y="3470"/>
                            <a:pt x="2127" y="3456"/>
                            <a:pt x="2145" y="3456"/>
                          </a:cubicBezTo>
                          <a:cubicBezTo>
                            <a:pt x="2162" y="3457"/>
                            <a:pt x="2176" y="3471"/>
                            <a:pt x="2176" y="3488"/>
                          </a:cubicBezTo>
                          <a:lnTo>
                            <a:pt x="2192" y="5648"/>
                          </a:lnTo>
                          <a:lnTo>
                            <a:pt x="2128" y="5648"/>
                          </a:lnTo>
                          <a:lnTo>
                            <a:pt x="2144" y="4736"/>
                          </a:lnTo>
                          <a:lnTo>
                            <a:pt x="2160" y="2576"/>
                          </a:lnTo>
                          <a:cubicBezTo>
                            <a:pt x="2161" y="2559"/>
                            <a:pt x="2175" y="2544"/>
                            <a:pt x="2192" y="2544"/>
                          </a:cubicBezTo>
                          <a:cubicBezTo>
                            <a:pt x="2210" y="2544"/>
                            <a:pt x="2224" y="2559"/>
                            <a:pt x="2224" y="2576"/>
                          </a:cubicBezTo>
                          <a:lnTo>
                            <a:pt x="2240" y="4224"/>
                          </a:lnTo>
                          <a:lnTo>
                            <a:pt x="2176" y="4224"/>
                          </a:lnTo>
                          <a:lnTo>
                            <a:pt x="2192" y="3456"/>
                          </a:lnTo>
                          <a:lnTo>
                            <a:pt x="2209" y="3293"/>
                          </a:lnTo>
                          <a:cubicBezTo>
                            <a:pt x="2210" y="3276"/>
                            <a:pt x="2225" y="3264"/>
                            <a:pt x="2242" y="3265"/>
                          </a:cubicBezTo>
                          <a:cubicBezTo>
                            <a:pt x="2259" y="3265"/>
                            <a:pt x="2272" y="3279"/>
                            <a:pt x="2272" y="3296"/>
                          </a:cubicBezTo>
                          <a:lnTo>
                            <a:pt x="2288" y="5536"/>
                          </a:lnTo>
                          <a:lnTo>
                            <a:pt x="2304" y="5919"/>
                          </a:lnTo>
                          <a:lnTo>
                            <a:pt x="2240" y="5920"/>
                          </a:lnTo>
                          <a:lnTo>
                            <a:pt x="2256" y="3904"/>
                          </a:lnTo>
                          <a:cubicBezTo>
                            <a:pt x="2257" y="3887"/>
                            <a:pt x="2271" y="3873"/>
                            <a:pt x="2288" y="3872"/>
                          </a:cubicBezTo>
                          <a:cubicBezTo>
                            <a:pt x="2306" y="3872"/>
                            <a:pt x="2320" y="3887"/>
                            <a:pt x="2320" y="3904"/>
                          </a:cubicBezTo>
                          <a:lnTo>
                            <a:pt x="2336" y="5152"/>
                          </a:lnTo>
                          <a:lnTo>
                            <a:pt x="2272" y="5152"/>
                          </a:lnTo>
                          <a:lnTo>
                            <a:pt x="2288" y="4448"/>
                          </a:lnTo>
                          <a:cubicBezTo>
                            <a:pt x="2289" y="4430"/>
                            <a:pt x="2303" y="4416"/>
                            <a:pt x="2321" y="4416"/>
                          </a:cubicBezTo>
                          <a:cubicBezTo>
                            <a:pt x="2338" y="4417"/>
                            <a:pt x="2352" y="4431"/>
                            <a:pt x="2352" y="4448"/>
                          </a:cubicBezTo>
                          <a:lnTo>
                            <a:pt x="2368" y="5680"/>
                          </a:lnTo>
                          <a:lnTo>
                            <a:pt x="2304" y="5680"/>
                          </a:lnTo>
                          <a:lnTo>
                            <a:pt x="2320" y="4656"/>
                          </a:lnTo>
                          <a:cubicBezTo>
                            <a:pt x="2321" y="4638"/>
                            <a:pt x="2335" y="4624"/>
                            <a:pt x="2352" y="4624"/>
                          </a:cubicBezTo>
                          <a:cubicBezTo>
                            <a:pt x="2370" y="4624"/>
                            <a:pt x="2384" y="4639"/>
                            <a:pt x="2384" y="4656"/>
                          </a:cubicBezTo>
                          <a:lnTo>
                            <a:pt x="2400" y="5808"/>
                          </a:lnTo>
                          <a:lnTo>
                            <a:pt x="2336" y="5808"/>
                          </a:lnTo>
                          <a:lnTo>
                            <a:pt x="2352" y="4784"/>
                          </a:lnTo>
                          <a:lnTo>
                            <a:pt x="2368" y="3872"/>
                          </a:lnTo>
                          <a:cubicBezTo>
                            <a:pt x="2369" y="3854"/>
                            <a:pt x="2383" y="3841"/>
                            <a:pt x="2400" y="3840"/>
                          </a:cubicBezTo>
                          <a:cubicBezTo>
                            <a:pt x="2418" y="3840"/>
                            <a:pt x="2432" y="3854"/>
                            <a:pt x="2432" y="3872"/>
                          </a:cubicBezTo>
                          <a:lnTo>
                            <a:pt x="2448" y="4608"/>
                          </a:lnTo>
                          <a:lnTo>
                            <a:pt x="2384" y="4608"/>
                          </a:lnTo>
                          <a:lnTo>
                            <a:pt x="2400" y="3696"/>
                          </a:lnTo>
                          <a:cubicBezTo>
                            <a:pt x="2401" y="3678"/>
                            <a:pt x="2415" y="3664"/>
                            <a:pt x="2433" y="3664"/>
                          </a:cubicBezTo>
                          <a:cubicBezTo>
                            <a:pt x="2450" y="3665"/>
                            <a:pt x="2464" y="3679"/>
                            <a:pt x="2464" y="3696"/>
                          </a:cubicBezTo>
                          <a:lnTo>
                            <a:pt x="2480" y="5792"/>
                          </a:lnTo>
                          <a:lnTo>
                            <a:pt x="2416" y="5792"/>
                          </a:lnTo>
                          <a:lnTo>
                            <a:pt x="2432" y="3712"/>
                          </a:lnTo>
                          <a:cubicBezTo>
                            <a:pt x="2433" y="3695"/>
                            <a:pt x="2447" y="3681"/>
                            <a:pt x="2464" y="3680"/>
                          </a:cubicBezTo>
                          <a:cubicBezTo>
                            <a:pt x="2482" y="3680"/>
                            <a:pt x="2496" y="3694"/>
                            <a:pt x="2496" y="3711"/>
                          </a:cubicBezTo>
                          <a:lnTo>
                            <a:pt x="2512" y="4239"/>
                          </a:lnTo>
                          <a:lnTo>
                            <a:pt x="2452" y="4226"/>
                          </a:lnTo>
                          <a:lnTo>
                            <a:pt x="2468" y="4194"/>
                          </a:lnTo>
                          <a:cubicBezTo>
                            <a:pt x="2474" y="4181"/>
                            <a:pt x="2489" y="4174"/>
                            <a:pt x="2504" y="4177"/>
                          </a:cubicBezTo>
                          <a:cubicBezTo>
                            <a:pt x="2518" y="4181"/>
                            <a:pt x="2528" y="4193"/>
                            <a:pt x="2528" y="4208"/>
                          </a:cubicBezTo>
                          <a:lnTo>
                            <a:pt x="2544" y="6816"/>
                          </a:lnTo>
                          <a:lnTo>
                            <a:pt x="2480" y="6816"/>
                          </a:lnTo>
                          <a:lnTo>
                            <a:pt x="2512" y="3088"/>
                          </a:lnTo>
                          <a:cubicBezTo>
                            <a:pt x="2512" y="3086"/>
                            <a:pt x="2513" y="3084"/>
                            <a:pt x="2513" y="3082"/>
                          </a:cubicBezTo>
                          <a:lnTo>
                            <a:pt x="2529" y="3002"/>
                          </a:lnTo>
                          <a:cubicBezTo>
                            <a:pt x="2532" y="2987"/>
                            <a:pt x="2546" y="2976"/>
                            <a:pt x="2561" y="2976"/>
                          </a:cubicBezTo>
                          <a:cubicBezTo>
                            <a:pt x="2577" y="2977"/>
                            <a:pt x="2590" y="2989"/>
                            <a:pt x="2592" y="3004"/>
                          </a:cubicBezTo>
                          <a:lnTo>
                            <a:pt x="2608" y="3116"/>
                          </a:lnTo>
                          <a:lnTo>
                            <a:pt x="2624" y="4800"/>
                          </a:lnTo>
                          <a:lnTo>
                            <a:pt x="2560" y="4800"/>
                          </a:lnTo>
                          <a:lnTo>
                            <a:pt x="2576" y="3632"/>
                          </a:lnTo>
                          <a:lnTo>
                            <a:pt x="2592" y="2848"/>
                          </a:lnTo>
                          <a:cubicBezTo>
                            <a:pt x="2593" y="2830"/>
                            <a:pt x="2607" y="2816"/>
                            <a:pt x="2625" y="2816"/>
                          </a:cubicBezTo>
                          <a:cubicBezTo>
                            <a:pt x="2642" y="2817"/>
                            <a:pt x="2656" y="2831"/>
                            <a:pt x="2656" y="2848"/>
                          </a:cubicBezTo>
                          <a:lnTo>
                            <a:pt x="2672" y="5520"/>
                          </a:lnTo>
                          <a:lnTo>
                            <a:pt x="2608" y="5520"/>
                          </a:lnTo>
                          <a:lnTo>
                            <a:pt x="2624" y="4352"/>
                          </a:lnTo>
                          <a:cubicBezTo>
                            <a:pt x="2625" y="4336"/>
                            <a:pt x="2636" y="4323"/>
                            <a:pt x="2652" y="4321"/>
                          </a:cubicBezTo>
                          <a:cubicBezTo>
                            <a:pt x="2667" y="4318"/>
                            <a:pt x="2682" y="4328"/>
                            <a:pt x="2687" y="4342"/>
                          </a:cubicBezTo>
                          <a:lnTo>
                            <a:pt x="2703" y="4390"/>
                          </a:lnTo>
                          <a:cubicBezTo>
                            <a:pt x="2704" y="4393"/>
                            <a:pt x="2704" y="4397"/>
                            <a:pt x="2704" y="4400"/>
                          </a:cubicBezTo>
                          <a:lnTo>
                            <a:pt x="2720" y="5600"/>
                          </a:lnTo>
                          <a:lnTo>
                            <a:pt x="2656" y="5600"/>
                          </a:lnTo>
                          <a:lnTo>
                            <a:pt x="2672" y="4208"/>
                          </a:lnTo>
                          <a:lnTo>
                            <a:pt x="2689" y="3903"/>
                          </a:lnTo>
                          <a:cubicBezTo>
                            <a:pt x="2689" y="3887"/>
                            <a:pt x="2702" y="3874"/>
                            <a:pt x="2718" y="3873"/>
                          </a:cubicBezTo>
                          <a:cubicBezTo>
                            <a:pt x="2734" y="3871"/>
                            <a:pt x="2749" y="3882"/>
                            <a:pt x="2752" y="3898"/>
                          </a:cubicBezTo>
                          <a:lnTo>
                            <a:pt x="2768" y="3978"/>
                          </a:lnTo>
                          <a:lnTo>
                            <a:pt x="2705" y="3983"/>
                          </a:lnTo>
                          <a:lnTo>
                            <a:pt x="2721" y="3711"/>
                          </a:lnTo>
                          <a:cubicBezTo>
                            <a:pt x="2721" y="3694"/>
                            <a:pt x="2734" y="3681"/>
                            <a:pt x="2751" y="3681"/>
                          </a:cubicBezTo>
                          <a:cubicBezTo>
                            <a:pt x="2767" y="3680"/>
                            <a:pt x="2781" y="3691"/>
                            <a:pt x="2784" y="3707"/>
                          </a:cubicBezTo>
                          <a:lnTo>
                            <a:pt x="2800" y="3803"/>
                          </a:lnTo>
                          <a:cubicBezTo>
                            <a:pt x="2800" y="3805"/>
                            <a:pt x="2800" y="3806"/>
                            <a:pt x="2800" y="3808"/>
                          </a:cubicBezTo>
                          <a:lnTo>
                            <a:pt x="2816" y="4912"/>
                          </a:lnTo>
                          <a:lnTo>
                            <a:pt x="2753" y="4910"/>
                          </a:lnTo>
                          <a:lnTo>
                            <a:pt x="2769" y="4670"/>
                          </a:lnTo>
                          <a:lnTo>
                            <a:pt x="2785" y="4462"/>
                          </a:lnTo>
                          <a:lnTo>
                            <a:pt x="2800" y="3744"/>
                          </a:lnTo>
                          <a:cubicBezTo>
                            <a:pt x="2801" y="3726"/>
                            <a:pt x="2815" y="3712"/>
                            <a:pt x="2833" y="3712"/>
                          </a:cubicBezTo>
                          <a:cubicBezTo>
                            <a:pt x="2850" y="3713"/>
                            <a:pt x="2864" y="3727"/>
                            <a:pt x="2864" y="3744"/>
                          </a:cubicBezTo>
                          <a:lnTo>
                            <a:pt x="2880" y="4704"/>
                          </a:lnTo>
                          <a:lnTo>
                            <a:pt x="2816" y="4704"/>
                          </a:lnTo>
                          <a:lnTo>
                            <a:pt x="2832" y="3472"/>
                          </a:lnTo>
                          <a:cubicBezTo>
                            <a:pt x="2833" y="3455"/>
                            <a:pt x="2847" y="3440"/>
                            <a:pt x="2865" y="3440"/>
                          </a:cubicBezTo>
                          <a:cubicBezTo>
                            <a:pt x="2882" y="3441"/>
                            <a:pt x="2896" y="3455"/>
                            <a:pt x="2896" y="3472"/>
                          </a:cubicBezTo>
                          <a:lnTo>
                            <a:pt x="2912" y="5808"/>
                          </a:lnTo>
                          <a:lnTo>
                            <a:pt x="2848" y="5808"/>
                          </a:lnTo>
                          <a:lnTo>
                            <a:pt x="2864" y="3040"/>
                          </a:lnTo>
                          <a:cubicBezTo>
                            <a:pt x="2865" y="3023"/>
                            <a:pt x="2879" y="3009"/>
                            <a:pt x="2896" y="3008"/>
                          </a:cubicBezTo>
                          <a:cubicBezTo>
                            <a:pt x="2913" y="3008"/>
                            <a:pt x="2928" y="3022"/>
                            <a:pt x="2928" y="3039"/>
                          </a:cubicBezTo>
                          <a:lnTo>
                            <a:pt x="2944" y="3519"/>
                          </a:lnTo>
                          <a:lnTo>
                            <a:pt x="2976" y="3821"/>
                          </a:lnTo>
                          <a:lnTo>
                            <a:pt x="2912" y="3824"/>
                          </a:lnTo>
                          <a:lnTo>
                            <a:pt x="2928" y="3184"/>
                          </a:lnTo>
                          <a:cubicBezTo>
                            <a:pt x="2929" y="3166"/>
                            <a:pt x="2943" y="3153"/>
                            <a:pt x="2960" y="3152"/>
                          </a:cubicBezTo>
                          <a:cubicBezTo>
                            <a:pt x="2977" y="3152"/>
                            <a:pt x="2992" y="3166"/>
                            <a:pt x="2992" y="3183"/>
                          </a:cubicBezTo>
                          <a:lnTo>
                            <a:pt x="3008" y="3535"/>
                          </a:lnTo>
                          <a:lnTo>
                            <a:pt x="3024" y="5472"/>
                          </a:lnTo>
                          <a:lnTo>
                            <a:pt x="2961" y="5469"/>
                          </a:lnTo>
                          <a:lnTo>
                            <a:pt x="2977" y="5309"/>
                          </a:lnTo>
                          <a:lnTo>
                            <a:pt x="2992" y="4208"/>
                          </a:lnTo>
                          <a:cubicBezTo>
                            <a:pt x="2993" y="4191"/>
                            <a:pt x="3007" y="4177"/>
                            <a:pt x="3024" y="4176"/>
                          </a:cubicBezTo>
                          <a:cubicBezTo>
                            <a:pt x="3042" y="4176"/>
                            <a:pt x="3056" y="4190"/>
                            <a:pt x="3056" y="4208"/>
                          </a:cubicBezTo>
                          <a:lnTo>
                            <a:pt x="3072" y="4864"/>
                          </a:lnTo>
                          <a:lnTo>
                            <a:pt x="3008" y="4863"/>
                          </a:lnTo>
                          <a:lnTo>
                            <a:pt x="3024" y="4335"/>
                          </a:lnTo>
                          <a:lnTo>
                            <a:pt x="3040" y="3855"/>
                          </a:lnTo>
                          <a:cubicBezTo>
                            <a:pt x="3041" y="3838"/>
                            <a:pt x="3055" y="3824"/>
                            <a:pt x="3073" y="3824"/>
                          </a:cubicBezTo>
                          <a:cubicBezTo>
                            <a:pt x="3090" y="3825"/>
                            <a:pt x="3104" y="3839"/>
                            <a:pt x="3104" y="3856"/>
                          </a:cubicBezTo>
                          <a:lnTo>
                            <a:pt x="3120" y="4800"/>
                          </a:lnTo>
                          <a:lnTo>
                            <a:pt x="3136" y="4908"/>
                          </a:lnTo>
                          <a:lnTo>
                            <a:pt x="3152" y="5552"/>
                          </a:lnTo>
                          <a:lnTo>
                            <a:pt x="3088" y="5552"/>
                          </a:lnTo>
                          <a:lnTo>
                            <a:pt x="3104" y="4480"/>
                          </a:lnTo>
                          <a:cubicBezTo>
                            <a:pt x="3105" y="4463"/>
                            <a:pt x="3119" y="4449"/>
                            <a:pt x="3136" y="4448"/>
                          </a:cubicBezTo>
                          <a:cubicBezTo>
                            <a:pt x="3154" y="4448"/>
                            <a:pt x="3168" y="4462"/>
                            <a:pt x="3168" y="4479"/>
                          </a:cubicBezTo>
                          <a:lnTo>
                            <a:pt x="3184" y="4943"/>
                          </a:lnTo>
                          <a:lnTo>
                            <a:pt x="3200" y="5984"/>
                          </a:lnTo>
                          <a:lnTo>
                            <a:pt x="3136" y="5984"/>
                          </a:lnTo>
                          <a:lnTo>
                            <a:pt x="3152" y="4720"/>
                          </a:lnTo>
                          <a:lnTo>
                            <a:pt x="3168" y="3360"/>
                          </a:lnTo>
                          <a:lnTo>
                            <a:pt x="3184" y="1824"/>
                          </a:lnTo>
                          <a:cubicBezTo>
                            <a:pt x="3185" y="1807"/>
                            <a:pt x="3199" y="1792"/>
                            <a:pt x="3216" y="1792"/>
                          </a:cubicBezTo>
                          <a:cubicBezTo>
                            <a:pt x="3234" y="1792"/>
                            <a:pt x="3248" y="1807"/>
                            <a:pt x="3248" y="1824"/>
                          </a:cubicBezTo>
                          <a:lnTo>
                            <a:pt x="3264" y="3344"/>
                          </a:lnTo>
                          <a:lnTo>
                            <a:pt x="3280" y="3452"/>
                          </a:lnTo>
                          <a:lnTo>
                            <a:pt x="3296" y="4240"/>
                          </a:lnTo>
                          <a:lnTo>
                            <a:pt x="3296" y="4233"/>
                          </a:lnTo>
                          <a:lnTo>
                            <a:pt x="3312" y="4297"/>
                          </a:lnTo>
                          <a:cubicBezTo>
                            <a:pt x="3312" y="4299"/>
                            <a:pt x="3312" y="4302"/>
                            <a:pt x="3312" y="4304"/>
                          </a:cubicBezTo>
                          <a:lnTo>
                            <a:pt x="3328" y="6560"/>
                          </a:lnTo>
                          <a:lnTo>
                            <a:pt x="3264" y="6560"/>
                          </a:lnTo>
                          <a:lnTo>
                            <a:pt x="3280" y="4640"/>
                          </a:lnTo>
                          <a:lnTo>
                            <a:pt x="3312" y="2992"/>
                          </a:lnTo>
                          <a:cubicBezTo>
                            <a:pt x="3313" y="2974"/>
                            <a:pt x="3327" y="2960"/>
                            <a:pt x="3345" y="2960"/>
                          </a:cubicBezTo>
                          <a:cubicBezTo>
                            <a:pt x="3362" y="2961"/>
                            <a:pt x="3376" y="2975"/>
                            <a:pt x="3376" y="2992"/>
                          </a:cubicBezTo>
                          <a:lnTo>
                            <a:pt x="3392" y="5152"/>
                          </a:lnTo>
                          <a:lnTo>
                            <a:pt x="3328" y="5152"/>
                          </a:lnTo>
                          <a:lnTo>
                            <a:pt x="3344" y="4528"/>
                          </a:lnTo>
                          <a:cubicBezTo>
                            <a:pt x="3345" y="4510"/>
                            <a:pt x="3360" y="4496"/>
                            <a:pt x="3377" y="4496"/>
                          </a:cubicBezTo>
                          <a:cubicBezTo>
                            <a:pt x="3395" y="4497"/>
                            <a:pt x="3409" y="4512"/>
                            <a:pt x="3408" y="4529"/>
                          </a:cubicBezTo>
                          <a:lnTo>
                            <a:pt x="3392" y="5153"/>
                          </a:lnTo>
                          <a:cubicBezTo>
                            <a:pt x="3392" y="5171"/>
                            <a:pt x="3378" y="5185"/>
                            <a:pt x="3360" y="5184"/>
                          </a:cubicBezTo>
                          <a:cubicBezTo>
                            <a:pt x="3343" y="5184"/>
                            <a:pt x="3329" y="5170"/>
                            <a:pt x="3328" y="5153"/>
                          </a:cubicBezTo>
                          <a:lnTo>
                            <a:pt x="3312" y="2993"/>
                          </a:lnTo>
                          <a:lnTo>
                            <a:pt x="3376" y="2993"/>
                          </a:lnTo>
                          <a:lnTo>
                            <a:pt x="3344" y="4641"/>
                          </a:lnTo>
                          <a:lnTo>
                            <a:pt x="3328" y="6561"/>
                          </a:lnTo>
                          <a:cubicBezTo>
                            <a:pt x="3328" y="6578"/>
                            <a:pt x="3314" y="6592"/>
                            <a:pt x="3296" y="6592"/>
                          </a:cubicBezTo>
                          <a:cubicBezTo>
                            <a:pt x="3279" y="6592"/>
                            <a:pt x="3265" y="6578"/>
                            <a:pt x="3264" y="6561"/>
                          </a:cubicBezTo>
                          <a:lnTo>
                            <a:pt x="3248" y="4305"/>
                          </a:lnTo>
                          <a:lnTo>
                            <a:pt x="3249" y="4312"/>
                          </a:lnTo>
                          <a:lnTo>
                            <a:pt x="3233" y="4248"/>
                          </a:lnTo>
                          <a:cubicBezTo>
                            <a:pt x="3233" y="4246"/>
                            <a:pt x="3233" y="4244"/>
                            <a:pt x="3232" y="4241"/>
                          </a:cubicBezTo>
                          <a:lnTo>
                            <a:pt x="3217" y="3461"/>
                          </a:lnTo>
                          <a:lnTo>
                            <a:pt x="3200" y="3345"/>
                          </a:lnTo>
                          <a:lnTo>
                            <a:pt x="3184" y="1825"/>
                          </a:lnTo>
                          <a:lnTo>
                            <a:pt x="3248" y="1825"/>
                          </a:lnTo>
                          <a:lnTo>
                            <a:pt x="3232" y="3361"/>
                          </a:lnTo>
                          <a:lnTo>
                            <a:pt x="3216" y="4721"/>
                          </a:lnTo>
                          <a:lnTo>
                            <a:pt x="3200" y="5985"/>
                          </a:lnTo>
                          <a:cubicBezTo>
                            <a:pt x="3200" y="6002"/>
                            <a:pt x="3186" y="6016"/>
                            <a:pt x="3169" y="6016"/>
                          </a:cubicBezTo>
                          <a:cubicBezTo>
                            <a:pt x="3151" y="6016"/>
                            <a:pt x="3137" y="6002"/>
                            <a:pt x="3136" y="5985"/>
                          </a:cubicBezTo>
                          <a:lnTo>
                            <a:pt x="3120" y="4946"/>
                          </a:lnTo>
                          <a:lnTo>
                            <a:pt x="3104" y="4482"/>
                          </a:lnTo>
                          <a:lnTo>
                            <a:pt x="3168" y="4481"/>
                          </a:lnTo>
                          <a:lnTo>
                            <a:pt x="3152" y="5553"/>
                          </a:lnTo>
                          <a:cubicBezTo>
                            <a:pt x="3152" y="5570"/>
                            <a:pt x="3138" y="5584"/>
                            <a:pt x="3121" y="5584"/>
                          </a:cubicBezTo>
                          <a:cubicBezTo>
                            <a:pt x="3103" y="5585"/>
                            <a:pt x="3089" y="5571"/>
                            <a:pt x="3088" y="5553"/>
                          </a:cubicBezTo>
                          <a:lnTo>
                            <a:pt x="3073" y="4917"/>
                          </a:lnTo>
                          <a:lnTo>
                            <a:pt x="3056" y="4801"/>
                          </a:lnTo>
                          <a:lnTo>
                            <a:pt x="3040" y="3857"/>
                          </a:lnTo>
                          <a:lnTo>
                            <a:pt x="3104" y="3858"/>
                          </a:lnTo>
                          <a:lnTo>
                            <a:pt x="3088" y="4337"/>
                          </a:lnTo>
                          <a:lnTo>
                            <a:pt x="3072" y="4865"/>
                          </a:lnTo>
                          <a:cubicBezTo>
                            <a:pt x="3072" y="4883"/>
                            <a:pt x="3058" y="4897"/>
                            <a:pt x="3040" y="4896"/>
                          </a:cubicBezTo>
                          <a:cubicBezTo>
                            <a:pt x="3023" y="4896"/>
                            <a:pt x="3009" y="4883"/>
                            <a:pt x="3008" y="4865"/>
                          </a:cubicBezTo>
                          <a:lnTo>
                            <a:pt x="2992" y="4209"/>
                          </a:lnTo>
                          <a:lnTo>
                            <a:pt x="3056" y="4209"/>
                          </a:lnTo>
                          <a:lnTo>
                            <a:pt x="3040" y="5316"/>
                          </a:lnTo>
                          <a:lnTo>
                            <a:pt x="3024" y="5476"/>
                          </a:lnTo>
                          <a:cubicBezTo>
                            <a:pt x="3023" y="5493"/>
                            <a:pt x="3008" y="5505"/>
                            <a:pt x="2991" y="5504"/>
                          </a:cubicBezTo>
                          <a:cubicBezTo>
                            <a:pt x="2974" y="5504"/>
                            <a:pt x="2961" y="5490"/>
                            <a:pt x="2960" y="5473"/>
                          </a:cubicBezTo>
                          <a:lnTo>
                            <a:pt x="2945" y="3538"/>
                          </a:lnTo>
                          <a:lnTo>
                            <a:pt x="2929" y="3186"/>
                          </a:lnTo>
                          <a:lnTo>
                            <a:pt x="2992" y="3185"/>
                          </a:lnTo>
                          <a:lnTo>
                            <a:pt x="2976" y="3825"/>
                          </a:lnTo>
                          <a:cubicBezTo>
                            <a:pt x="2976" y="3842"/>
                            <a:pt x="2963" y="3856"/>
                            <a:pt x="2946" y="3856"/>
                          </a:cubicBezTo>
                          <a:cubicBezTo>
                            <a:pt x="2929" y="3857"/>
                            <a:pt x="2914" y="3845"/>
                            <a:pt x="2913" y="3828"/>
                          </a:cubicBezTo>
                          <a:lnTo>
                            <a:pt x="2880" y="3522"/>
                          </a:lnTo>
                          <a:lnTo>
                            <a:pt x="2864" y="3042"/>
                          </a:lnTo>
                          <a:lnTo>
                            <a:pt x="2928" y="3041"/>
                          </a:lnTo>
                          <a:lnTo>
                            <a:pt x="2912" y="5809"/>
                          </a:lnTo>
                          <a:cubicBezTo>
                            <a:pt x="2912" y="5826"/>
                            <a:pt x="2898" y="5840"/>
                            <a:pt x="2880" y="5840"/>
                          </a:cubicBezTo>
                          <a:cubicBezTo>
                            <a:pt x="2863" y="5840"/>
                            <a:pt x="2849" y="5826"/>
                            <a:pt x="2848" y="5809"/>
                          </a:cubicBezTo>
                          <a:lnTo>
                            <a:pt x="2832" y="3473"/>
                          </a:lnTo>
                          <a:lnTo>
                            <a:pt x="2896" y="3473"/>
                          </a:lnTo>
                          <a:lnTo>
                            <a:pt x="2880" y="4705"/>
                          </a:lnTo>
                          <a:cubicBezTo>
                            <a:pt x="2880" y="4722"/>
                            <a:pt x="2866" y="4736"/>
                            <a:pt x="2849" y="4736"/>
                          </a:cubicBezTo>
                          <a:cubicBezTo>
                            <a:pt x="2831" y="4736"/>
                            <a:pt x="2817" y="4722"/>
                            <a:pt x="2816" y="4705"/>
                          </a:cubicBezTo>
                          <a:lnTo>
                            <a:pt x="2800" y="3745"/>
                          </a:lnTo>
                          <a:lnTo>
                            <a:pt x="2864" y="3745"/>
                          </a:lnTo>
                          <a:lnTo>
                            <a:pt x="2848" y="4467"/>
                          </a:lnTo>
                          <a:lnTo>
                            <a:pt x="2832" y="4675"/>
                          </a:lnTo>
                          <a:lnTo>
                            <a:pt x="2816" y="4915"/>
                          </a:lnTo>
                          <a:cubicBezTo>
                            <a:pt x="2815" y="4932"/>
                            <a:pt x="2801" y="4945"/>
                            <a:pt x="2784" y="4944"/>
                          </a:cubicBezTo>
                          <a:cubicBezTo>
                            <a:pt x="2766" y="4944"/>
                            <a:pt x="2753" y="4930"/>
                            <a:pt x="2752" y="4913"/>
                          </a:cubicBezTo>
                          <a:lnTo>
                            <a:pt x="2736" y="3809"/>
                          </a:lnTo>
                          <a:lnTo>
                            <a:pt x="2737" y="3814"/>
                          </a:lnTo>
                          <a:lnTo>
                            <a:pt x="2721" y="3718"/>
                          </a:lnTo>
                          <a:lnTo>
                            <a:pt x="2784" y="3714"/>
                          </a:lnTo>
                          <a:lnTo>
                            <a:pt x="2768" y="3986"/>
                          </a:lnTo>
                          <a:cubicBezTo>
                            <a:pt x="2767" y="4002"/>
                            <a:pt x="2755" y="4015"/>
                            <a:pt x="2739" y="4016"/>
                          </a:cubicBezTo>
                          <a:cubicBezTo>
                            <a:pt x="2723" y="4018"/>
                            <a:pt x="2708" y="4007"/>
                            <a:pt x="2705" y="3991"/>
                          </a:cubicBezTo>
                          <a:lnTo>
                            <a:pt x="2689" y="3911"/>
                          </a:lnTo>
                          <a:lnTo>
                            <a:pt x="2752" y="3906"/>
                          </a:lnTo>
                          <a:lnTo>
                            <a:pt x="2736" y="4209"/>
                          </a:lnTo>
                          <a:lnTo>
                            <a:pt x="2720" y="5601"/>
                          </a:lnTo>
                          <a:cubicBezTo>
                            <a:pt x="2720" y="5618"/>
                            <a:pt x="2706" y="5632"/>
                            <a:pt x="2688" y="5632"/>
                          </a:cubicBezTo>
                          <a:cubicBezTo>
                            <a:pt x="2671" y="5632"/>
                            <a:pt x="2657" y="5618"/>
                            <a:pt x="2656" y="5601"/>
                          </a:cubicBezTo>
                          <a:lnTo>
                            <a:pt x="2640" y="4401"/>
                          </a:lnTo>
                          <a:lnTo>
                            <a:pt x="2642" y="4411"/>
                          </a:lnTo>
                          <a:lnTo>
                            <a:pt x="2626" y="4363"/>
                          </a:lnTo>
                          <a:lnTo>
                            <a:pt x="2688" y="4353"/>
                          </a:lnTo>
                          <a:lnTo>
                            <a:pt x="2672" y="5521"/>
                          </a:lnTo>
                          <a:cubicBezTo>
                            <a:pt x="2672" y="5538"/>
                            <a:pt x="2658" y="5553"/>
                            <a:pt x="2640" y="5552"/>
                          </a:cubicBezTo>
                          <a:cubicBezTo>
                            <a:pt x="2623" y="5552"/>
                            <a:pt x="2609" y="5538"/>
                            <a:pt x="2608" y="5521"/>
                          </a:cubicBezTo>
                          <a:lnTo>
                            <a:pt x="2592" y="2849"/>
                          </a:lnTo>
                          <a:lnTo>
                            <a:pt x="2656" y="2849"/>
                          </a:lnTo>
                          <a:lnTo>
                            <a:pt x="2640" y="3633"/>
                          </a:lnTo>
                          <a:lnTo>
                            <a:pt x="2624" y="4801"/>
                          </a:lnTo>
                          <a:cubicBezTo>
                            <a:pt x="2624" y="4818"/>
                            <a:pt x="2610" y="4833"/>
                            <a:pt x="2592" y="4832"/>
                          </a:cubicBezTo>
                          <a:cubicBezTo>
                            <a:pt x="2575" y="4832"/>
                            <a:pt x="2561" y="4818"/>
                            <a:pt x="2560" y="4801"/>
                          </a:cubicBezTo>
                          <a:lnTo>
                            <a:pt x="2545" y="3125"/>
                          </a:lnTo>
                          <a:lnTo>
                            <a:pt x="2529" y="3013"/>
                          </a:lnTo>
                          <a:lnTo>
                            <a:pt x="2592" y="3015"/>
                          </a:lnTo>
                          <a:lnTo>
                            <a:pt x="2576" y="3095"/>
                          </a:lnTo>
                          <a:lnTo>
                            <a:pt x="2576" y="3089"/>
                          </a:lnTo>
                          <a:lnTo>
                            <a:pt x="2544" y="6817"/>
                          </a:lnTo>
                          <a:cubicBezTo>
                            <a:pt x="2544" y="6834"/>
                            <a:pt x="2530" y="6848"/>
                            <a:pt x="2512" y="6848"/>
                          </a:cubicBezTo>
                          <a:cubicBezTo>
                            <a:pt x="2495" y="6848"/>
                            <a:pt x="2481" y="6834"/>
                            <a:pt x="2480" y="6817"/>
                          </a:cubicBezTo>
                          <a:lnTo>
                            <a:pt x="2464" y="4209"/>
                          </a:lnTo>
                          <a:lnTo>
                            <a:pt x="2525" y="4223"/>
                          </a:lnTo>
                          <a:lnTo>
                            <a:pt x="2509" y="4255"/>
                          </a:lnTo>
                          <a:cubicBezTo>
                            <a:pt x="2503" y="4268"/>
                            <a:pt x="2488" y="4275"/>
                            <a:pt x="2474" y="4272"/>
                          </a:cubicBezTo>
                          <a:cubicBezTo>
                            <a:pt x="2459" y="4269"/>
                            <a:pt x="2449" y="4256"/>
                            <a:pt x="2448" y="4241"/>
                          </a:cubicBezTo>
                          <a:lnTo>
                            <a:pt x="2432" y="3713"/>
                          </a:lnTo>
                          <a:lnTo>
                            <a:pt x="2496" y="3713"/>
                          </a:lnTo>
                          <a:lnTo>
                            <a:pt x="2480" y="5793"/>
                          </a:lnTo>
                          <a:cubicBezTo>
                            <a:pt x="2480" y="5810"/>
                            <a:pt x="2466" y="5824"/>
                            <a:pt x="2448" y="5824"/>
                          </a:cubicBezTo>
                          <a:cubicBezTo>
                            <a:pt x="2431" y="5824"/>
                            <a:pt x="2417" y="5810"/>
                            <a:pt x="2416" y="5793"/>
                          </a:cubicBezTo>
                          <a:lnTo>
                            <a:pt x="2400" y="3697"/>
                          </a:lnTo>
                          <a:lnTo>
                            <a:pt x="2464" y="3697"/>
                          </a:lnTo>
                          <a:lnTo>
                            <a:pt x="2448" y="4609"/>
                          </a:lnTo>
                          <a:cubicBezTo>
                            <a:pt x="2448" y="4626"/>
                            <a:pt x="2434" y="4640"/>
                            <a:pt x="2417" y="4640"/>
                          </a:cubicBezTo>
                          <a:cubicBezTo>
                            <a:pt x="2399" y="4641"/>
                            <a:pt x="2385" y="4627"/>
                            <a:pt x="2384" y="4609"/>
                          </a:cubicBezTo>
                          <a:lnTo>
                            <a:pt x="2368" y="3873"/>
                          </a:lnTo>
                          <a:lnTo>
                            <a:pt x="2432" y="3873"/>
                          </a:lnTo>
                          <a:lnTo>
                            <a:pt x="2416" y="4785"/>
                          </a:lnTo>
                          <a:lnTo>
                            <a:pt x="2400" y="5809"/>
                          </a:lnTo>
                          <a:cubicBezTo>
                            <a:pt x="2400" y="5826"/>
                            <a:pt x="2386" y="5840"/>
                            <a:pt x="2368" y="5840"/>
                          </a:cubicBezTo>
                          <a:cubicBezTo>
                            <a:pt x="2351" y="5840"/>
                            <a:pt x="2337" y="5826"/>
                            <a:pt x="2336" y="5809"/>
                          </a:cubicBezTo>
                          <a:lnTo>
                            <a:pt x="2320" y="4657"/>
                          </a:lnTo>
                          <a:lnTo>
                            <a:pt x="2384" y="4657"/>
                          </a:lnTo>
                          <a:lnTo>
                            <a:pt x="2368" y="5681"/>
                          </a:lnTo>
                          <a:cubicBezTo>
                            <a:pt x="2368" y="5698"/>
                            <a:pt x="2354" y="5712"/>
                            <a:pt x="2336" y="5712"/>
                          </a:cubicBezTo>
                          <a:cubicBezTo>
                            <a:pt x="2319" y="5712"/>
                            <a:pt x="2305" y="5698"/>
                            <a:pt x="2304" y="5681"/>
                          </a:cubicBezTo>
                          <a:lnTo>
                            <a:pt x="2288" y="4449"/>
                          </a:lnTo>
                          <a:lnTo>
                            <a:pt x="2352" y="4449"/>
                          </a:lnTo>
                          <a:lnTo>
                            <a:pt x="2336" y="5153"/>
                          </a:lnTo>
                          <a:cubicBezTo>
                            <a:pt x="2336" y="5171"/>
                            <a:pt x="2322" y="5185"/>
                            <a:pt x="2304" y="5184"/>
                          </a:cubicBezTo>
                          <a:cubicBezTo>
                            <a:pt x="2287" y="5184"/>
                            <a:pt x="2273" y="5170"/>
                            <a:pt x="2272" y="5153"/>
                          </a:cubicBezTo>
                          <a:lnTo>
                            <a:pt x="2256" y="3905"/>
                          </a:lnTo>
                          <a:lnTo>
                            <a:pt x="2320" y="3905"/>
                          </a:lnTo>
                          <a:lnTo>
                            <a:pt x="2304" y="5921"/>
                          </a:lnTo>
                          <a:cubicBezTo>
                            <a:pt x="2304" y="5938"/>
                            <a:pt x="2290" y="5952"/>
                            <a:pt x="2273" y="5952"/>
                          </a:cubicBezTo>
                          <a:cubicBezTo>
                            <a:pt x="2256" y="5953"/>
                            <a:pt x="2241" y="5939"/>
                            <a:pt x="2240" y="5922"/>
                          </a:cubicBezTo>
                          <a:lnTo>
                            <a:pt x="2224" y="5537"/>
                          </a:lnTo>
                          <a:lnTo>
                            <a:pt x="2208" y="3297"/>
                          </a:lnTo>
                          <a:lnTo>
                            <a:pt x="2272" y="3300"/>
                          </a:lnTo>
                          <a:lnTo>
                            <a:pt x="2256" y="3457"/>
                          </a:lnTo>
                          <a:lnTo>
                            <a:pt x="2240" y="4225"/>
                          </a:lnTo>
                          <a:cubicBezTo>
                            <a:pt x="2240" y="4243"/>
                            <a:pt x="2226" y="4257"/>
                            <a:pt x="2208" y="4256"/>
                          </a:cubicBezTo>
                          <a:cubicBezTo>
                            <a:pt x="2191" y="4256"/>
                            <a:pt x="2177" y="4242"/>
                            <a:pt x="2176" y="4225"/>
                          </a:cubicBezTo>
                          <a:lnTo>
                            <a:pt x="2160" y="2577"/>
                          </a:lnTo>
                          <a:lnTo>
                            <a:pt x="2224" y="2577"/>
                          </a:lnTo>
                          <a:lnTo>
                            <a:pt x="2208" y="4737"/>
                          </a:lnTo>
                          <a:lnTo>
                            <a:pt x="2192" y="5649"/>
                          </a:lnTo>
                          <a:cubicBezTo>
                            <a:pt x="2192" y="5667"/>
                            <a:pt x="2178" y="5681"/>
                            <a:pt x="2160" y="5680"/>
                          </a:cubicBezTo>
                          <a:cubicBezTo>
                            <a:pt x="2143" y="5680"/>
                            <a:pt x="2129" y="5666"/>
                            <a:pt x="2128" y="5649"/>
                          </a:cubicBezTo>
                          <a:lnTo>
                            <a:pt x="2112" y="3489"/>
                          </a:lnTo>
                          <a:lnTo>
                            <a:pt x="2176" y="3489"/>
                          </a:lnTo>
                          <a:lnTo>
                            <a:pt x="2144" y="4498"/>
                          </a:lnTo>
                          <a:lnTo>
                            <a:pt x="2128" y="4801"/>
                          </a:lnTo>
                          <a:lnTo>
                            <a:pt x="2112" y="5537"/>
                          </a:lnTo>
                          <a:cubicBezTo>
                            <a:pt x="2112" y="5555"/>
                            <a:pt x="2098" y="5569"/>
                            <a:pt x="2080" y="5568"/>
                          </a:cubicBezTo>
                          <a:cubicBezTo>
                            <a:pt x="2063" y="5568"/>
                            <a:pt x="2049" y="5554"/>
                            <a:pt x="2048" y="5537"/>
                          </a:cubicBezTo>
                          <a:lnTo>
                            <a:pt x="2032" y="4529"/>
                          </a:lnTo>
                          <a:lnTo>
                            <a:pt x="2096" y="4532"/>
                          </a:lnTo>
                          <a:lnTo>
                            <a:pt x="2080" y="4660"/>
                          </a:lnTo>
                          <a:cubicBezTo>
                            <a:pt x="2078" y="4677"/>
                            <a:pt x="2063" y="4689"/>
                            <a:pt x="2047" y="4688"/>
                          </a:cubicBezTo>
                          <a:cubicBezTo>
                            <a:pt x="2030" y="4687"/>
                            <a:pt x="2017" y="4674"/>
                            <a:pt x="2016" y="4657"/>
                          </a:cubicBezTo>
                          <a:lnTo>
                            <a:pt x="2000" y="2705"/>
                          </a:lnTo>
                          <a:lnTo>
                            <a:pt x="2064" y="2705"/>
                          </a:lnTo>
                          <a:lnTo>
                            <a:pt x="2048" y="5233"/>
                          </a:lnTo>
                          <a:cubicBezTo>
                            <a:pt x="2048" y="5250"/>
                            <a:pt x="2034" y="5264"/>
                            <a:pt x="2017" y="5264"/>
                          </a:cubicBezTo>
                          <a:cubicBezTo>
                            <a:pt x="1999" y="5265"/>
                            <a:pt x="1985" y="5250"/>
                            <a:pt x="1984" y="5233"/>
                          </a:cubicBezTo>
                          <a:lnTo>
                            <a:pt x="1968" y="3921"/>
                          </a:lnTo>
                          <a:lnTo>
                            <a:pt x="1952" y="2721"/>
                          </a:lnTo>
                          <a:lnTo>
                            <a:pt x="2016" y="2721"/>
                          </a:lnTo>
                          <a:lnTo>
                            <a:pt x="2000" y="4401"/>
                          </a:lnTo>
                          <a:lnTo>
                            <a:pt x="1984" y="5217"/>
                          </a:lnTo>
                          <a:cubicBezTo>
                            <a:pt x="1984" y="5234"/>
                            <a:pt x="1970" y="5248"/>
                            <a:pt x="1953" y="5248"/>
                          </a:cubicBezTo>
                          <a:cubicBezTo>
                            <a:pt x="1935" y="5249"/>
                            <a:pt x="1921" y="5235"/>
                            <a:pt x="1920" y="5217"/>
                          </a:cubicBezTo>
                          <a:lnTo>
                            <a:pt x="1904" y="4689"/>
                          </a:lnTo>
                          <a:lnTo>
                            <a:pt x="1968" y="4689"/>
                          </a:lnTo>
                          <a:lnTo>
                            <a:pt x="1952" y="5953"/>
                          </a:lnTo>
                          <a:cubicBezTo>
                            <a:pt x="1952" y="5970"/>
                            <a:pt x="1938" y="5985"/>
                            <a:pt x="1920" y="5984"/>
                          </a:cubicBezTo>
                          <a:cubicBezTo>
                            <a:pt x="1903" y="5984"/>
                            <a:pt x="1889" y="5970"/>
                            <a:pt x="1888" y="5953"/>
                          </a:cubicBezTo>
                          <a:lnTo>
                            <a:pt x="1872" y="3857"/>
                          </a:lnTo>
                          <a:lnTo>
                            <a:pt x="1936" y="3857"/>
                          </a:lnTo>
                          <a:lnTo>
                            <a:pt x="1920" y="4705"/>
                          </a:lnTo>
                          <a:cubicBezTo>
                            <a:pt x="1920" y="4707"/>
                            <a:pt x="1920" y="4710"/>
                            <a:pt x="1920" y="4712"/>
                          </a:cubicBezTo>
                          <a:lnTo>
                            <a:pt x="1904" y="4776"/>
                          </a:lnTo>
                          <a:cubicBezTo>
                            <a:pt x="1900" y="4792"/>
                            <a:pt x="1885" y="4802"/>
                            <a:pt x="1869" y="4800"/>
                          </a:cubicBezTo>
                          <a:cubicBezTo>
                            <a:pt x="1853" y="4798"/>
                            <a:pt x="1841" y="4785"/>
                            <a:pt x="1840" y="4769"/>
                          </a:cubicBezTo>
                          <a:lnTo>
                            <a:pt x="1824" y="2897"/>
                          </a:lnTo>
                          <a:lnTo>
                            <a:pt x="1888" y="2898"/>
                          </a:lnTo>
                          <a:lnTo>
                            <a:pt x="1872" y="3250"/>
                          </a:lnTo>
                          <a:lnTo>
                            <a:pt x="1856" y="3554"/>
                          </a:lnTo>
                          <a:cubicBezTo>
                            <a:pt x="1856" y="3571"/>
                            <a:pt x="1842" y="3584"/>
                            <a:pt x="1825" y="3584"/>
                          </a:cubicBezTo>
                          <a:cubicBezTo>
                            <a:pt x="1808" y="3585"/>
                            <a:pt x="1794" y="3572"/>
                            <a:pt x="1793" y="3555"/>
                          </a:cubicBezTo>
                          <a:lnTo>
                            <a:pt x="1777" y="3363"/>
                          </a:lnTo>
                          <a:lnTo>
                            <a:pt x="1761" y="3123"/>
                          </a:lnTo>
                          <a:lnTo>
                            <a:pt x="1824" y="3121"/>
                          </a:lnTo>
                          <a:lnTo>
                            <a:pt x="1808" y="3889"/>
                          </a:lnTo>
                          <a:lnTo>
                            <a:pt x="1792" y="4610"/>
                          </a:lnTo>
                          <a:lnTo>
                            <a:pt x="1760" y="5186"/>
                          </a:lnTo>
                          <a:cubicBezTo>
                            <a:pt x="1759" y="5203"/>
                            <a:pt x="1746" y="5216"/>
                            <a:pt x="1730" y="5216"/>
                          </a:cubicBezTo>
                          <a:cubicBezTo>
                            <a:pt x="1713" y="5217"/>
                            <a:pt x="1699" y="5205"/>
                            <a:pt x="1697" y="5188"/>
                          </a:cubicBezTo>
                          <a:lnTo>
                            <a:pt x="1680" y="5057"/>
                          </a:lnTo>
                          <a:lnTo>
                            <a:pt x="1664" y="3665"/>
                          </a:lnTo>
                          <a:lnTo>
                            <a:pt x="1728" y="3665"/>
                          </a:lnTo>
                          <a:lnTo>
                            <a:pt x="1712" y="4705"/>
                          </a:lnTo>
                          <a:cubicBezTo>
                            <a:pt x="1712" y="4722"/>
                            <a:pt x="1698" y="4737"/>
                            <a:pt x="1680" y="4736"/>
                          </a:cubicBezTo>
                          <a:cubicBezTo>
                            <a:pt x="1663" y="4736"/>
                            <a:pt x="1649" y="4722"/>
                            <a:pt x="1648" y="4705"/>
                          </a:cubicBezTo>
                          <a:lnTo>
                            <a:pt x="1632" y="3313"/>
                          </a:lnTo>
                          <a:lnTo>
                            <a:pt x="1696" y="3315"/>
                          </a:lnTo>
                          <a:lnTo>
                            <a:pt x="1680" y="3553"/>
                          </a:lnTo>
                          <a:lnTo>
                            <a:pt x="1664" y="6369"/>
                          </a:lnTo>
                          <a:cubicBezTo>
                            <a:pt x="1664" y="6386"/>
                            <a:pt x="1650" y="6400"/>
                            <a:pt x="1632" y="6400"/>
                          </a:cubicBezTo>
                          <a:cubicBezTo>
                            <a:pt x="1615" y="6400"/>
                            <a:pt x="1601" y="6386"/>
                            <a:pt x="1600" y="6369"/>
                          </a:cubicBezTo>
                          <a:lnTo>
                            <a:pt x="1584" y="4097"/>
                          </a:lnTo>
                          <a:lnTo>
                            <a:pt x="1648" y="4097"/>
                          </a:lnTo>
                          <a:lnTo>
                            <a:pt x="1632" y="5745"/>
                          </a:lnTo>
                          <a:cubicBezTo>
                            <a:pt x="1632" y="5762"/>
                            <a:pt x="1618" y="5776"/>
                            <a:pt x="1600" y="5776"/>
                          </a:cubicBezTo>
                          <a:cubicBezTo>
                            <a:pt x="1583" y="5776"/>
                            <a:pt x="1569" y="5762"/>
                            <a:pt x="1568" y="5745"/>
                          </a:cubicBezTo>
                          <a:lnTo>
                            <a:pt x="1552" y="3201"/>
                          </a:lnTo>
                          <a:lnTo>
                            <a:pt x="1616" y="3201"/>
                          </a:lnTo>
                          <a:lnTo>
                            <a:pt x="1600" y="3889"/>
                          </a:lnTo>
                          <a:lnTo>
                            <a:pt x="1584" y="4929"/>
                          </a:lnTo>
                          <a:cubicBezTo>
                            <a:pt x="1584" y="4946"/>
                            <a:pt x="1570" y="4960"/>
                            <a:pt x="1552" y="4960"/>
                          </a:cubicBezTo>
                          <a:cubicBezTo>
                            <a:pt x="1535" y="4960"/>
                            <a:pt x="1521" y="4946"/>
                            <a:pt x="1520" y="4929"/>
                          </a:cubicBezTo>
                          <a:lnTo>
                            <a:pt x="1504" y="3697"/>
                          </a:lnTo>
                          <a:lnTo>
                            <a:pt x="1488" y="2577"/>
                          </a:lnTo>
                          <a:lnTo>
                            <a:pt x="1552" y="2577"/>
                          </a:lnTo>
                          <a:lnTo>
                            <a:pt x="1536" y="5121"/>
                          </a:lnTo>
                          <a:cubicBezTo>
                            <a:pt x="1536" y="5138"/>
                            <a:pt x="1522" y="5152"/>
                            <a:pt x="1504" y="5152"/>
                          </a:cubicBezTo>
                          <a:cubicBezTo>
                            <a:pt x="1487" y="5152"/>
                            <a:pt x="1473" y="5138"/>
                            <a:pt x="1472" y="5121"/>
                          </a:cubicBezTo>
                          <a:lnTo>
                            <a:pt x="1456" y="3025"/>
                          </a:lnTo>
                          <a:lnTo>
                            <a:pt x="1520" y="3025"/>
                          </a:lnTo>
                          <a:lnTo>
                            <a:pt x="1504" y="5201"/>
                          </a:lnTo>
                          <a:cubicBezTo>
                            <a:pt x="1504" y="5218"/>
                            <a:pt x="1490" y="5232"/>
                            <a:pt x="1473" y="5232"/>
                          </a:cubicBezTo>
                          <a:cubicBezTo>
                            <a:pt x="1455" y="5233"/>
                            <a:pt x="1441" y="5218"/>
                            <a:pt x="1440" y="5201"/>
                          </a:cubicBezTo>
                          <a:lnTo>
                            <a:pt x="1424" y="3873"/>
                          </a:lnTo>
                          <a:lnTo>
                            <a:pt x="1408" y="2337"/>
                          </a:lnTo>
                          <a:lnTo>
                            <a:pt x="1472" y="2337"/>
                          </a:lnTo>
                          <a:lnTo>
                            <a:pt x="1456" y="4897"/>
                          </a:lnTo>
                          <a:lnTo>
                            <a:pt x="1440" y="5649"/>
                          </a:lnTo>
                          <a:cubicBezTo>
                            <a:pt x="1440" y="5666"/>
                            <a:pt x="1426" y="5680"/>
                            <a:pt x="1409" y="5680"/>
                          </a:cubicBezTo>
                          <a:cubicBezTo>
                            <a:pt x="1392" y="5681"/>
                            <a:pt x="1377" y="5667"/>
                            <a:pt x="1377" y="5650"/>
                          </a:cubicBezTo>
                          <a:lnTo>
                            <a:pt x="1360" y="5362"/>
                          </a:lnTo>
                          <a:lnTo>
                            <a:pt x="1344" y="4993"/>
                          </a:lnTo>
                          <a:lnTo>
                            <a:pt x="1328" y="4129"/>
                          </a:lnTo>
                          <a:lnTo>
                            <a:pt x="1390" y="4140"/>
                          </a:lnTo>
                          <a:lnTo>
                            <a:pt x="1358" y="4220"/>
                          </a:lnTo>
                          <a:lnTo>
                            <a:pt x="1360" y="4209"/>
                          </a:lnTo>
                          <a:lnTo>
                            <a:pt x="1344" y="5793"/>
                          </a:lnTo>
                          <a:cubicBezTo>
                            <a:pt x="1344" y="5810"/>
                            <a:pt x="1330" y="5824"/>
                            <a:pt x="1312" y="5824"/>
                          </a:cubicBezTo>
                          <a:cubicBezTo>
                            <a:pt x="1295" y="5824"/>
                            <a:pt x="1281" y="5810"/>
                            <a:pt x="1280" y="5793"/>
                          </a:cubicBezTo>
                          <a:lnTo>
                            <a:pt x="1264" y="4369"/>
                          </a:lnTo>
                          <a:lnTo>
                            <a:pt x="1328" y="4369"/>
                          </a:lnTo>
                          <a:lnTo>
                            <a:pt x="1312" y="5745"/>
                          </a:lnTo>
                          <a:cubicBezTo>
                            <a:pt x="1312" y="5762"/>
                            <a:pt x="1298" y="5776"/>
                            <a:pt x="1280" y="5776"/>
                          </a:cubicBezTo>
                          <a:cubicBezTo>
                            <a:pt x="1263" y="5776"/>
                            <a:pt x="1249" y="5762"/>
                            <a:pt x="1248" y="5745"/>
                          </a:cubicBezTo>
                          <a:lnTo>
                            <a:pt x="1233" y="4402"/>
                          </a:lnTo>
                          <a:lnTo>
                            <a:pt x="1217" y="4066"/>
                          </a:lnTo>
                          <a:lnTo>
                            <a:pt x="1280" y="4070"/>
                          </a:lnTo>
                          <a:lnTo>
                            <a:pt x="1264" y="4166"/>
                          </a:lnTo>
                          <a:cubicBezTo>
                            <a:pt x="1261" y="4182"/>
                            <a:pt x="1247" y="4194"/>
                            <a:pt x="1230" y="4192"/>
                          </a:cubicBezTo>
                          <a:cubicBezTo>
                            <a:pt x="1214" y="4191"/>
                            <a:pt x="1201" y="4178"/>
                            <a:pt x="1200" y="4161"/>
                          </a:cubicBezTo>
                          <a:lnTo>
                            <a:pt x="1184" y="3601"/>
                          </a:lnTo>
                          <a:lnTo>
                            <a:pt x="1248" y="3601"/>
                          </a:lnTo>
                          <a:lnTo>
                            <a:pt x="1232" y="4161"/>
                          </a:lnTo>
                          <a:cubicBezTo>
                            <a:pt x="1232" y="4179"/>
                            <a:pt x="1218" y="4192"/>
                            <a:pt x="1201" y="4192"/>
                          </a:cubicBezTo>
                          <a:cubicBezTo>
                            <a:pt x="1183" y="4193"/>
                            <a:pt x="1169" y="4179"/>
                            <a:pt x="1168" y="4162"/>
                          </a:cubicBezTo>
                          <a:lnTo>
                            <a:pt x="1153" y="3747"/>
                          </a:lnTo>
                          <a:lnTo>
                            <a:pt x="1137" y="3555"/>
                          </a:lnTo>
                          <a:lnTo>
                            <a:pt x="1200" y="3553"/>
                          </a:lnTo>
                          <a:lnTo>
                            <a:pt x="1184" y="4209"/>
                          </a:lnTo>
                          <a:lnTo>
                            <a:pt x="1168" y="5185"/>
                          </a:lnTo>
                          <a:cubicBezTo>
                            <a:pt x="1168" y="5203"/>
                            <a:pt x="1154" y="5217"/>
                            <a:pt x="1136" y="5216"/>
                          </a:cubicBezTo>
                          <a:cubicBezTo>
                            <a:pt x="1119" y="5216"/>
                            <a:pt x="1105" y="5202"/>
                            <a:pt x="1104" y="5185"/>
                          </a:cubicBezTo>
                          <a:lnTo>
                            <a:pt x="1088" y="1921"/>
                          </a:lnTo>
                          <a:lnTo>
                            <a:pt x="1152" y="1921"/>
                          </a:lnTo>
                          <a:lnTo>
                            <a:pt x="1136" y="6849"/>
                          </a:lnTo>
                          <a:cubicBezTo>
                            <a:pt x="1136" y="6866"/>
                            <a:pt x="1122" y="6880"/>
                            <a:pt x="1104" y="6880"/>
                          </a:cubicBezTo>
                          <a:cubicBezTo>
                            <a:pt x="1087" y="6880"/>
                            <a:pt x="1073" y="6866"/>
                            <a:pt x="1072" y="6849"/>
                          </a:cubicBezTo>
                          <a:lnTo>
                            <a:pt x="1056" y="3361"/>
                          </a:lnTo>
                          <a:lnTo>
                            <a:pt x="1040" y="2465"/>
                          </a:lnTo>
                          <a:lnTo>
                            <a:pt x="1104" y="2465"/>
                          </a:lnTo>
                          <a:lnTo>
                            <a:pt x="1088" y="4259"/>
                          </a:lnTo>
                          <a:lnTo>
                            <a:pt x="1072" y="4467"/>
                          </a:lnTo>
                          <a:cubicBezTo>
                            <a:pt x="1072" y="4470"/>
                            <a:pt x="1072" y="4472"/>
                            <a:pt x="1071" y="4475"/>
                          </a:cubicBezTo>
                          <a:lnTo>
                            <a:pt x="1055" y="4523"/>
                          </a:lnTo>
                          <a:lnTo>
                            <a:pt x="1056" y="4513"/>
                          </a:lnTo>
                          <a:lnTo>
                            <a:pt x="1040" y="5170"/>
                          </a:lnTo>
                          <a:lnTo>
                            <a:pt x="1024" y="5490"/>
                          </a:lnTo>
                          <a:lnTo>
                            <a:pt x="1008" y="5874"/>
                          </a:lnTo>
                          <a:cubicBezTo>
                            <a:pt x="1008" y="5891"/>
                            <a:pt x="993" y="5905"/>
                            <a:pt x="976" y="5904"/>
                          </a:cubicBezTo>
                          <a:cubicBezTo>
                            <a:pt x="959" y="5904"/>
                            <a:pt x="945" y="5890"/>
                            <a:pt x="944" y="5873"/>
                          </a:cubicBezTo>
                          <a:lnTo>
                            <a:pt x="928" y="3729"/>
                          </a:lnTo>
                          <a:lnTo>
                            <a:pt x="992" y="3731"/>
                          </a:lnTo>
                          <a:lnTo>
                            <a:pt x="960" y="4145"/>
                          </a:lnTo>
                          <a:lnTo>
                            <a:pt x="944" y="6001"/>
                          </a:lnTo>
                          <a:cubicBezTo>
                            <a:pt x="944" y="6018"/>
                            <a:pt x="930" y="6032"/>
                            <a:pt x="912" y="6032"/>
                          </a:cubicBezTo>
                          <a:cubicBezTo>
                            <a:pt x="895" y="6032"/>
                            <a:pt x="881" y="6018"/>
                            <a:pt x="880" y="6001"/>
                          </a:cubicBezTo>
                          <a:lnTo>
                            <a:pt x="864" y="4225"/>
                          </a:lnTo>
                          <a:lnTo>
                            <a:pt x="848" y="2001"/>
                          </a:lnTo>
                          <a:lnTo>
                            <a:pt x="912" y="2001"/>
                          </a:lnTo>
                          <a:lnTo>
                            <a:pt x="896" y="3137"/>
                          </a:lnTo>
                          <a:lnTo>
                            <a:pt x="880" y="4609"/>
                          </a:lnTo>
                          <a:cubicBezTo>
                            <a:pt x="880" y="4626"/>
                            <a:pt x="866" y="4640"/>
                            <a:pt x="849" y="4640"/>
                          </a:cubicBezTo>
                          <a:cubicBezTo>
                            <a:pt x="831" y="4641"/>
                            <a:pt x="817" y="4627"/>
                            <a:pt x="816" y="4609"/>
                          </a:cubicBezTo>
                          <a:lnTo>
                            <a:pt x="800" y="4065"/>
                          </a:lnTo>
                          <a:lnTo>
                            <a:pt x="864" y="4072"/>
                          </a:lnTo>
                          <a:lnTo>
                            <a:pt x="848" y="4136"/>
                          </a:lnTo>
                          <a:cubicBezTo>
                            <a:pt x="844" y="4152"/>
                            <a:pt x="829" y="4162"/>
                            <a:pt x="813" y="4160"/>
                          </a:cubicBezTo>
                          <a:cubicBezTo>
                            <a:pt x="797" y="4159"/>
                            <a:pt x="785" y="4145"/>
                            <a:pt x="784" y="4129"/>
                          </a:cubicBezTo>
                          <a:lnTo>
                            <a:pt x="768" y="3489"/>
                          </a:lnTo>
                          <a:lnTo>
                            <a:pt x="769" y="3495"/>
                          </a:lnTo>
                          <a:lnTo>
                            <a:pt x="753" y="3415"/>
                          </a:lnTo>
                          <a:lnTo>
                            <a:pt x="816" y="3414"/>
                          </a:lnTo>
                          <a:lnTo>
                            <a:pt x="800" y="3510"/>
                          </a:lnTo>
                          <a:cubicBezTo>
                            <a:pt x="797" y="3526"/>
                            <a:pt x="783" y="3537"/>
                            <a:pt x="766" y="3536"/>
                          </a:cubicBezTo>
                          <a:cubicBezTo>
                            <a:pt x="750" y="3535"/>
                            <a:pt x="737" y="3522"/>
                            <a:pt x="736" y="3506"/>
                          </a:cubicBezTo>
                          <a:lnTo>
                            <a:pt x="720" y="3026"/>
                          </a:lnTo>
                          <a:lnTo>
                            <a:pt x="784" y="3025"/>
                          </a:lnTo>
                          <a:lnTo>
                            <a:pt x="768" y="3553"/>
                          </a:lnTo>
                          <a:lnTo>
                            <a:pt x="752" y="4945"/>
                          </a:lnTo>
                          <a:cubicBezTo>
                            <a:pt x="752" y="4962"/>
                            <a:pt x="738" y="4976"/>
                            <a:pt x="721" y="4976"/>
                          </a:cubicBezTo>
                          <a:cubicBezTo>
                            <a:pt x="704" y="4977"/>
                            <a:pt x="689" y="4963"/>
                            <a:pt x="689" y="4946"/>
                          </a:cubicBezTo>
                          <a:lnTo>
                            <a:pt x="672" y="4641"/>
                          </a:lnTo>
                          <a:lnTo>
                            <a:pt x="656" y="3233"/>
                          </a:lnTo>
                          <a:lnTo>
                            <a:pt x="666" y="3255"/>
                          </a:lnTo>
                          <a:lnTo>
                            <a:pt x="650" y="3239"/>
                          </a:lnTo>
                          <a:lnTo>
                            <a:pt x="704" y="3217"/>
                          </a:lnTo>
                          <a:lnTo>
                            <a:pt x="688" y="4017"/>
                          </a:lnTo>
                          <a:cubicBezTo>
                            <a:pt x="688" y="4035"/>
                            <a:pt x="674" y="4049"/>
                            <a:pt x="656" y="4048"/>
                          </a:cubicBezTo>
                          <a:cubicBezTo>
                            <a:pt x="639" y="4048"/>
                            <a:pt x="625" y="4034"/>
                            <a:pt x="624" y="4017"/>
                          </a:cubicBezTo>
                          <a:lnTo>
                            <a:pt x="608" y="33"/>
                          </a:lnTo>
                          <a:lnTo>
                            <a:pt x="672" y="33"/>
                          </a:lnTo>
                          <a:lnTo>
                            <a:pt x="656" y="3057"/>
                          </a:lnTo>
                          <a:lnTo>
                            <a:pt x="640" y="4657"/>
                          </a:lnTo>
                          <a:cubicBezTo>
                            <a:pt x="640" y="4673"/>
                            <a:pt x="628" y="4687"/>
                            <a:pt x="611" y="4688"/>
                          </a:cubicBezTo>
                          <a:cubicBezTo>
                            <a:pt x="595" y="4690"/>
                            <a:pt x="580" y="4679"/>
                            <a:pt x="577" y="4663"/>
                          </a:cubicBezTo>
                          <a:lnTo>
                            <a:pt x="561" y="4583"/>
                          </a:lnTo>
                          <a:cubicBezTo>
                            <a:pt x="561" y="4581"/>
                            <a:pt x="560" y="4579"/>
                            <a:pt x="560" y="4577"/>
                          </a:cubicBezTo>
                          <a:lnTo>
                            <a:pt x="544" y="3361"/>
                          </a:lnTo>
                          <a:lnTo>
                            <a:pt x="608" y="3362"/>
                          </a:lnTo>
                          <a:lnTo>
                            <a:pt x="592" y="3617"/>
                          </a:lnTo>
                          <a:lnTo>
                            <a:pt x="560" y="4753"/>
                          </a:lnTo>
                          <a:lnTo>
                            <a:pt x="544" y="7089"/>
                          </a:lnTo>
                          <a:cubicBezTo>
                            <a:pt x="544" y="7106"/>
                            <a:pt x="530" y="7120"/>
                            <a:pt x="512" y="7120"/>
                          </a:cubicBezTo>
                          <a:cubicBezTo>
                            <a:pt x="495" y="7120"/>
                            <a:pt x="481" y="7106"/>
                            <a:pt x="480" y="7089"/>
                          </a:cubicBezTo>
                          <a:lnTo>
                            <a:pt x="464" y="3905"/>
                          </a:lnTo>
                          <a:lnTo>
                            <a:pt x="528" y="3905"/>
                          </a:lnTo>
                          <a:lnTo>
                            <a:pt x="512" y="5697"/>
                          </a:lnTo>
                          <a:cubicBezTo>
                            <a:pt x="512" y="5714"/>
                            <a:pt x="498" y="5728"/>
                            <a:pt x="481" y="5728"/>
                          </a:cubicBezTo>
                          <a:cubicBezTo>
                            <a:pt x="463" y="5728"/>
                            <a:pt x="449" y="5714"/>
                            <a:pt x="448" y="5697"/>
                          </a:cubicBezTo>
                          <a:lnTo>
                            <a:pt x="432" y="4273"/>
                          </a:lnTo>
                          <a:lnTo>
                            <a:pt x="496" y="4274"/>
                          </a:lnTo>
                          <a:lnTo>
                            <a:pt x="480" y="4658"/>
                          </a:lnTo>
                          <a:cubicBezTo>
                            <a:pt x="480" y="4675"/>
                            <a:pt x="465" y="4689"/>
                            <a:pt x="448" y="4688"/>
                          </a:cubicBezTo>
                          <a:cubicBezTo>
                            <a:pt x="431" y="4688"/>
                            <a:pt x="417" y="4674"/>
                            <a:pt x="416" y="4657"/>
                          </a:cubicBezTo>
                          <a:lnTo>
                            <a:pt x="400" y="2433"/>
                          </a:lnTo>
                          <a:lnTo>
                            <a:pt x="464" y="2433"/>
                          </a:lnTo>
                          <a:lnTo>
                            <a:pt x="448" y="5715"/>
                          </a:lnTo>
                          <a:lnTo>
                            <a:pt x="432" y="5891"/>
                          </a:lnTo>
                          <a:cubicBezTo>
                            <a:pt x="431" y="5908"/>
                            <a:pt x="416" y="5921"/>
                            <a:pt x="399" y="5920"/>
                          </a:cubicBezTo>
                          <a:cubicBezTo>
                            <a:pt x="382" y="5920"/>
                            <a:pt x="369" y="5906"/>
                            <a:pt x="368" y="5889"/>
                          </a:cubicBezTo>
                          <a:lnTo>
                            <a:pt x="353" y="4498"/>
                          </a:lnTo>
                          <a:lnTo>
                            <a:pt x="337" y="4194"/>
                          </a:lnTo>
                          <a:lnTo>
                            <a:pt x="400" y="4193"/>
                          </a:lnTo>
                          <a:lnTo>
                            <a:pt x="384" y="4945"/>
                          </a:lnTo>
                          <a:lnTo>
                            <a:pt x="368" y="5585"/>
                          </a:lnTo>
                          <a:cubicBezTo>
                            <a:pt x="368" y="5603"/>
                            <a:pt x="354" y="5617"/>
                            <a:pt x="336" y="5616"/>
                          </a:cubicBezTo>
                          <a:cubicBezTo>
                            <a:pt x="319" y="5616"/>
                            <a:pt x="305" y="5602"/>
                            <a:pt x="304" y="5585"/>
                          </a:cubicBezTo>
                          <a:lnTo>
                            <a:pt x="288" y="3649"/>
                          </a:lnTo>
                          <a:lnTo>
                            <a:pt x="352" y="3649"/>
                          </a:lnTo>
                          <a:lnTo>
                            <a:pt x="336" y="4929"/>
                          </a:lnTo>
                          <a:cubicBezTo>
                            <a:pt x="336" y="4946"/>
                            <a:pt x="322" y="4960"/>
                            <a:pt x="305" y="4960"/>
                          </a:cubicBezTo>
                          <a:cubicBezTo>
                            <a:pt x="287" y="4961"/>
                            <a:pt x="273" y="4947"/>
                            <a:pt x="272" y="4929"/>
                          </a:cubicBezTo>
                          <a:lnTo>
                            <a:pt x="256" y="4337"/>
                          </a:lnTo>
                          <a:lnTo>
                            <a:pt x="240" y="3489"/>
                          </a:lnTo>
                          <a:lnTo>
                            <a:pt x="304" y="3490"/>
                          </a:lnTo>
                          <a:lnTo>
                            <a:pt x="288" y="3938"/>
                          </a:lnTo>
                          <a:cubicBezTo>
                            <a:pt x="288" y="3955"/>
                            <a:pt x="274" y="3968"/>
                            <a:pt x="257" y="3968"/>
                          </a:cubicBezTo>
                          <a:cubicBezTo>
                            <a:pt x="240" y="3969"/>
                            <a:pt x="226" y="3955"/>
                            <a:pt x="225" y="3938"/>
                          </a:cubicBezTo>
                          <a:lnTo>
                            <a:pt x="209" y="3682"/>
                          </a:lnTo>
                          <a:lnTo>
                            <a:pt x="272" y="3681"/>
                          </a:lnTo>
                          <a:lnTo>
                            <a:pt x="256" y="4385"/>
                          </a:lnTo>
                          <a:cubicBezTo>
                            <a:pt x="256" y="4403"/>
                            <a:pt x="242" y="4417"/>
                            <a:pt x="224" y="4416"/>
                          </a:cubicBezTo>
                          <a:cubicBezTo>
                            <a:pt x="207" y="4416"/>
                            <a:pt x="193" y="4402"/>
                            <a:pt x="192" y="4385"/>
                          </a:cubicBezTo>
                          <a:lnTo>
                            <a:pt x="176" y="3137"/>
                          </a:lnTo>
                          <a:lnTo>
                            <a:pt x="240" y="3137"/>
                          </a:lnTo>
                          <a:lnTo>
                            <a:pt x="224" y="4945"/>
                          </a:lnTo>
                          <a:lnTo>
                            <a:pt x="208" y="5665"/>
                          </a:lnTo>
                          <a:cubicBezTo>
                            <a:pt x="208" y="5667"/>
                            <a:pt x="208" y="5669"/>
                            <a:pt x="208" y="5671"/>
                          </a:cubicBezTo>
                          <a:lnTo>
                            <a:pt x="192" y="5751"/>
                          </a:lnTo>
                          <a:cubicBezTo>
                            <a:pt x="189" y="5767"/>
                            <a:pt x="174" y="5778"/>
                            <a:pt x="158" y="5776"/>
                          </a:cubicBezTo>
                          <a:cubicBezTo>
                            <a:pt x="142" y="5775"/>
                            <a:pt x="129" y="5762"/>
                            <a:pt x="128" y="5746"/>
                          </a:cubicBezTo>
                          <a:lnTo>
                            <a:pt x="96" y="4817"/>
                          </a:lnTo>
                          <a:lnTo>
                            <a:pt x="80" y="3617"/>
                          </a:lnTo>
                          <a:lnTo>
                            <a:pt x="144" y="3624"/>
                          </a:lnTo>
                          <a:lnTo>
                            <a:pt x="128" y="3688"/>
                          </a:lnTo>
                          <a:cubicBezTo>
                            <a:pt x="124" y="3703"/>
                            <a:pt x="111" y="3713"/>
                            <a:pt x="96" y="3712"/>
                          </a:cubicBezTo>
                          <a:cubicBezTo>
                            <a:pt x="81" y="3712"/>
                            <a:pt x="68" y="3701"/>
                            <a:pt x="65" y="3687"/>
                          </a:cubicBezTo>
                          <a:lnTo>
                            <a:pt x="49" y="3607"/>
                          </a:lnTo>
                          <a:lnTo>
                            <a:pt x="112" y="3601"/>
                          </a:lnTo>
                          <a:lnTo>
                            <a:pt x="96" y="4193"/>
                          </a:lnTo>
                          <a:cubicBezTo>
                            <a:pt x="96" y="4211"/>
                            <a:pt x="82" y="4225"/>
                            <a:pt x="64" y="4224"/>
                          </a:cubicBezTo>
                          <a:cubicBezTo>
                            <a:pt x="47" y="4224"/>
                            <a:pt x="33" y="4210"/>
                            <a:pt x="32" y="4193"/>
                          </a:cubicBezTo>
                          <a:lnTo>
                            <a:pt x="16" y="3377"/>
                          </a:lnTo>
                          <a:lnTo>
                            <a:pt x="80" y="3378"/>
                          </a:lnTo>
                          <a:lnTo>
                            <a:pt x="64" y="3778"/>
                          </a:lnTo>
                          <a:cubicBezTo>
                            <a:pt x="64" y="3795"/>
                            <a:pt x="49" y="3809"/>
                            <a:pt x="31" y="3808"/>
                          </a:cubicBezTo>
                          <a:cubicBezTo>
                            <a:pt x="14" y="3808"/>
                            <a:pt x="0" y="3793"/>
                            <a:pt x="0" y="3775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0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-2182810" y="2089150"/>
                      <a:ext cx="322263" cy="465138"/>
                    </a:xfrm>
                    <a:custGeom>
                      <a:avLst/>
                      <a:gdLst>
                        <a:gd name="T0" fmla="*/ 128 w 3393"/>
                        <a:gd name="T1" fmla="*/ 784 h 4880"/>
                        <a:gd name="T2" fmla="*/ 272 w 3393"/>
                        <a:gd name="T3" fmla="*/ 3184 h 4880"/>
                        <a:gd name="T4" fmla="*/ 321 w 3393"/>
                        <a:gd name="T5" fmla="*/ 1360 h 4880"/>
                        <a:gd name="T6" fmla="*/ 448 w 3393"/>
                        <a:gd name="T7" fmla="*/ 1424 h 4880"/>
                        <a:gd name="T8" fmla="*/ 560 w 3393"/>
                        <a:gd name="T9" fmla="*/ 768 h 4880"/>
                        <a:gd name="T10" fmla="*/ 688 w 3393"/>
                        <a:gd name="T11" fmla="*/ 3168 h 4880"/>
                        <a:gd name="T12" fmla="*/ 769 w 3393"/>
                        <a:gd name="T13" fmla="*/ 2331 h 4880"/>
                        <a:gd name="T14" fmla="*/ 864 w 3393"/>
                        <a:gd name="T15" fmla="*/ 1760 h 4880"/>
                        <a:gd name="T16" fmla="*/ 1008 w 3393"/>
                        <a:gd name="T17" fmla="*/ 784 h 4880"/>
                        <a:gd name="T18" fmla="*/ 1040 w 3393"/>
                        <a:gd name="T19" fmla="*/ 3856 h 4880"/>
                        <a:gd name="T20" fmla="*/ 1168 w 3393"/>
                        <a:gd name="T21" fmla="*/ 2720 h 4880"/>
                        <a:gd name="T22" fmla="*/ 1280 w 3393"/>
                        <a:gd name="T23" fmla="*/ 1008 h 4880"/>
                        <a:gd name="T24" fmla="*/ 1424 w 3393"/>
                        <a:gd name="T25" fmla="*/ 4144 h 4880"/>
                        <a:gd name="T26" fmla="*/ 1456 w 3393"/>
                        <a:gd name="T27" fmla="*/ 1695 h 4880"/>
                        <a:gd name="T28" fmla="*/ 1585 w 3393"/>
                        <a:gd name="T29" fmla="*/ 2396 h 4880"/>
                        <a:gd name="T30" fmla="*/ 1696 w 3393"/>
                        <a:gd name="T31" fmla="*/ 656 h 4880"/>
                        <a:gd name="T32" fmla="*/ 1840 w 3393"/>
                        <a:gd name="T33" fmla="*/ 1583 h 4880"/>
                        <a:gd name="T34" fmla="*/ 1952 w 3393"/>
                        <a:gd name="T35" fmla="*/ 3200 h 4880"/>
                        <a:gd name="T36" fmla="*/ 2055 w 3393"/>
                        <a:gd name="T37" fmla="*/ 3130 h 4880"/>
                        <a:gd name="T38" fmla="*/ 2160 w 3393"/>
                        <a:gd name="T39" fmla="*/ 1231 h 4880"/>
                        <a:gd name="T40" fmla="*/ 2272 w 3393"/>
                        <a:gd name="T41" fmla="*/ 944 h 4880"/>
                        <a:gd name="T42" fmla="*/ 2368 w 3393"/>
                        <a:gd name="T43" fmla="*/ 2239 h 4880"/>
                        <a:gd name="T44" fmla="*/ 2496 w 3393"/>
                        <a:gd name="T45" fmla="*/ 1280 h 4880"/>
                        <a:gd name="T46" fmla="*/ 2608 w 3393"/>
                        <a:gd name="T47" fmla="*/ 752 h 4880"/>
                        <a:gd name="T48" fmla="*/ 2705 w 3393"/>
                        <a:gd name="T49" fmla="*/ 320 h 4880"/>
                        <a:gd name="T50" fmla="*/ 2832 w 3393"/>
                        <a:gd name="T51" fmla="*/ 3097 h 4880"/>
                        <a:gd name="T52" fmla="*/ 2928 w 3393"/>
                        <a:gd name="T53" fmla="*/ 1488 h 4880"/>
                        <a:gd name="T54" fmla="*/ 3040 w 3393"/>
                        <a:gd name="T55" fmla="*/ 2543 h 4880"/>
                        <a:gd name="T56" fmla="*/ 3152 w 3393"/>
                        <a:gd name="T57" fmla="*/ 4672 h 4880"/>
                        <a:gd name="T58" fmla="*/ 3202 w 3393"/>
                        <a:gd name="T59" fmla="*/ 1558 h 4880"/>
                        <a:gd name="T60" fmla="*/ 3312 w 3393"/>
                        <a:gd name="T61" fmla="*/ 3328 h 4880"/>
                        <a:gd name="T62" fmla="*/ 3265 w 3393"/>
                        <a:gd name="T63" fmla="*/ 3424 h 4880"/>
                        <a:gd name="T64" fmla="*/ 3200 w 3393"/>
                        <a:gd name="T65" fmla="*/ 1896 h 4880"/>
                        <a:gd name="T66" fmla="*/ 3008 w 3393"/>
                        <a:gd name="T67" fmla="*/ 545 h 4880"/>
                        <a:gd name="T68" fmla="*/ 2896 w 3393"/>
                        <a:gd name="T69" fmla="*/ 641 h 4880"/>
                        <a:gd name="T70" fmla="*/ 2880 w 3393"/>
                        <a:gd name="T71" fmla="*/ 2321 h 4880"/>
                        <a:gd name="T72" fmla="*/ 2704 w 3393"/>
                        <a:gd name="T73" fmla="*/ 1985 h 4880"/>
                        <a:gd name="T74" fmla="*/ 2672 w 3393"/>
                        <a:gd name="T75" fmla="*/ 1025 h 4880"/>
                        <a:gd name="T76" fmla="*/ 2480 w 3393"/>
                        <a:gd name="T77" fmla="*/ 657 h 4880"/>
                        <a:gd name="T78" fmla="*/ 2448 w 3393"/>
                        <a:gd name="T79" fmla="*/ 2052 h 4880"/>
                        <a:gd name="T80" fmla="*/ 2256 w 3393"/>
                        <a:gd name="T81" fmla="*/ 769 h 4880"/>
                        <a:gd name="T82" fmla="*/ 2144 w 3393"/>
                        <a:gd name="T83" fmla="*/ 177 h 4880"/>
                        <a:gd name="T84" fmla="*/ 2112 w 3393"/>
                        <a:gd name="T85" fmla="*/ 1090 h 4880"/>
                        <a:gd name="T86" fmla="*/ 1953 w 3393"/>
                        <a:gd name="T87" fmla="*/ 2288 h 4880"/>
                        <a:gd name="T88" fmla="*/ 1824 w 3393"/>
                        <a:gd name="T89" fmla="*/ 673 h 4880"/>
                        <a:gd name="T90" fmla="*/ 1792 w 3393"/>
                        <a:gd name="T91" fmla="*/ 3265 h 4880"/>
                        <a:gd name="T92" fmla="*/ 1680 w 3393"/>
                        <a:gd name="T93" fmla="*/ 4241 h 4880"/>
                        <a:gd name="T94" fmla="*/ 1552 w 3393"/>
                        <a:gd name="T95" fmla="*/ 1010 h 4880"/>
                        <a:gd name="T96" fmla="*/ 1425 w 3393"/>
                        <a:gd name="T97" fmla="*/ 3904 h 4880"/>
                        <a:gd name="T98" fmla="*/ 1376 w 3393"/>
                        <a:gd name="T99" fmla="*/ 1025 h 4880"/>
                        <a:gd name="T100" fmla="*/ 1264 w 3393"/>
                        <a:gd name="T101" fmla="*/ 2065 h 4880"/>
                        <a:gd name="T102" fmla="*/ 1104 w 3393"/>
                        <a:gd name="T103" fmla="*/ 3458 h 4880"/>
                        <a:gd name="T104" fmla="*/ 992 w 3393"/>
                        <a:gd name="T105" fmla="*/ 2449 h 4880"/>
                        <a:gd name="T106" fmla="*/ 960 w 3393"/>
                        <a:gd name="T107" fmla="*/ 1537 h 4880"/>
                        <a:gd name="T108" fmla="*/ 816 w 3393"/>
                        <a:gd name="T109" fmla="*/ 4561 h 4880"/>
                        <a:gd name="T110" fmla="*/ 736 w 3393"/>
                        <a:gd name="T111" fmla="*/ 1314 h 4880"/>
                        <a:gd name="T112" fmla="*/ 624 w 3393"/>
                        <a:gd name="T113" fmla="*/ 1953 h 4880"/>
                        <a:gd name="T114" fmla="*/ 497 w 3393"/>
                        <a:gd name="T115" fmla="*/ 2688 h 4880"/>
                        <a:gd name="T116" fmla="*/ 384 w 3393"/>
                        <a:gd name="T117" fmla="*/ 2929 h 4880"/>
                        <a:gd name="T118" fmla="*/ 240 w 3393"/>
                        <a:gd name="T119" fmla="*/ 1793 h 4880"/>
                        <a:gd name="T120" fmla="*/ 208 w 3393"/>
                        <a:gd name="T121" fmla="*/ 3697 h 4880"/>
                        <a:gd name="T122" fmla="*/ 96 w 3393"/>
                        <a:gd name="T123" fmla="*/ 3922 h 48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3393" h="4880">
                          <a:moveTo>
                            <a:pt x="64" y="2400"/>
                          </a:moveTo>
                          <a:lnTo>
                            <a:pt x="80" y="4400"/>
                          </a:lnTo>
                          <a:lnTo>
                            <a:pt x="16" y="4399"/>
                          </a:lnTo>
                          <a:lnTo>
                            <a:pt x="32" y="3919"/>
                          </a:lnTo>
                          <a:lnTo>
                            <a:pt x="48" y="1760"/>
                          </a:lnTo>
                          <a:lnTo>
                            <a:pt x="65" y="1502"/>
                          </a:lnTo>
                          <a:lnTo>
                            <a:pt x="80" y="1119"/>
                          </a:lnTo>
                          <a:cubicBezTo>
                            <a:pt x="81" y="1102"/>
                            <a:pt x="96" y="1088"/>
                            <a:pt x="113" y="1088"/>
                          </a:cubicBezTo>
                          <a:cubicBezTo>
                            <a:pt x="130" y="1089"/>
                            <a:pt x="144" y="1103"/>
                            <a:pt x="144" y="1120"/>
                          </a:cubicBezTo>
                          <a:lnTo>
                            <a:pt x="160" y="2960"/>
                          </a:lnTo>
                          <a:lnTo>
                            <a:pt x="97" y="2957"/>
                          </a:lnTo>
                          <a:lnTo>
                            <a:pt x="113" y="2813"/>
                          </a:lnTo>
                          <a:lnTo>
                            <a:pt x="128" y="784"/>
                          </a:lnTo>
                          <a:cubicBezTo>
                            <a:pt x="129" y="767"/>
                            <a:pt x="143" y="752"/>
                            <a:pt x="161" y="752"/>
                          </a:cubicBezTo>
                          <a:cubicBezTo>
                            <a:pt x="178" y="752"/>
                            <a:pt x="192" y="767"/>
                            <a:pt x="192" y="784"/>
                          </a:cubicBezTo>
                          <a:lnTo>
                            <a:pt x="208" y="3696"/>
                          </a:lnTo>
                          <a:lnTo>
                            <a:pt x="144" y="3696"/>
                          </a:lnTo>
                          <a:lnTo>
                            <a:pt x="160" y="1120"/>
                          </a:lnTo>
                          <a:cubicBezTo>
                            <a:pt x="161" y="1103"/>
                            <a:pt x="175" y="1089"/>
                            <a:pt x="192" y="1088"/>
                          </a:cubicBezTo>
                          <a:cubicBezTo>
                            <a:pt x="210" y="1088"/>
                            <a:pt x="224" y="1102"/>
                            <a:pt x="224" y="1120"/>
                          </a:cubicBezTo>
                          <a:lnTo>
                            <a:pt x="240" y="2240"/>
                          </a:lnTo>
                          <a:lnTo>
                            <a:pt x="176" y="2240"/>
                          </a:lnTo>
                          <a:lnTo>
                            <a:pt x="192" y="1664"/>
                          </a:lnTo>
                          <a:cubicBezTo>
                            <a:pt x="193" y="1646"/>
                            <a:pt x="207" y="1632"/>
                            <a:pt x="225" y="1632"/>
                          </a:cubicBezTo>
                          <a:cubicBezTo>
                            <a:pt x="242" y="1633"/>
                            <a:pt x="256" y="1647"/>
                            <a:pt x="256" y="1664"/>
                          </a:cubicBezTo>
                          <a:lnTo>
                            <a:pt x="272" y="3184"/>
                          </a:lnTo>
                          <a:lnTo>
                            <a:pt x="208" y="3184"/>
                          </a:lnTo>
                          <a:lnTo>
                            <a:pt x="224" y="496"/>
                          </a:lnTo>
                          <a:cubicBezTo>
                            <a:pt x="225" y="479"/>
                            <a:pt x="239" y="465"/>
                            <a:pt x="256" y="464"/>
                          </a:cubicBezTo>
                          <a:cubicBezTo>
                            <a:pt x="274" y="464"/>
                            <a:pt x="288" y="479"/>
                            <a:pt x="288" y="496"/>
                          </a:cubicBezTo>
                          <a:lnTo>
                            <a:pt x="304" y="1792"/>
                          </a:lnTo>
                          <a:lnTo>
                            <a:pt x="240" y="1791"/>
                          </a:lnTo>
                          <a:lnTo>
                            <a:pt x="256" y="1359"/>
                          </a:lnTo>
                          <a:cubicBezTo>
                            <a:pt x="257" y="1342"/>
                            <a:pt x="271" y="1328"/>
                            <a:pt x="289" y="1328"/>
                          </a:cubicBezTo>
                          <a:cubicBezTo>
                            <a:pt x="306" y="1329"/>
                            <a:pt x="320" y="1343"/>
                            <a:pt x="320" y="1360"/>
                          </a:cubicBezTo>
                          <a:lnTo>
                            <a:pt x="336" y="2288"/>
                          </a:lnTo>
                          <a:lnTo>
                            <a:pt x="272" y="2288"/>
                          </a:lnTo>
                          <a:lnTo>
                            <a:pt x="288" y="1392"/>
                          </a:lnTo>
                          <a:cubicBezTo>
                            <a:pt x="289" y="1374"/>
                            <a:pt x="303" y="1360"/>
                            <a:pt x="321" y="1360"/>
                          </a:cubicBezTo>
                          <a:cubicBezTo>
                            <a:pt x="338" y="1361"/>
                            <a:pt x="352" y="1375"/>
                            <a:pt x="352" y="1392"/>
                          </a:cubicBezTo>
                          <a:lnTo>
                            <a:pt x="368" y="2576"/>
                          </a:lnTo>
                          <a:lnTo>
                            <a:pt x="384" y="2927"/>
                          </a:lnTo>
                          <a:lnTo>
                            <a:pt x="320" y="2928"/>
                          </a:lnTo>
                          <a:lnTo>
                            <a:pt x="336" y="1664"/>
                          </a:lnTo>
                          <a:lnTo>
                            <a:pt x="369" y="1420"/>
                          </a:lnTo>
                          <a:cubicBezTo>
                            <a:pt x="371" y="1404"/>
                            <a:pt x="386" y="1391"/>
                            <a:pt x="402" y="1393"/>
                          </a:cubicBezTo>
                          <a:cubicBezTo>
                            <a:pt x="419" y="1394"/>
                            <a:pt x="432" y="1407"/>
                            <a:pt x="432" y="1424"/>
                          </a:cubicBezTo>
                          <a:lnTo>
                            <a:pt x="448" y="4096"/>
                          </a:lnTo>
                          <a:lnTo>
                            <a:pt x="384" y="4096"/>
                          </a:lnTo>
                          <a:lnTo>
                            <a:pt x="400" y="2752"/>
                          </a:lnTo>
                          <a:lnTo>
                            <a:pt x="416" y="1456"/>
                          </a:lnTo>
                          <a:cubicBezTo>
                            <a:pt x="417" y="1439"/>
                            <a:pt x="430" y="1425"/>
                            <a:pt x="448" y="1424"/>
                          </a:cubicBezTo>
                          <a:cubicBezTo>
                            <a:pt x="465" y="1424"/>
                            <a:pt x="479" y="1437"/>
                            <a:pt x="480" y="1455"/>
                          </a:cubicBezTo>
                          <a:lnTo>
                            <a:pt x="496" y="1727"/>
                          </a:lnTo>
                          <a:lnTo>
                            <a:pt x="512" y="2079"/>
                          </a:lnTo>
                          <a:lnTo>
                            <a:pt x="528" y="2656"/>
                          </a:lnTo>
                          <a:lnTo>
                            <a:pt x="464" y="2656"/>
                          </a:lnTo>
                          <a:lnTo>
                            <a:pt x="480" y="864"/>
                          </a:lnTo>
                          <a:cubicBezTo>
                            <a:pt x="481" y="847"/>
                            <a:pt x="495" y="833"/>
                            <a:pt x="512" y="832"/>
                          </a:cubicBezTo>
                          <a:cubicBezTo>
                            <a:pt x="530" y="832"/>
                            <a:pt x="544" y="846"/>
                            <a:pt x="544" y="864"/>
                          </a:cubicBezTo>
                          <a:lnTo>
                            <a:pt x="560" y="1888"/>
                          </a:lnTo>
                          <a:lnTo>
                            <a:pt x="576" y="2816"/>
                          </a:lnTo>
                          <a:lnTo>
                            <a:pt x="512" y="2816"/>
                          </a:lnTo>
                          <a:lnTo>
                            <a:pt x="528" y="800"/>
                          </a:lnTo>
                          <a:cubicBezTo>
                            <a:pt x="529" y="783"/>
                            <a:pt x="543" y="768"/>
                            <a:pt x="560" y="768"/>
                          </a:cubicBezTo>
                          <a:cubicBezTo>
                            <a:pt x="578" y="768"/>
                            <a:pt x="592" y="783"/>
                            <a:pt x="592" y="800"/>
                          </a:cubicBezTo>
                          <a:lnTo>
                            <a:pt x="608" y="2656"/>
                          </a:lnTo>
                          <a:lnTo>
                            <a:pt x="544" y="2656"/>
                          </a:lnTo>
                          <a:lnTo>
                            <a:pt x="560" y="1952"/>
                          </a:lnTo>
                          <a:cubicBezTo>
                            <a:pt x="561" y="1934"/>
                            <a:pt x="575" y="1920"/>
                            <a:pt x="593" y="1920"/>
                          </a:cubicBezTo>
                          <a:cubicBezTo>
                            <a:pt x="610" y="1921"/>
                            <a:pt x="624" y="1935"/>
                            <a:pt x="624" y="1952"/>
                          </a:cubicBezTo>
                          <a:lnTo>
                            <a:pt x="640" y="2896"/>
                          </a:lnTo>
                          <a:lnTo>
                            <a:pt x="576" y="2896"/>
                          </a:lnTo>
                          <a:lnTo>
                            <a:pt x="592" y="2304"/>
                          </a:lnTo>
                          <a:lnTo>
                            <a:pt x="608" y="1855"/>
                          </a:lnTo>
                          <a:cubicBezTo>
                            <a:pt x="609" y="1838"/>
                            <a:pt x="623" y="1824"/>
                            <a:pt x="641" y="1824"/>
                          </a:cubicBezTo>
                          <a:cubicBezTo>
                            <a:pt x="658" y="1825"/>
                            <a:pt x="672" y="1839"/>
                            <a:pt x="672" y="1856"/>
                          </a:cubicBezTo>
                          <a:lnTo>
                            <a:pt x="688" y="3168"/>
                          </a:lnTo>
                          <a:lnTo>
                            <a:pt x="704" y="4720"/>
                          </a:lnTo>
                          <a:lnTo>
                            <a:pt x="640" y="4720"/>
                          </a:lnTo>
                          <a:lnTo>
                            <a:pt x="656" y="1632"/>
                          </a:lnTo>
                          <a:lnTo>
                            <a:pt x="673" y="1311"/>
                          </a:lnTo>
                          <a:cubicBezTo>
                            <a:pt x="673" y="1294"/>
                            <a:pt x="688" y="1280"/>
                            <a:pt x="705" y="1280"/>
                          </a:cubicBezTo>
                          <a:cubicBezTo>
                            <a:pt x="722" y="1281"/>
                            <a:pt x="736" y="1295"/>
                            <a:pt x="736" y="1312"/>
                          </a:cubicBezTo>
                          <a:lnTo>
                            <a:pt x="752" y="2256"/>
                          </a:lnTo>
                          <a:lnTo>
                            <a:pt x="768" y="2639"/>
                          </a:lnTo>
                          <a:lnTo>
                            <a:pt x="736" y="2608"/>
                          </a:lnTo>
                          <a:lnTo>
                            <a:pt x="752" y="2608"/>
                          </a:lnTo>
                          <a:lnTo>
                            <a:pt x="721" y="2636"/>
                          </a:lnTo>
                          <a:lnTo>
                            <a:pt x="753" y="2428"/>
                          </a:lnTo>
                          <a:lnTo>
                            <a:pt x="769" y="2331"/>
                          </a:lnTo>
                          <a:lnTo>
                            <a:pt x="768" y="2336"/>
                          </a:lnTo>
                          <a:lnTo>
                            <a:pt x="784" y="224"/>
                          </a:lnTo>
                          <a:cubicBezTo>
                            <a:pt x="785" y="207"/>
                            <a:pt x="799" y="192"/>
                            <a:pt x="816" y="192"/>
                          </a:cubicBezTo>
                          <a:cubicBezTo>
                            <a:pt x="834" y="192"/>
                            <a:pt x="848" y="207"/>
                            <a:pt x="848" y="224"/>
                          </a:cubicBezTo>
                          <a:lnTo>
                            <a:pt x="864" y="1760"/>
                          </a:lnTo>
                          <a:lnTo>
                            <a:pt x="880" y="4560"/>
                          </a:lnTo>
                          <a:lnTo>
                            <a:pt x="816" y="4560"/>
                          </a:lnTo>
                          <a:lnTo>
                            <a:pt x="832" y="3392"/>
                          </a:lnTo>
                          <a:cubicBezTo>
                            <a:pt x="833" y="3375"/>
                            <a:pt x="847" y="3360"/>
                            <a:pt x="864" y="3360"/>
                          </a:cubicBezTo>
                          <a:cubicBezTo>
                            <a:pt x="882" y="3360"/>
                            <a:pt x="896" y="3375"/>
                            <a:pt x="896" y="3392"/>
                          </a:cubicBezTo>
                          <a:lnTo>
                            <a:pt x="912" y="4672"/>
                          </a:lnTo>
                          <a:lnTo>
                            <a:pt x="848" y="4672"/>
                          </a:lnTo>
                          <a:lnTo>
                            <a:pt x="864" y="1760"/>
                          </a:lnTo>
                          <a:cubicBezTo>
                            <a:pt x="865" y="1743"/>
                            <a:pt x="879" y="1728"/>
                            <a:pt x="896" y="1728"/>
                          </a:cubicBezTo>
                          <a:cubicBezTo>
                            <a:pt x="914" y="1728"/>
                            <a:pt x="928" y="1743"/>
                            <a:pt x="928" y="1760"/>
                          </a:cubicBezTo>
                          <a:lnTo>
                            <a:pt x="944" y="4544"/>
                          </a:lnTo>
                          <a:lnTo>
                            <a:pt x="880" y="4544"/>
                          </a:lnTo>
                          <a:lnTo>
                            <a:pt x="896" y="1536"/>
                          </a:lnTo>
                          <a:cubicBezTo>
                            <a:pt x="897" y="1519"/>
                            <a:pt x="911" y="1505"/>
                            <a:pt x="928" y="1504"/>
                          </a:cubicBezTo>
                          <a:cubicBezTo>
                            <a:pt x="946" y="1504"/>
                            <a:pt x="960" y="1519"/>
                            <a:pt x="960" y="1536"/>
                          </a:cubicBezTo>
                          <a:lnTo>
                            <a:pt x="976" y="2928"/>
                          </a:lnTo>
                          <a:lnTo>
                            <a:pt x="912" y="2927"/>
                          </a:lnTo>
                          <a:lnTo>
                            <a:pt x="928" y="2447"/>
                          </a:lnTo>
                          <a:lnTo>
                            <a:pt x="944" y="784"/>
                          </a:lnTo>
                          <a:cubicBezTo>
                            <a:pt x="945" y="767"/>
                            <a:pt x="959" y="752"/>
                            <a:pt x="977" y="752"/>
                          </a:cubicBezTo>
                          <a:cubicBezTo>
                            <a:pt x="994" y="752"/>
                            <a:pt x="1008" y="767"/>
                            <a:pt x="1008" y="784"/>
                          </a:cubicBezTo>
                          <a:lnTo>
                            <a:pt x="1024" y="3136"/>
                          </a:lnTo>
                          <a:lnTo>
                            <a:pt x="960" y="3136"/>
                          </a:lnTo>
                          <a:lnTo>
                            <a:pt x="976" y="1712"/>
                          </a:lnTo>
                          <a:cubicBezTo>
                            <a:pt x="977" y="1695"/>
                            <a:pt x="991" y="1681"/>
                            <a:pt x="1008" y="1680"/>
                          </a:cubicBezTo>
                          <a:cubicBezTo>
                            <a:pt x="1026" y="1680"/>
                            <a:pt x="1040" y="1694"/>
                            <a:pt x="1040" y="1712"/>
                          </a:cubicBezTo>
                          <a:lnTo>
                            <a:pt x="1056" y="2448"/>
                          </a:lnTo>
                          <a:lnTo>
                            <a:pt x="1072" y="3040"/>
                          </a:lnTo>
                          <a:lnTo>
                            <a:pt x="1008" y="3040"/>
                          </a:lnTo>
                          <a:lnTo>
                            <a:pt x="1024" y="1136"/>
                          </a:lnTo>
                          <a:cubicBezTo>
                            <a:pt x="1025" y="1119"/>
                            <a:pt x="1039" y="1104"/>
                            <a:pt x="1057" y="1104"/>
                          </a:cubicBezTo>
                          <a:cubicBezTo>
                            <a:pt x="1074" y="1104"/>
                            <a:pt x="1088" y="1119"/>
                            <a:pt x="1088" y="1136"/>
                          </a:cubicBezTo>
                          <a:lnTo>
                            <a:pt x="1104" y="3856"/>
                          </a:lnTo>
                          <a:lnTo>
                            <a:pt x="1040" y="3856"/>
                          </a:lnTo>
                          <a:lnTo>
                            <a:pt x="1056" y="2608"/>
                          </a:lnTo>
                          <a:lnTo>
                            <a:pt x="1072" y="512"/>
                          </a:lnTo>
                          <a:cubicBezTo>
                            <a:pt x="1073" y="495"/>
                            <a:pt x="1087" y="480"/>
                            <a:pt x="1104" y="480"/>
                          </a:cubicBezTo>
                          <a:cubicBezTo>
                            <a:pt x="1122" y="480"/>
                            <a:pt x="1136" y="495"/>
                            <a:pt x="1136" y="512"/>
                          </a:cubicBezTo>
                          <a:lnTo>
                            <a:pt x="1152" y="3024"/>
                          </a:lnTo>
                          <a:lnTo>
                            <a:pt x="1168" y="3455"/>
                          </a:lnTo>
                          <a:lnTo>
                            <a:pt x="1104" y="3456"/>
                          </a:lnTo>
                          <a:lnTo>
                            <a:pt x="1120" y="1760"/>
                          </a:lnTo>
                          <a:cubicBezTo>
                            <a:pt x="1121" y="1743"/>
                            <a:pt x="1135" y="1729"/>
                            <a:pt x="1152" y="1728"/>
                          </a:cubicBezTo>
                          <a:cubicBezTo>
                            <a:pt x="1169" y="1728"/>
                            <a:pt x="1184" y="1742"/>
                            <a:pt x="1184" y="1759"/>
                          </a:cubicBezTo>
                          <a:lnTo>
                            <a:pt x="1216" y="2559"/>
                          </a:lnTo>
                          <a:lnTo>
                            <a:pt x="1232" y="2717"/>
                          </a:lnTo>
                          <a:lnTo>
                            <a:pt x="1168" y="2720"/>
                          </a:lnTo>
                          <a:lnTo>
                            <a:pt x="1184" y="1968"/>
                          </a:lnTo>
                          <a:cubicBezTo>
                            <a:pt x="1185" y="1951"/>
                            <a:pt x="1198" y="1938"/>
                            <a:pt x="1214" y="1937"/>
                          </a:cubicBezTo>
                          <a:cubicBezTo>
                            <a:pt x="1231" y="1935"/>
                            <a:pt x="1245" y="1947"/>
                            <a:pt x="1248" y="1963"/>
                          </a:cubicBezTo>
                          <a:lnTo>
                            <a:pt x="1264" y="2059"/>
                          </a:lnTo>
                          <a:lnTo>
                            <a:pt x="1200" y="2064"/>
                          </a:lnTo>
                          <a:lnTo>
                            <a:pt x="1216" y="1520"/>
                          </a:lnTo>
                          <a:lnTo>
                            <a:pt x="1233" y="1215"/>
                          </a:lnTo>
                          <a:cubicBezTo>
                            <a:pt x="1233" y="1198"/>
                            <a:pt x="1248" y="1184"/>
                            <a:pt x="1265" y="1184"/>
                          </a:cubicBezTo>
                          <a:cubicBezTo>
                            <a:pt x="1282" y="1185"/>
                            <a:pt x="1296" y="1199"/>
                            <a:pt x="1296" y="1216"/>
                          </a:cubicBezTo>
                          <a:lnTo>
                            <a:pt x="1312" y="2992"/>
                          </a:lnTo>
                          <a:lnTo>
                            <a:pt x="1328" y="3263"/>
                          </a:lnTo>
                          <a:lnTo>
                            <a:pt x="1264" y="3264"/>
                          </a:lnTo>
                          <a:lnTo>
                            <a:pt x="1280" y="1008"/>
                          </a:lnTo>
                          <a:cubicBezTo>
                            <a:pt x="1281" y="991"/>
                            <a:pt x="1295" y="976"/>
                            <a:pt x="1312" y="976"/>
                          </a:cubicBezTo>
                          <a:cubicBezTo>
                            <a:pt x="1330" y="976"/>
                            <a:pt x="1344" y="991"/>
                            <a:pt x="1344" y="1008"/>
                          </a:cubicBezTo>
                          <a:lnTo>
                            <a:pt x="1360" y="3744"/>
                          </a:lnTo>
                          <a:lnTo>
                            <a:pt x="1296" y="3744"/>
                          </a:lnTo>
                          <a:lnTo>
                            <a:pt x="1312" y="1024"/>
                          </a:lnTo>
                          <a:cubicBezTo>
                            <a:pt x="1313" y="1007"/>
                            <a:pt x="1327" y="992"/>
                            <a:pt x="1344" y="992"/>
                          </a:cubicBezTo>
                          <a:cubicBezTo>
                            <a:pt x="1362" y="992"/>
                            <a:pt x="1376" y="1007"/>
                            <a:pt x="1376" y="1024"/>
                          </a:cubicBezTo>
                          <a:lnTo>
                            <a:pt x="1392" y="4064"/>
                          </a:lnTo>
                          <a:lnTo>
                            <a:pt x="1328" y="4064"/>
                          </a:lnTo>
                          <a:lnTo>
                            <a:pt x="1344" y="1184"/>
                          </a:lnTo>
                          <a:cubicBezTo>
                            <a:pt x="1345" y="1167"/>
                            <a:pt x="1359" y="1152"/>
                            <a:pt x="1376" y="1152"/>
                          </a:cubicBezTo>
                          <a:cubicBezTo>
                            <a:pt x="1394" y="1152"/>
                            <a:pt x="1408" y="1167"/>
                            <a:pt x="1408" y="1184"/>
                          </a:cubicBezTo>
                          <a:lnTo>
                            <a:pt x="1424" y="4144"/>
                          </a:lnTo>
                          <a:lnTo>
                            <a:pt x="1360" y="4144"/>
                          </a:lnTo>
                          <a:lnTo>
                            <a:pt x="1376" y="2752"/>
                          </a:lnTo>
                          <a:cubicBezTo>
                            <a:pt x="1377" y="2735"/>
                            <a:pt x="1391" y="2720"/>
                            <a:pt x="1408" y="2720"/>
                          </a:cubicBezTo>
                          <a:cubicBezTo>
                            <a:pt x="1426" y="2720"/>
                            <a:pt x="1440" y="2734"/>
                            <a:pt x="1440" y="2752"/>
                          </a:cubicBezTo>
                          <a:lnTo>
                            <a:pt x="1456" y="3872"/>
                          </a:lnTo>
                          <a:lnTo>
                            <a:pt x="1392" y="3872"/>
                          </a:lnTo>
                          <a:lnTo>
                            <a:pt x="1408" y="1904"/>
                          </a:lnTo>
                          <a:cubicBezTo>
                            <a:pt x="1409" y="1887"/>
                            <a:pt x="1423" y="1873"/>
                            <a:pt x="1440" y="1872"/>
                          </a:cubicBezTo>
                          <a:cubicBezTo>
                            <a:pt x="1458" y="1872"/>
                            <a:pt x="1472" y="1886"/>
                            <a:pt x="1472" y="1904"/>
                          </a:cubicBezTo>
                          <a:lnTo>
                            <a:pt x="1488" y="2912"/>
                          </a:lnTo>
                          <a:lnTo>
                            <a:pt x="1424" y="2912"/>
                          </a:lnTo>
                          <a:lnTo>
                            <a:pt x="1440" y="2096"/>
                          </a:lnTo>
                          <a:lnTo>
                            <a:pt x="1456" y="1695"/>
                          </a:lnTo>
                          <a:lnTo>
                            <a:pt x="1472" y="32"/>
                          </a:lnTo>
                          <a:cubicBezTo>
                            <a:pt x="1473" y="15"/>
                            <a:pt x="1487" y="1"/>
                            <a:pt x="1504" y="0"/>
                          </a:cubicBezTo>
                          <a:cubicBezTo>
                            <a:pt x="1522" y="0"/>
                            <a:pt x="1536" y="14"/>
                            <a:pt x="1536" y="32"/>
                          </a:cubicBezTo>
                          <a:lnTo>
                            <a:pt x="1552" y="1008"/>
                          </a:lnTo>
                          <a:lnTo>
                            <a:pt x="1488" y="1007"/>
                          </a:lnTo>
                          <a:lnTo>
                            <a:pt x="1504" y="511"/>
                          </a:lnTo>
                          <a:lnTo>
                            <a:pt x="1520" y="63"/>
                          </a:lnTo>
                          <a:cubicBezTo>
                            <a:pt x="1521" y="46"/>
                            <a:pt x="1536" y="32"/>
                            <a:pt x="1553" y="32"/>
                          </a:cubicBezTo>
                          <a:cubicBezTo>
                            <a:pt x="1570" y="33"/>
                            <a:pt x="1584" y="47"/>
                            <a:pt x="1584" y="64"/>
                          </a:cubicBezTo>
                          <a:lnTo>
                            <a:pt x="1616" y="4848"/>
                          </a:lnTo>
                          <a:lnTo>
                            <a:pt x="1552" y="4848"/>
                          </a:lnTo>
                          <a:lnTo>
                            <a:pt x="1568" y="2512"/>
                          </a:lnTo>
                          <a:lnTo>
                            <a:pt x="1585" y="2396"/>
                          </a:lnTo>
                          <a:lnTo>
                            <a:pt x="1601" y="2237"/>
                          </a:lnTo>
                          <a:cubicBezTo>
                            <a:pt x="1602" y="2220"/>
                            <a:pt x="1617" y="2208"/>
                            <a:pt x="1634" y="2209"/>
                          </a:cubicBezTo>
                          <a:cubicBezTo>
                            <a:pt x="1651" y="2209"/>
                            <a:pt x="1664" y="2223"/>
                            <a:pt x="1664" y="2240"/>
                          </a:cubicBezTo>
                          <a:lnTo>
                            <a:pt x="1680" y="4240"/>
                          </a:lnTo>
                          <a:lnTo>
                            <a:pt x="1616" y="4240"/>
                          </a:lnTo>
                          <a:lnTo>
                            <a:pt x="1632" y="2384"/>
                          </a:lnTo>
                          <a:lnTo>
                            <a:pt x="1649" y="2206"/>
                          </a:lnTo>
                          <a:cubicBezTo>
                            <a:pt x="1650" y="2189"/>
                            <a:pt x="1665" y="2176"/>
                            <a:pt x="1682" y="2176"/>
                          </a:cubicBezTo>
                          <a:cubicBezTo>
                            <a:pt x="1699" y="2177"/>
                            <a:pt x="1712" y="2191"/>
                            <a:pt x="1712" y="2208"/>
                          </a:cubicBezTo>
                          <a:lnTo>
                            <a:pt x="1728" y="3536"/>
                          </a:lnTo>
                          <a:lnTo>
                            <a:pt x="1664" y="3536"/>
                          </a:lnTo>
                          <a:lnTo>
                            <a:pt x="1680" y="2032"/>
                          </a:lnTo>
                          <a:lnTo>
                            <a:pt x="1696" y="656"/>
                          </a:lnTo>
                          <a:cubicBezTo>
                            <a:pt x="1697" y="639"/>
                            <a:pt x="1711" y="624"/>
                            <a:pt x="1729" y="624"/>
                          </a:cubicBezTo>
                          <a:cubicBezTo>
                            <a:pt x="1746" y="625"/>
                            <a:pt x="1760" y="639"/>
                            <a:pt x="1760" y="656"/>
                          </a:cubicBezTo>
                          <a:lnTo>
                            <a:pt x="1776" y="4112"/>
                          </a:lnTo>
                          <a:lnTo>
                            <a:pt x="1712" y="4112"/>
                          </a:lnTo>
                          <a:lnTo>
                            <a:pt x="1728" y="3264"/>
                          </a:lnTo>
                          <a:cubicBezTo>
                            <a:pt x="1729" y="3247"/>
                            <a:pt x="1743" y="3233"/>
                            <a:pt x="1760" y="3232"/>
                          </a:cubicBezTo>
                          <a:cubicBezTo>
                            <a:pt x="1778" y="3232"/>
                            <a:pt x="1792" y="3246"/>
                            <a:pt x="1792" y="3263"/>
                          </a:cubicBezTo>
                          <a:lnTo>
                            <a:pt x="1808" y="3743"/>
                          </a:lnTo>
                          <a:lnTo>
                            <a:pt x="1745" y="3743"/>
                          </a:lnTo>
                          <a:lnTo>
                            <a:pt x="1761" y="3455"/>
                          </a:lnTo>
                          <a:lnTo>
                            <a:pt x="1776" y="1584"/>
                          </a:lnTo>
                          <a:cubicBezTo>
                            <a:pt x="1777" y="1567"/>
                            <a:pt x="1791" y="1553"/>
                            <a:pt x="1808" y="1552"/>
                          </a:cubicBezTo>
                          <a:cubicBezTo>
                            <a:pt x="1826" y="1552"/>
                            <a:pt x="1840" y="1566"/>
                            <a:pt x="1840" y="1583"/>
                          </a:cubicBezTo>
                          <a:lnTo>
                            <a:pt x="1856" y="2095"/>
                          </a:lnTo>
                          <a:lnTo>
                            <a:pt x="1872" y="2976"/>
                          </a:lnTo>
                          <a:lnTo>
                            <a:pt x="1808" y="2976"/>
                          </a:lnTo>
                          <a:lnTo>
                            <a:pt x="1824" y="672"/>
                          </a:lnTo>
                          <a:cubicBezTo>
                            <a:pt x="1825" y="655"/>
                            <a:pt x="1839" y="641"/>
                            <a:pt x="1856" y="640"/>
                          </a:cubicBezTo>
                          <a:cubicBezTo>
                            <a:pt x="1874" y="640"/>
                            <a:pt x="1888" y="654"/>
                            <a:pt x="1888" y="672"/>
                          </a:cubicBezTo>
                          <a:lnTo>
                            <a:pt x="1904" y="1424"/>
                          </a:lnTo>
                          <a:lnTo>
                            <a:pt x="1840" y="1424"/>
                          </a:lnTo>
                          <a:lnTo>
                            <a:pt x="1856" y="160"/>
                          </a:lnTo>
                          <a:cubicBezTo>
                            <a:pt x="1857" y="143"/>
                            <a:pt x="1871" y="128"/>
                            <a:pt x="1889" y="128"/>
                          </a:cubicBezTo>
                          <a:cubicBezTo>
                            <a:pt x="1906" y="129"/>
                            <a:pt x="1920" y="143"/>
                            <a:pt x="1920" y="160"/>
                          </a:cubicBezTo>
                          <a:lnTo>
                            <a:pt x="1936" y="2560"/>
                          </a:lnTo>
                          <a:lnTo>
                            <a:pt x="1952" y="3200"/>
                          </a:lnTo>
                          <a:lnTo>
                            <a:pt x="1888" y="3200"/>
                          </a:lnTo>
                          <a:lnTo>
                            <a:pt x="1904" y="2096"/>
                          </a:lnTo>
                          <a:cubicBezTo>
                            <a:pt x="1905" y="2079"/>
                            <a:pt x="1918" y="2065"/>
                            <a:pt x="1935" y="2064"/>
                          </a:cubicBezTo>
                          <a:cubicBezTo>
                            <a:pt x="1952" y="2064"/>
                            <a:pt x="1967" y="2076"/>
                            <a:pt x="1968" y="2093"/>
                          </a:cubicBezTo>
                          <a:lnTo>
                            <a:pt x="1984" y="2253"/>
                          </a:lnTo>
                          <a:lnTo>
                            <a:pt x="1920" y="2255"/>
                          </a:lnTo>
                          <a:lnTo>
                            <a:pt x="1952" y="1503"/>
                          </a:lnTo>
                          <a:lnTo>
                            <a:pt x="1968" y="928"/>
                          </a:lnTo>
                          <a:cubicBezTo>
                            <a:pt x="1969" y="910"/>
                            <a:pt x="1983" y="896"/>
                            <a:pt x="2001" y="896"/>
                          </a:cubicBezTo>
                          <a:cubicBezTo>
                            <a:pt x="2018" y="897"/>
                            <a:pt x="2032" y="911"/>
                            <a:pt x="2032" y="928"/>
                          </a:cubicBezTo>
                          <a:lnTo>
                            <a:pt x="2048" y="3136"/>
                          </a:lnTo>
                          <a:lnTo>
                            <a:pt x="2039" y="3114"/>
                          </a:lnTo>
                          <a:lnTo>
                            <a:pt x="2055" y="3130"/>
                          </a:lnTo>
                          <a:lnTo>
                            <a:pt x="2004" y="3138"/>
                          </a:lnTo>
                          <a:lnTo>
                            <a:pt x="2020" y="3106"/>
                          </a:lnTo>
                          <a:lnTo>
                            <a:pt x="2016" y="3120"/>
                          </a:lnTo>
                          <a:lnTo>
                            <a:pt x="2032" y="1376"/>
                          </a:lnTo>
                          <a:lnTo>
                            <a:pt x="2049" y="1087"/>
                          </a:lnTo>
                          <a:cubicBezTo>
                            <a:pt x="2049" y="1069"/>
                            <a:pt x="2064" y="1056"/>
                            <a:pt x="2081" y="1056"/>
                          </a:cubicBezTo>
                          <a:cubicBezTo>
                            <a:pt x="2099" y="1057"/>
                            <a:pt x="2112" y="1071"/>
                            <a:pt x="2112" y="1088"/>
                          </a:cubicBezTo>
                          <a:lnTo>
                            <a:pt x="2128" y="3728"/>
                          </a:lnTo>
                          <a:lnTo>
                            <a:pt x="2064" y="3727"/>
                          </a:lnTo>
                          <a:lnTo>
                            <a:pt x="2080" y="3327"/>
                          </a:lnTo>
                          <a:lnTo>
                            <a:pt x="2096" y="1232"/>
                          </a:lnTo>
                          <a:cubicBezTo>
                            <a:pt x="2097" y="1215"/>
                            <a:pt x="2111" y="1201"/>
                            <a:pt x="2128" y="1200"/>
                          </a:cubicBezTo>
                          <a:cubicBezTo>
                            <a:pt x="2145" y="1200"/>
                            <a:pt x="2160" y="1214"/>
                            <a:pt x="2160" y="1231"/>
                          </a:cubicBezTo>
                          <a:lnTo>
                            <a:pt x="2176" y="1727"/>
                          </a:lnTo>
                          <a:lnTo>
                            <a:pt x="2192" y="2079"/>
                          </a:lnTo>
                          <a:lnTo>
                            <a:pt x="2128" y="2080"/>
                          </a:lnTo>
                          <a:lnTo>
                            <a:pt x="2144" y="176"/>
                          </a:lnTo>
                          <a:cubicBezTo>
                            <a:pt x="2145" y="159"/>
                            <a:pt x="2159" y="144"/>
                            <a:pt x="2176" y="144"/>
                          </a:cubicBezTo>
                          <a:cubicBezTo>
                            <a:pt x="2194" y="144"/>
                            <a:pt x="2208" y="159"/>
                            <a:pt x="2208" y="176"/>
                          </a:cubicBezTo>
                          <a:lnTo>
                            <a:pt x="2224" y="2528"/>
                          </a:lnTo>
                          <a:lnTo>
                            <a:pt x="2240" y="3424"/>
                          </a:lnTo>
                          <a:lnTo>
                            <a:pt x="2176" y="3424"/>
                          </a:lnTo>
                          <a:lnTo>
                            <a:pt x="2192" y="1488"/>
                          </a:lnTo>
                          <a:lnTo>
                            <a:pt x="2208" y="944"/>
                          </a:lnTo>
                          <a:cubicBezTo>
                            <a:pt x="2209" y="926"/>
                            <a:pt x="2223" y="912"/>
                            <a:pt x="2241" y="912"/>
                          </a:cubicBezTo>
                          <a:cubicBezTo>
                            <a:pt x="2258" y="913"/>
                            <a:pt x="2272" y="927"/>
                            <a:pt x="2272" y="944"/>
                          </a:cubicBezTo>
                          <a:lnTo>
                            <a:pt x="2288" y="3840"/>
                          </a:lnTo>
                          <a:lnTo>
                            <a:pt x="2304" y="4464"/>
                          </a:lnTo>
                          <a:lnTo>
                            <a:pt x="2240" y="4464"/>
                          </a:lnTo>
                          <a:lnTo>
                            <a:pt x="2256" y="768"/>
                          </a:lnTo>
                          <a:cubicBezTo>
                            <a:pt x="2257" y="751"/>
                            <a:pt x="2271" y="736"/>
                            <a:pt x="2288" y="736"/>
                          </a:cubicBezTo>
                          <a:cubicBezTo>
                            <a:pt x="2306" y="736"/>
                            <a:pt x="2320" y="751"/>
                            <a:pt x="2320" y="768"/>
                          </a:cubicBezTo>
                          <a:lnTo>
                            <a:pt x="2336" y="2832"/>
                          </a:lnTo>
                          <a:lnTo>
                            <a:pt x="2282" y="2810"/>
                          </a:lnTo>
                          <a:lnTo>
                            <a:pt x="2298" y="2794"/>
                          </a:lnTo>
                          <a:lnTo>
                            <a:pt x="2288" y="2816"/>
                          </a:lnTo>
                          <a:lnTo>
                            <a:pt x="2304" y="2240"/>
                          </a:lnTo>
                          <a:cubicBezTo>
                            <a:pt x="2305" y="2222"/>
                            <a:pt x="2319" y="2209"/>
                            <a:pt x="2336" y="2208"/>
                          </a:cubicBezTo>
                          <a:cubicBezTo>
                            <a:pt x="2353" y="2208"/>
                            <a:pt x="2368" y="2222"/>
                            <a:pt x="2368" y="2239"/>
                          </a:cubicBezTo>
                          <a:lnTo>
                            <a:pt x="2384" y="2591"/>
                          </a:lnTo>
                          <a:lnTo>
                            <a:pt x="2416" y="3215"/>
                          </a:lnTo>
                          <a:lnTo>
                            <a:pt x="2352" y="3216"/>
                          </a:lnTo>
                          <a:lnTo>
                            <a:pt x="2368" y="2208"/>
                          </a:lnTo>
                          <a:lnTo>
                            <a:pt x="2385" y="2045"/>
                          </a:lnTo>
                          <a:cubicBezTo>
                            <a:pt x="2386" y="2029"/>
                            <a:pt x="2401" y="2016"/>
                            <a:pt x="2417" y="2016"/>
                          </a:cubicBezTo>
                          <a:cubicBezTo>
                            <a:pt x="2434" y="2017"/>
                            <a:pt x="2448" y="2030"/>
                            <a:pt x="2448" y="2047"/>
                          </a:cubicBezTo>
                          <a:lnTo>
                            <a:pt x="2464" y="2383"/>
                          </a:lnTo>
                          <a:lnTo>
                            <a:pt x="2480" y="2831"/>
                          </a:lnTo>
                          <a:lnTo>
                            <a:pt x="2416" y="2832"/>
                          </a:lnTo>
                          <a:lnTo>
                            <a:pt x="2432" y="1280"/>
                          </a:lnTo>
                          <a:cubicBezTo>
                            <a:pt x="2433" y="1263"/>
                            <a:pt x="2447" y="1249"/>
                            <a:pt x="2464" y="1248"/>
                          </a:cubicBezTo>
                          <a:cubicBezTo>
                            <a:pt x="2482" y="1248"/>
                            <a:pt x="2496" y="1263"/>
                            <a:pt x="2496" y="1280"/>
                          </a:cubicBezTo>
                          <a:lnTo>
                            <a:pt x="2512" y="2432"/>
                          </a:lnTo>
                          <a:lnTo>
                            <a:pt x="2448" y="2432"/>
                          </a:lnTo>
                          <a:lnTo>
                            <a:pt x="2464" y="1712"/>
                          </a:lnTo>
                          <a:lnTo>
                            <a:pt x="2480" y="656"/>
                          </a:lnTo>
                          <a:cubicBezTo>
                            <a:pt x="2481" y="638"/>
                            <a:pt x="2495" y="624"/>
                            <a:pt x="2513" y="624"/>
                          </a:cubicBezTo>
                          <a:cubicBezTo>
                            <a:pt x="2530" y="625"/>
                            <a:pt x="2544" y="639"/>
                            <a:pt x="2544" y="656"/>
                          </a:cubicBezTo>
                          <a:lnTo>
                            <a:pt x="2560" y="3488"/>
                          </a:lnTo>
                          <a:lnTo>
                            <a:pt x="2496" y="3488"/>
                          </a:lnTo>
                          <a:lnTo>
                            <a:pt x="2512" y="2304"/>
                          </a:lnTo>
                          <a:lnTo>
                            <a:pt x="2529" y="2015"/>
                          </a:lnTo>
                          <a:lnTo>
                            <a:pt x="2544" y="752"/>
                          </a:lnTo>
                          <a:cubicBezTo>
                            <a:pt x="2545" y="735"/>
                            <a:pt x="2559" y="720"/>
                            <a:pt x="2577" y="720"/>
                          </a:cubicBezTo>
                          <a:cubicBezTo>
                            <a:pt x="2594" y="721"/>
                            <a:pt x="2608" y="735"/>
                            <a:pt x="2608" y="752"/>
                          </a:cubicBezTo>
                          <a:lnTo>
                            <a:pt x="2624" y="3744"/>
                          </a:lnTo>
                          <a:lnTo>
                            <a:pt x="2560" y="3744"/>
                          </a:lnTo>
                          <a:lnTo>
                            <a:pt x="2576" y="2512"/>
                          </a:lnTo>
                          <a:lnTo>
                            <a:pt x="2592" y="1584"/>
                          </a:lnTo>
                          <a:lnTo>
                            <a:pt x="2608" y="1024"/>
                          </a:lnTo>
                          <a:cubicBezTo>
                            <a:pt x="2609" y="1006"/>
                            <a:pt x="2623" y="992"/>
                            <a:pt x="2641" y="992"/>
                          </a:cubicBezTo>
                          <a:cubicBezTo>
                            <a:pt x="2658" y="993"/>
                            <a:pt x="2672" y="1007"/>
                            <a:pt x="2672" y="1024"/>
                          </a:cubicBezTo>
                          <a:lnTo>
                            <a:pt x="2688" y="3248"/>
                          </a:lnTo>
                          <a:lnTo>
                            <a:pt x="2704" y="3631"/>
                          </a:lnTo>
                          <a:lnTo>
                            <a:pt x="2640" y="3632"/>
                          </a:lnTo>
                          <a:lnTo>
                            <a:pt x="2656" y="1424"/>
                          </a:lnTo>
                          <a:lnTo>
                            <a:pt x="2672" y="352"/>
                          </a:lnTo>
                          <a:cubicBezTo>
                            <a:pt x="2673" y="334"/>
                            <a:pt x="2687" y="320"/>
                            <a:pt x="2705" y="320"/>
                          </a:cubicBezTo>
                          <a:cubicBezTo>
                            <a:pt x="2722" y="321"/>
                            <a:pt x="2736" y="335"/>
                            <a:pt x="2736" y="352"/>
                          </a:cubicBezTo>
                          <a:lnTo>
                            <a:pt x="2752" y="2144"/>
                          </a:lnTo>
                          <a:lnTo>
                            <a:pt x="2689" y="2141"/>
                          </a:lnTo>
                          <a:lnTo>
                            <a:pt x="2705" y="1981"/>
                          </a:lnTo>
                          <a:cubicBezTo>
                            <a:pt x="2706" y="1964"/>
                            <a:pt x="2721" y="1952"/>
                            <a:pt x="2738" y="1952"/>
                          </a:cubicBezTo>
                          <a:cubicBezTo>
                            <a:pt x="2755" y="1953"/>
                            <a:pt x="2768" y="1967"/>
                            <a:pt x="2768" y="1984"/>
                          </a:cubicBezTo>
                          <a:lnTo>
                            <a:pt x="2800" y="3856"/>
                          </a:lnTo>
                          <a:lnTo>
                            <a:pt x="2736" y="3856"/>
                          </a:lnTo>
                          <a:lnTo>
                            <a:pt x="2752" y="2752"/>
                          </a:lnTo>
                          <a:cubicBezTo>
                            <a:pt x="2753" y="2735"/>
                            <a:pt x="2767" y="2721"/>
                            <a:pt x="2784" y="2720"/>
                          </a:cubicBezTo>
                          <a:cubicBezTo>
                            <a:pt x="2801" y="2720"/>
                            <a:pt x="2816" y="2734"/>
                            <a:pt x="2816" y="2751"/>
                          </a:cubicBezTo>
                          <a:lnTo>
                            <a:pt x="2832" y="3103"/>
                          </a:lnTo>
                          <a:lnTo>
                            <a:pt x="2832" y="3097"/>
                          </a:lnTo>
                          <a:lnTo>
                            <a:pt x="2848" y="3161"/>
                          </a:lnTo>
                          <a:cubicBezTo>
                            <a:pt x="2848" y="3162"/>
                            <a:pt x="2848" y="3164"/>
                            <a:pt x="2848" y="3166"/>
                          </a:cubicBezTo>
                          <a:lnTo>
                            <a:pt x="2864" y="3342"/>
                          </a:lnTo>
                          <a:lnTo>
                            <a:pt x="2800" y="3344"/>
                          </a:lnTo>
                          <a:lnTo>
                            <a:pt x="2816" y="2320"/>
                          </a:lnTo>
                          <a:cubicBezTo>
                            <a:pt x="2817" y="2302"/>
                            <a:pt x="2831" y="2288"/>
                            <a:pt x="2849" y="2288"/>
                          </a:cubicBezTo>
                          <a:cubicBezTo>
                            <a:pt x="2866" y="2289"/>
                            <a:pt x="2880" y="2303"/>
                            <a:pt x="2880" y="2320"/>
                          </a:cubicBezTo>
                          <a:lnTo>
                            <a:pt x="2896" y="4032"/>
                          </a:lnTo>
                          <a:lnTo>
                            <a:pt x="2832" y="4032"/>
                          </a:lnTo>
                          <a:lnTo>
                            <a:pt x="2848" y="1488"/>
                          </a:lnTo>
                          <a:cubicBezTo>
                            <a:pt x="2849" y="1471"/>
                            <a:pt x="2863" y="1456"/>
                            <a:pt x="2880" y="1456"/>
                          </a:cubicBezTo>
                          <a:lnTo>
                            <a:pt x="2896" y="1456"/>
                          </a:lnTo>
                          <a:cubicBezTo>
                            <a:pt x="2914" y="1456"/>
                            <a:pt x="2928" y="1470"/>
                            <a:pt x="2928" y="1488"/>
                          </a:cubicBezTo>
                          <a:lnTo>
                            <a:pt x="2944" y="2288"/>
                          </a:lnTo>
                          <a:lnTo>
                            <a:pt x="2880" y="2288"/>
                          </a:lnTo>
                          <a:lnTo>
                            <a:pt x="2896" y="640"/>
                          </a:lnTo>
                          <a:cubicBezTo>
                            <a:pt x="2897" y="623"/>
                            <a:pt x="2911" y="608"/>
                            <a:pt x="2928" y="608"/>
                          </a:cubicBezTo>
                          <a:cubicBezTo>
                            <a:pt x="2946" y="608"/>
                            <a:pt x="2960" y="623"/>
                            <a:pt x="2960" y="640"/>
                          </a:cubicBezTo>
                          <a:lnTo>
                            <a:pt x="2976" y="2256"/>
                          </a:lnTo>
                          <a:lnTo>
                            <a:pt x="2912" y="2256"/>
                          </a:lnTo>
                          <a:lnTo>
                            <a:pt x="2928" y="1312"/>
                          </a:lnTo>
                          <a:cubicBezTo>
                            <a:pt x="2929" y="1295"/>
                            <a:pt x="2943" y="1281"/>
                            <a:pt x="2960" y="1280"/>
                          </a:cubicBezTo>
                          <a:cubicBezTo>
                            <a:pt x="2978" y="1280"/>
                            <a:pt x="2992" y="1294"/>
                            <a:pt x="2992" y="1311"/>
                          </a:cubicBezTo>
                          <a:lnTo>
                            <a:pt x="3008" y="1823"/>
                          </a:lnTo>
                          <a:lnTo>
                            <a:pt x="3024" y="2223"/>
                          </a:lnTo>
                          <a:lnTo>
                            <a:pt x="3040" y="2543"/>
                          </a:lnTo>
                          <a:lnTo>
                            <a:pt x="3056" y="4000"/>
                          </a:lnTo>
                          <a:lnTo>
                            <a:pt x="2992" y="4000"/>
                          </a:lnTo>
                          <a:lnTo>
                            <a:pt x="3008" y="544"/>
                          </a:lnTo>
                          <a:cubicBezTo>
                            <a:pt x="3009" y="527"/>
                            <a:pt x="3023" y="512"/>
                            <a:pt x="3040" y="512"/>
                          </a:cubicBezTo>
                          <a:cubicBezTo>
                            <a:pt x="3058" y="512"/>
                            <a:pt x="3072" y="527"/>
                            <a:pt x="3072" y="544"/>
                          </a:cubicBezTo>
                          <a:lnTo>
                            <a:pt x="3088" y="2928"/>
                          </a:lnTo>
                          <a:lnTo>
                            <a:pt x="3104" y="3036"/>
                          </a:lnTo>
                          <a:lnTo>
                            <a:pt x="3040" y="3040"/>
                          </a:lnTo>
                          <a:lnTo>
                            <a:pt x="3056" y="2080"/>
                          </a:lnTo>
                          <a:cubicBezTo>
                            <a:pt x="3057" y="2063"/>
                            <a:pt x="3071" y="2049"/>
                            <a:pt x="3088" y="2048"/>
                          </a:cubicBezTo>
                          <a:cubicBezTo>
                            <a:pt x="3105" y="2048"/>
                            <a:pt x="3120" y="2062"/>
                            <a:pt x="3120" y="2079"/>
                          </a:cubicBezTo>
                          <a:lnTo>
                            <a:pt x="3136" y="2399"/>
                          </a:lnTo>
                          <a:lnTo>
                            <a:pt x="3152" y="4672"/>
                          </a:lnTo>
                          <a:lnTo>
                            <a:pt x="3088" y="4672"/>
                          </a:lnTo>
                          <a:lnTo>
                            <a:pt x="3104" y="2016"/>
                          </a:lnTo>
                          <a:cubicBezTo>
                            <a:pt x="3104" y="2014"/>
                            <a:pt x="3105" y="2011"/>
                            <a:pt x="3105" y="2009"/>
                          </a:cubicBezTo>
                          <a:lnTo>
                            <a:pt x="3137" y="1881"/>
                          </a:lnTo>
                          <a:lnTo>
                            <a:pt x="3136" y="1888"/>
                          </a:lnTo>
                          <a:lnTo>
                            <a:pt x="3152" y="752"/>
                          </a:lnTo>
                          <a:cubicBezTo>
                            <a:pt x="3153" y="734"/>
                            <a:pt x="3167" y="720"/>
                            <a:pt x="3185" y="720"/>
                          </a:cubicBezTo>
                          <a:cubicBezTo>
                            <a:pt x="3202" y="721"/>
                            <a:pt x="3216" y="735"/>
                            <a:pt x="3216" y="752"/>
                          </a:cubicBezTo>
                          <a:lnTo>
                            <a:pt x="3232" y="2464"/>
                          </a:lnTo>
                          <a:lnTo>
                            <a:pt x="3168" y="2464"/>
                          </a:lnTo>
                          <a:lnTo>
                            <a:pt x="3184" y="1616"/>
                          </a:lnTo>
                          <a:cubicBezTo>
                            <a:pt x="3185" y="1613"/>
                            <a:pt x="3185" y="1609"/>
                            <a:pt x="3186" y="1606"/>
                          </a:cubicBezTo>
                          <a:lnTo>
                            <a:pt x="3202" y="1558"/>
                          </a:lnTo>
                          <a:cubicBezTo>
                            <a:pt x="3207" y="1544"/>
                            <a:pt x="3222" y="1534"/>
                            <a:pt x="3237" y="1537"/>
                          </a:cubicBezTo>
                          <a:cubicBezTo>
                            <a:pt x="3253" y="1539"/>
                            <a:pt x="3264" y="1552"/>
                            <a:pt x="3264" y="1568"/>
                          </a:cubicBezTo>
                          <a:lnTo>
                            <a:pt x="3280" y="2496"/>
                          </a:lnTo>
                          <a:lnTo>
                            <a:pt x="3296" y="3392"/>
                          </a:lnTo>
                          <a:lnTo>
                            <a:pt x="3232" y="3392"/>
                          </a:lnTo>
                          <a:lnTo>
                            <a:pt x="3248" y="2144"/>
                          </a:lnTo>
                          <a:lnTo>
                            <a:pt x="3265" y="1934"/>
                          </a:lnTo>
                          <a:lnTo>
                            <a:pt x="3281" y="1678"/>
                          </a:lnTo>
                          <a:lnTo>
                            <a:pt x="3296" y="944"/>
                          </a:lnTo>
                          <a:cubicBezTo>
                            <a:pt x="3297" y="926"/>
                            <a:pt x="3311" y="912"/>
                            <a:pt x="3329" y="912"/>
                          </a:cubicBezTo>
                          <a:cubicBezTo>
                            <a:pt x="3346" y="913"/>
                            <a:pt x="3360" y="927"/>
                            <a:pt x="3360" y="944"/>
                          </a:cubicBezTo>
                          <a:lnTo>
                            <a:pt x="3376" y="3328"/>
                          </a:lnTo>
                          <a:lnTo>
                            <a:pt x="3312" y="3328"/>
                          </a:lnTo>
                          <a:lnTo>
                            <a:pt x="3328" y="2048"/>
                          </a:lnTo>
                          <a:cubicBezTo>
                            <a:pt x="3329" y="2030"/>
                            <a:pt x="3343" y="2016"/>
                            <a:pt x="3361" y="2016"/>
                          </a:cubicBezTo>
                          <a:cubicBezTo>
                            <a:pt x="3379" y="2017"/>
                            <a:pt x="3393" y="2031"/>
                            <a:pt x="3392" y="2049"/>
                          </a:cubicBezTo>
                          <a:lnTo>
                            <a:pt x="3376" y="3329"/>
                          </a:lnTo>
                          <a:cubicBezTo>
                            <a:pt x="3376" y="3346"/>
                            <a:pt x="3362" y="3361"/>
                            <a:pt x="3344" y="3360"/>
                          </a:cubicBezTo>
                          <a:cubicBezTo>
                            <a:pt x="3327" y="3360"/>
                            <a:pt x="3313" y="3346"/>
                            <a:pt x="3312" y="3329"/>
                          </a:cubicBezTo>
                          <a:lnTo>
                            <a:pt x="3296" y="945"/>
                          </a:lnTo>
                          <a:lnTo>
                            <a:pt x="3360" y="945"/>
                          </a:lnTo>
                          <a:lnTo>
                            <a:pt x="3344" y="1682"/>
                          </a:lnTo>
                          <a:lnTo>
                            <a:pt x="3328" y="1939"/>
                          </a:lnTo>
                          <a:lnTo>
                            <a:pt x="3312" y="2145"/>
                          </a:lnTo>
                          <a:lnTo>
                            <a:pt x="3296" y="3393"/>
                          </a:lnTo>
                          <a:cubicBezTo>
                            <a:pt x="3296" y="3410"/>
                            <a:pt x="3282" y="3424"/>
                            <a:pt x="3265" y="3424"/>
                          </a:cubicBezTo>
                          <a:cubicBezTo>
                            <a:pt x="3247" y="3425"/>
                            <a:pt x="3233" y="3411"/>
                            <a:pt x="3232" y="3393"/>
                          </a:cubicBezTo>
                          <a:lnTo>
                            <a:pt x="3216" y="2497"/>
                          </a:lnTo>
                          <a:lnTo>
                            <a:pt x="3200" y="1569"/>
                          </a:lnTo>
                          <a:lnTo>
                            <a:pt x="3263" y="1579"/>
                          </a:lnTo>
                          <a:lnTo>
                            <a:pt x="3247" y="1627"/>
                          </a:lnTo>
                          <a:lnTo>
                            <a:pt x="3248" y="1617"/>
                          </a:lnTo>
                          <a:lnTo>
                            <a:pt x="3232" y="2465"/>
                          </a:lnTo>
                          <a:cubicBezTo>
                            <a:pt x="3232" y="2483"/>
                            <a:pt x="3218" y="2497"/>
                            <a:pt x="3200" y="2496"/>
                          </a:cubicBezTo>
                          <a:cubicBezTo>
                            <a:pt x="3183" y="2496"/>
                            <a:pt x="3169" y="2482"/>
                            <a:pt x="3168" y="2465"/>
                          </a:cubicBezTo>
                          <a:lnTo>
                            <a:pt x="3152" y="753"/>
                          </a:lnTo>
                          <a:lnTo>
                            <a:pt x="3216" y="753"/>
                          </a:lnTo>
                          <a:lnTo>
                            <a:pt x="3200" y="1889"/>
                          </a:lnTo>
                          <a:cubicBezTo>
                            <a:pt x="3200" y="1891"/>
                            <a:pt x="3200" y="1894"/>
                            <a:pt x="3200" y="1896"/>
                          </a:cubicBezTo>
                          <a:lnTo>
                            <a:pt x="3168" y="2024"/>
                          </a:lnTo>
                          <a:lnTo>
                            <a:pt x="3168" y="2017"/>
                          </a:lnTo>
                          <a:lnTo>
                            <a:pt x="3152" y="4673"/>
                          </a:lnTo>
                          <a:cubicBezTo>
                            <a:pt x="3152" y="4690"/>
                            <a:pt x="3138" y="4704"/>
                            <a:pt x="3120" y="4704"/>
                          </a:cubicBezTo>
                          <a:cubicBezTo>
                            <a:pt x="3103" y="4704"/>
                            <a:pt x="3089" y="4690"/>
                            <a:pt x="3088" y="4673"/>
                          </a:cubicBezTo>
                          <a:lnTo>
                            <a:pt x="3073" y="2402"/>
                          </a:lnTo>
                          <a:lnTo>
                            <a:pt x="3057" y="2082"/>
                          </a:lnTo>
                          <a:lnTo>
                            <a:pt x="3120" y="2081"/>
                          </a:lnTo>
                          <a:lnTo>
                            <a:pt x="3104" y="3041"/>
                          </a:lnTo>
                          <a:cubicBezTo>
                            <a:pt x="3104" y="3058"/>
                            <a:pt x="3091" y="3071"/>
                            <a:pt x="3074" y="3072"/>
                          </a:cubicBezTo>
                          <a:cubicBezTo>
                            <a:pt x="3058" y="3073"/>
                            <a:pt x="3043" y="3062"/>
                            <a:pt x="3041" y="3045"/>
                          </a:cubicBezTo>
                          <a:lnTo>
                            <a:pt x="3024" y="2929"/>
                          </a:lnTo>
                          <a:lnTo>
                            <a:pt x="3008" y="545"/>
                          </a:lnTo>
                          <a:lnTo>
                            <a:pt x="3072" y="545"/>
                          </a:lnTo>
                          <a:lnTo>
                            <a:pt x="3056" y="4001"/>
                          </a:lnTo>
                          <a:cubicBezTo>
                            <a:pt x="3056" y="4018"/>
                            <a:pt x="3042" y="4032"/>
                            <a:pt x="3025" y="4032"/>
                          </a:cubicBezTo>
                          <a:cubicBezTo>
                            <a:pt x="3007" y="4033"/>
                            <a:pt x="2993" y="4018"/>
                            <a:pt x="2992" y="4001"/>
                          </a:cubicBezTo>
                          <a:lnTo>
                            <a:pt x="2977" y="2546"/>
                          </a:lnTo>
                          <a:lnTo>
                            <a:pt x="2960" y="2226"/>
                          </a:lnTo>
                          <a:lnTo>
                            <a:pt x="2944" y="1825"/>
                          </a:lnTo>
                          <a:lnTo>
                            <a:pt x="2928" y="1313"/>
                          </a:lnTo>
                          <a:lnTo>
                            <a:pt x="2992" y="1313"/>
                          </a:lnTo>
                          <a:lnTo>
                            <a:pt x="2976" y="2257"/>
                          </a:lnTo>
                          <a:cubicBezTo>
                            <a:pt x="2976" y="2275"/>
                            <a:pt x="2962" y="2289"/>
                            <a:pt x="2944" y="2288"/>
                          </a:cubicBezTo>
                          <a:cubicBezTo>
                            <a:pt x="2927" y="2288"/>
                            <a:pt x="2913" y="2274"/>
                            <a:pt x="2912" y="2257"/>
                          </a:cubicBezTo>
                          <a:lnTo>
                            <a:pt x="2896" y="641"/>
                          </a:lnTo>
                          <a:lnTo>
                            <a:pt x="2960" y="641"/>
                          </a:lnTo>
                          <a:lnTo>
                            <a:pt x="2944" y="2289"/>
                          </a:lnTo>
                          <a:cubicBezTo>
                            <a:pt x="2944" y="2306"/>
                            <a:pt x="2930" y="2320"/>
                            <a:pt x="2913" y="2320"/>
                          </a:cubicBezTo>
                          <a:cubicBezTo>
                            <a:pt x="2895" y="2321"/>
                            <a:pt x="2881" y="2307"/>
                            <a:pt x="2880" y="2289"/>
                          </a:cubicBezTo>
                          <a:lnTo>
                            <a:pt x="2864" y="1489"/>
                          </a:lnTo>
                          <a:lnTo>
                            <a:pt x="2896" y="1520"/>
                          </a:lnTo>
                          <a:lnTo>
                            <a:pt x="2880" y="1520"/>
                          </a:lnTo>
                          <a:lnTo>
                            <a:pt x="2912" y="1489"/>
                          </a:lnTo>
                          <a:lnTo>
                            <a:pt x="2896" y="4033"/>
                          </a:lnTo>
                          <a:cubicBezTo>
                            <a:pt x="2896" y="4050"/>
                            <a:pt x="2882" y="4064"/>
                            <a:pt x="2865" y="4064"/>
                          </a:cubicBezTo>
                          <a:cubicBezTo>
                            <a:pt x="2847" y="4064"/>
                            <a:pt x="2833" y="4050"/>
                            <a:pt x="2832" y="4033"/>
                          </a:cubicBezTo>
                          <a:lnTo>
                            <a:pt x="2816" y="2321"/>
                          </a:lnTo>
                          <a:lnTo>
                            <a:pt x="2880" y="2321"/>
                          </a:lnTo>
                          <a:lnTo>
                            <a:pt x="2864" y="3345"/>
                          </a:lnTo>
                          <a:cubicBezTo>
                            <a:pt x="2864" y="3362"/>
                            <a:pt x="2851" y="3376"/>
                            <a:pt x="2834" y="3376"/>
                          </a:cubicBezTo>
                          <a:cubicBezTo>
                            <a:pt x="2817" y="3377"/>
                            <a:pt x="2802" y="3364"/>
                            <a:pt x="2801" y="3347"/>
                          </a:cubicBezTo>
                          <a:lnTo>
                            <a:pt x="2785" y="3171"/>
                          </a:lnTo>
                          <a:lnTo>
                            <a:pt x="2785" y="3176"/>
                          </a:lnTo>
                          <a:lnTo>
                            <a:pt x="2769" y="3112"/>
                          </a:lnTo>
                          <a:cubicBezTo>
                            <a:pt x="2769" y="3110"/>
                            <a:pt x="2769" y="3108"/>
                            <a:pt x="2769" y="3106"/>
                          </a:cubicBezTo>
                          <a:lnTo>
                            <a:pt x="2753" y="2754"/>
                          </a:lnTo>
                          <a:lnTo>
                            <a:pt x="2816" y="2753"/>
                          </a:lnTo>
                          <a:lnTo>
                            <a:pt x="2800" y="3857"/>
                          </a:lnTo>
                          <a:cubicBezTo>
                            <a:pt x="2800" y="3874"/>
                            <a:pt x="2786" y="3888"/>
                            <a:pt x="2769" y="3888"/>
                          </a:cubicBezTo>
                          <a:cubicBezTo>
                            <a:pt x="2751" y="3888"/>
                            <a:pt x="2737" y="3874"/>
                            <a:pt x="2736" y="3857"/>
                          </a:cubicBezTo>
                          <a:lnTo>
                            <a:pt x="2704" y="1985"/>
                          </a:lnTo>
                          <a:lnTo>
                            <a:pt x="2768" y="1988"/>
                          </a:lnTo>
                          <a:lnTo>
                            <a:pt x="2752" y="2148"/>
                          </a:lnTo>
                          <a:cubicBezTo>
                            <a:pt x="2751" y="2165"/>
                            <a:pt x="2736" y="2177"/>
                            <a:pt x="2719" y="2176"/>
                          </a:cubicBezTo>
                          <a:cubicBezTo>
                            <a:pt x="2702" y="2176"/>
                            <a:pt x="2689" y="2162"/>
                            <a:pt x="2688" y="2145"/>
                          </a:cubicBezTo>
                          <a:lnTo>
                            <a:pt x="2672" y="353"/>
                          </a:lnTo>
                          <a:lnTo>
                            <a:pt x="2736" y="353"/>
                          </a:lnTo>
                          <a:lnTo>
                            <a:pt x="2720" y="1425"/>
                          </a:lnTo>
                          <a:lnTo>
                            <a:pt x="2704" y="3633"/>
                          </a:lnTo>
                          <a:cubicBezTo>
                            <a:pt x="2704" y="3650"/>
                            <a:pt x="2690" y="3664"/>
                            <a:pt x="2673" y="3664"/>
                          </a:cubicBezTo>
                          <a:cubicBezTo>
                            <a:pt x="2656" y="3665"/>
                            <a:pt x="2641" y="3651"/>
                            <a:pt x="2640" y="3634"/>
                          </a:cubicBezTo>
                          <a:lnTo>
                            <a:pt x="2624" y="3249"/>
                          </a:lnTo>
                          <a:lnTo>
                            <a:pt x="2608" y="1025"/>
                          </a:lnTo>
                          <a:lnTo>
                            <a:pt x="2672" y="1025"/>
                          </a:lnTo>
                          <a:lnTo>
                            <a:pt x="2656" y="1585"/>
                          </a:lnTo>
                          <a:lnTo>
                            <a:pt x="2640" y="2513"/>
                          </a:lnTo>
                          <a:lnTo>
                            <a:pt x="2624" y="3745"/>
                          </a:lnTo>
                          <a:cubicBezTo>
                            <a:pt x="2624" y="3762"/>
                            <a:pt x="2610" y="3777"/>
                            <a:pt x="2592" y="3776"/>
                          </a:cubicBezTo>
                          <a:cubicBezTo>
                            <a:pt x="2575" y="3776"/>
                            <a:pt x="2561" y="3762"/>
                            <a:pt x="2560" y="3745"/>
                          </a:cubicBezTo>
                          <a:lnTo>
                            <a:pt x="2544" y="753"/>
                          </a:lnTo>
                          <a:lnTo>
                            <a:pt x="2608" y="753"/>
                          </a:lnTo>
                          <a:lnTo>
                            <a:pt x="2592" y="2018"/>
                          </a:lnTo>
                          <a:lnTo>
                            <a:pt x="2576" y="2305"/>
                          </a:lnTo>
                          <a:lnTo>
                            <a:pt x="2560" y="3489"/>
                          </a:lnTo>
                          <a:cubicBezTo>
                            <a:pt x="2560" y="3506"/>
                            <a:pt x="2546" y="3521"/>
                            <a:pt x="2528" y="3520"/>
                          </a:cubicBezTo>
                          <a:cubicBezTo>
                            <a:pt x="2511" y="3520"/>
                            <a:pt x="2497" y="3506"/>
                            <a:pt x="2496" y="3489"/>
                          </a:cubicBezTo>
                          <a:lnTo>
                            <a:pt x="2480" y="657"/>
                          </a:lnTo>
                          <a:lnTo>
                            <a:pt x="2544" y="657"/>
                          </a:lnTo>
                          <a:lnTo>
                            <a:pt x="2528" y="1713"/>
                          </a:lnTo>
                          <a:lnTo>
                            <a:pt x="2512" y="2433"/>
                          </a:lnTo>
                          <a:cubicBezTo>
                            <a:pt x="2512" y="2451"/>
                            <a:pt x="2498" y="2465"/>
                            <a:pt x="2480" y="2464"/>
                          </a:cubicBezTo>
                          <a:cubicBezTo>
                            <a:pt x="2463" y="2464"/>
                            <a:pt x="2449" y="2450"/>
                            <a:pt x="2448" y="2433"/>
                          </a:cubicBezTo>
                          <a:lnTo>
                            <a:pt x="2432" y="1281"/>
                          </a:lnTo>
                          <a:lnTo>
                            <a:pt x="2496" y="1281"/>
                          </a:lnTo>
                          <a:lnTo>
                            <a:pt x="2480" y="2833"/>
                          </a:lnTo>
                          <a:cubicBezTo>
                            <a:pt x="2480" y="2850"/>
                            <a:pt x="2466" y="2864"/>
                            <a:pt x="2449" y="2864"/>
                          </a:cubicBezTo>
                          <a:cubicBezTo>
                            <a:pt x="2431" y="2865"/>
                            <a:pt x="2417" y="2851"/>
                            <a:pt x="2416" y="2834"/>
                          </a:cubicBezTo>
                          <a:lnTo>
                            <a:pt x="2401" y="2386"/>
                          </a:lnTo>
                          <a:lnTo>
                            <a:pt x="2385" y="2050"/>
                          </a:lnTo>
                          <a:lnTo>
                            <a:pt x="2448" y="2052"/>
                          </a:lnTo>
                          <a:lnTo>
                            <a:pt x="2432" y="2209"/>
                          </a:lnTo>
                          <a:lnTo>
                            <a:pt x="2416" y="3217"/>
                          </a:lnTo>
                          <a:cubicBezTo>
                            <a:pt x="2416" y="3234"/>
                            <a:pt x="2402" y="3248"/>
                            <a:pt x="2385" y="3248"/>
                          </a:cubicBezTo>
                          <a:cubicBezTo>
                            <a:pt x="2368" y="3249"/>
                            <a:pt x="2353" y="3235"/>
                            <a:pt x="2353" y="3218"/>
                          </a:cubicBezTo>
                          <a:lnTo>
                            <a:pt x="2321" y="2594"/>
                          </a:lnTo>
                          <a:lnTo>
                            <a:pt x="2305" y="2242"/>
                          </a:lnTo>
                          <a:lnTo>
                            <a:pt x="2368" y="2241"/>
                          </a:lnTo>
                          <a:lnTo>
                            <a:pt x="2352" y="2817"/>
                          </a:lnTo>
                          <a:cubicBezTo>
                            <a:pt x="2352" y="2826"/>
                            <a:pt x="2349" y="2833"/>
                            <a:pt x="2343" y="2839"/>
                          </a:cubicBezTo>
                          <a:lnTo>
                            <a:pt x="2327" y="2855"/>
                          </a:lnTo>
                          <a:cubicBezTo>
                            <a:pt x="2318" y="2864"/>
                            <a:pt x="2304" y="2867"/>
                            <a:pt x="2292" y="2862"/>
                          </a:cubicBezTo>
                          <a:cubicBezTo>
                            <a:pt x="2280" y="2857"/>
                            <a:pt x="2273" y="2846"/>
                            <a:pt x="2272" y="2833"/>
                          </a:cubicBezTo>
                          <a:lnTo>
                            <a:pt x="2256" y="769"/>
                          </a:lnTo>
                          <a:lnTo>
                            <a:pt x="2320" y="769"/>
                          </a:lnTo>
                          <a:lnTo>
                            <a:pt x="2304" y="4465"/>
                          </a:lnTo>
                          <a:cubicBezTo>
                            <a:pt x="2304" y="4482"/>
                            <a:pt x="2290" y="4496"/>
                            <a:pt x="2273" y="4496"/>
                          </a:cubicBezTo>
                          <a:cubicBezTo>
                            <a:pt x="2255" y="4497"/>
                            <a:pt x="2241" y="4483"/>
                            <a:pt x="2240" y="4465"/>
                          </a:cubicBezTo>
                          <a:lnTo>
                            <a:pt x="2224" y="3841"/>
                          </a:lnTo>
                          <a:lnTo>
                            <a:pt x="2208" y="945"/>
                          </a:lnTo>
                          <a:lnTo>
                            <a:pt x="2272" y="945"/>
                          </a:lnTo>
                          <a:lnTo>
                            <a:pt x="2256" y="1489"/>
                          </a:lnTo>
                          <a:lnTo>
                            <a:pt x="2240" y="3425"/>
                          </a:lnTo>
                          <a:cubicBezTo>
                            <a:pt x="2240" y="3442"/>
                            <a:pt x="2226" y="3456"/>
                            <a:pt x="2209" y="3456"/>
                          </a:cubicBezTo>
                          <a:cubicBezTo>
                            <a:pt x="2191" y="3457"/>
                            <a:pt x="2177" y="3443"/>
                            <a:pt x="2176" y="3425"/>
                          </a:cubicBezTo>
                          <a:lnTo>
                            <a:pt x="2160" y="2529"/>
                          </a:lnTo>
                          <a:lnTo>
                            <a:pt x="2144" y="177"/>
                          </a:lnTo>
                          <a:lnTo>
                            <a:pt x="2208" y="177"/>
                          </a:lnTo>
                          <a:lnTo>
                            <a:pt x="2192" y="2081"/>
                          </a:lnTo>
                          <a:cubicBezTo>
                            <a:pt x="2192" y="2098"/>
                            <a:pt x="2178" y="2112"/>
                            <a:pt x="2161" y="2112"/>
                          </a:cubicBezTo>
                          <a:cubicBezTo>
                            <a:pt x="2144" y="2113"/>
                            <a:pt x="2129" y="2099"/>
                            <a:pt x="2129" y="2082"/>
                          </a:cubicBezTo>
                          <a:lnTo>
                            <a:pt x="2112" y="1730"/>
                          </a:lnTo>
                          <a:lnTo>
                            <a:pt x="2096" y="1234"/>
                          </a:lnTo>
                          <a:lnTo>
                            <a:pt x="2160" y="1233"/>
                          </a:lnTo>
                          <a:lnTo>
                            <a:pt x="2144" y="3330"/>
                          </a:lnTo>
                          <a:lnTo>
                            <a:pt x="2128" y="3730"/>
                          </a:lnTo>
                          <a:cubicBezTo>
                            <a:pt x="2128" y="3747"/>
                            <a:pt x="2113" y="3761"/>
                            <a:pt x="2096" y="3760"/>
                          </a:cubicBezTo>
                          <a:cubicBezTo>
                            <a:pt x="2079" y="3760"/>
                            <a:pt x="2065" y="3746"/>
                            <a:pt x="2064" y="3729"/>
                          </a:cubicBezTo>
                          <a:lnTo>
                            <a:pt x="2048" y="1089"/>
                          </a:lnTo>
                          <a:lnTo>
                            <a:pt x="2112" y="1090"/>
                          </a:lnTo>
                          <a:lnTo>
                            <a:pt x="2096" y="1377"/>
                          </a:lnTo>
                          <a:lnTo>
                            <a:pt x="2080" y="3121"/>
                          </a:lnTo>
                          <a:cubicBezTo>
                            <a:pt x="2080" y="3126"/>
                            <a:pt x="2079" y="3130"/>
                            <a:pt x="2077" y="3135"/>
                          </a:cubicBezTo>
                          <a:lnTo>
                            <a:pt x="2061" y="3167"/>
                          </a:lnTo>
                          <a:cubicBezTo>
                            <a:pt x="2056" y="3176"/>
                            <a:pt x="2048" y="3182"/>
                            <a:pt x="2038" y="3184"/>
                          </a:cubicBezTo>
                          <a:cubicBezTo>
                            <a:pt x="2027" y="3186"/>
                            <a:pt x="2017" y="3182"/>
                            <a:pt x="2010" y="3175"/>
                          </a:cubicBezTo>
                          <a:lnTo>
                            <a:pt x="1994" y="3159"/>
                          </a:lnTo>
                          <a:cubicBezTo>
                            <a:pt x="1988" y="3153"/>
                            <a:pt x="1985" y="3145"/>
                            <a:pt x="1984" y="3137"/>
                          </a:cubicBezTo>
                          <a:lnTo>
                            <a:pt x="1968" y="929"/>
                          </a:lnTo>
                          <a:lnTo>
                            <a:pt x="2032" y="929"/>
                          </a:lnTo>
                          <a:lnTo>
                            <a:pt x="2016" y="1506"/>
                          </a:lnTo>
                          <a:lnTo>
                            <a:pt x="1984" y="2258"/>
                          </a:lnTo>
                          <a:cubicBezTo>
                            <a:pt x="1984" y="2275"/>
                            <a:pt x="1970" y="2288"/>
                            <a:pt x="1953" y="2288"/>
                          </a:cubicBezTo>
                          <a:cubicBezTo>
                            <a:pt x="1937" y="2289"/>
                            <a:pt x="1922" y="2276"/>
                            <a:pt x="1921" y="2260"/>
                          </a:cubicBezTo>
                          <a:lnTo>
                            <a:pt x="1905" y="2100"/>
                          </a:lnTo>
                          <a:lnTo>
                            <a:pt x="1968" y="2097"/>
                          </a:lnTo>
                          <a:lnTo>
                            <a:pt x="1952" y="3201"/>
                          </a:lnTo>
                          <a:cubicBezTo>
                            <a:pt x="1952" y="3218"/>
                            <a:pt x="1938" y="3232"/>
                            <a:pt x="1921" y="3232"/>
                          </a:cubicBezTo>
                          <a:cubicBezTo>
                            <a:pt x="1903" y="3233"/>
                            <a:pt x="1889" y="3219"/>
                            <a:pt x="1888" y="3201"/>
                          </a:cubicBezTo>
                          <a:lnTo>
                            <a:pt x="1872" y="2561"/>
                          </a:lnTo>
                          <a:lnTo>
                            <a:pt x="1856" y="161"/>
                          </a:lnTo>
                          <a:lnTo>
                            <a:pt x="1920" y="161"/>
                          </a:lnTo>
                          <a:lnTo>
                            <a:pt x="1904" y="1425"/>
                          </a:lnTo>
                          <a:cubicBezTo>
                            <a:pt x="1904" y="1442"/>
                            <a:pt x="1890" y="1456"/>
                            <a:pt x="1873" y="1456"/>
                          </a:cubicBezTo>
                          <a:cubicBezTo>
                            <a:pt x="1855" y="1457"/>
                            <a:pt x="1841" y="1443"/>
                            <a:pt x="1840" y="1425"/>
                          </a:cubicBezTo>
                          <a:lnTo>
                            <a:pt x="1824" y="673"/>
                          </a:lnTo>
                          <a:lnTo>
                            <a:pt x="1888" y="673"/>
                          </a:lnTo>
                          <a:lnTo>
                            <a:pt x="1872" y="2977"/>
                          </a:lnTo>
                          <a:cubicBezTo>
                            <a:pt x="1872" y="2994"/>
                            <a:pt x="1858" y="3008"/>
                            <a:pt x="1841" y="3008"/>
                          </a:cubicBezTo>
                          <a:cubicBezTo>
                            <a:pt x="1823" y="3009"/>
                            <a:pt x="1809" y="2995"/>
                            <a:pt x="1808" y="2977"/>
                          </a:cubicBezTo>
                          <a:lnTo>
                            <a:pt x="1792" y="2097"/>
                          </a:lnTo>
                          <a:lnTo>
                            <a:pt x="1776" y="1585"/>
                          </a:lnTo>
                          <a:lnTo>
                            <a:pt x="1840" y="1585"/>
                          </a:lnTo>
                          <a:lnTo>
                            <a:pt x="1824" y="3458"/>
                          </a:lnTo>
                          <a:lnTo>
                            <a:pt x="1808" y="3746"/>
                          </a:lnTo>
                          <a:cubicBezTo>
                            <a:pt x="1807" y="3763"/>
                            <a:pt x="1793" y="3777"/>
                            <a:pt x="1776" y="3776"/>
                          </a:cubicBezTo>
                          <a:cubicBezTo>
                            <a:pt x="1759" y="3776"/>
                            <a:pt x="1745" y="3763"/>
                            <a:pt x="1744" y="3746"/>
                          </a:cubicBezTo>
                          <a:lnTo>
                            <a:pt x="1728" y="3266"/>
                          </a:lnTo>
                          <a:lnTo>
                            <a:pt x="1792" y="3265"/>
                          </a:lnTo>
                          <a:lnTo>
                            <a:pt x="1776" y="4113"/>
                          </a:lnTo>
                          <a:cubicBezTo>
                            <a:pt x="1776" y="4131"/>
                            <a:pt x="1762" y="4145"/>
                            <a:pt x="1744" y="4144"/>
                          </a:cubicBezTo>
                          <a:cubicBezTo>
                            <a:pt x="1727" y="4144"/>
                            <a:pt x="1713" y="4130"/>
                            <a:pt x="1712" y="4113"/>
                          </a:cubicBezTo>
                          <a:lnTo>
                            <a:pt x="1696" y="657"/>
                          </a:lnTo>
                          <a:lnTo>
                            <a:pt x="1760" y="657"/>
                          </a:lnTo>
                          <a:lnTo>
                            <a:pt x="1744" y="2033"/>
                          </a:lnTo>
                          <a:lnTo>
                            <a:pt x="1728" y="3537"/>
                          </a:lnTo>
                          <a:cubicBezTo>
                            <a:pt x="1728" y="3554"/>
                            <a:pt x="1714" y="3568"/>
                            <a:pt x="1696" y="3568"/>
                          </a:cubicBezTo>
                          <a:cubicBezTo>
                            <a:pt x="1679" y="3568"/>
                            <a:pt x="1665" y="3554"/>
                            <a:pt x="1664" y="3537"/>
                          </a:cubicBezTo>
                          <a:lnTo>
                            <a:pt x="1648" y="2209"/>
                          </a:lnTo>
                          <a:lnTo>
                            <a:pt x="1712" y="2211"/>
                          </a:lnTo>
                          <a:lnTo>
                            <a:pt x="1696" y="2385"/>
                          </a:lnTo>
                          <a:lnTo>
                            <a:pt x="1680" y="4241"/>
                          </a:lnTo>
                          <a:cubicBezTo>
                            <a:pt x="1680" y="4258"/>
                            <a:pt x="1666" y="4272"/>
                            <a:pt x="1648" y="4272"/>
                          </a:cubicBezTo>
                          <a:cubicBezTo>
                            <a:pt x="1631" y="4272"/>
                            <a:pt x="1617" y="4258"/>
                            <a:pt x="1616" y="4241"/>
                          </a:cubicBezTo>
                          <a:lnTo>
                            <a:pt x="1600" y="2241"/>
                          </a:lnTo>
                          <a:lnTo>
                            <a:pt x="1664" y="2244"/>
                          </a:lnTo>
                          <a:lnTo>
                            <a:pt x="1648" y="2405"/>
                          </a:lnTo>
                          <a:lnTo>
                            <a:pt x="1632" y="2513"/>
                          </a:lnTo>
                          <a:lnTo>
                            <a:pt x="1616" y="4849"/>
                          </a:lnTo>
                          <a:cubicBezTo>
                            <a:pt x="1616" y="4866"/>
                            <a:pt x="1602" y="4880"/>
                            <a:pt x="1584" y="4880"/>
                          </a:cubicBezTo>
                          <a:cubicBezTo>
                            <a:pt x="1567" y="4880"/>
                            <a:pt x="1553" y="4866"/>
                            <a:pt x="1552" y="4849"/>
                          </a:cubicBezTo>
                          <a:lnTo>
                            <a:pt x="1520" y="65"/>
                          </a:lnTo>
                          <a:lnTo>
                            <a:pt x="1584" y="66"/>
                          </a:lnTo>
                          <a:lnTo>
                            <a:pt x="1568" y="514"/>
                          </a:lnTo>
                          <a:lnTo>
                            <a:pt x="1552" y="1010"/>
                          </a:lnTo>
                          <a:cubicBezTo>
                            <a:pt x="1552" y="1027"/>
                            <a:pt x="1538" y="1041"/>
                            <a:pt x="1520" y="1040"/>
                          </a:cubicBezTo>
                          <a:cubicBezTo>
                            <a:pt x="1503" y="1040"/>
                            <a:pt x="1489" y="1026"/>
                            <a:pt x="1488" y="1009"/>
                          </a:cubicBezTo>
                          <a:lnTo>
                            <a:pt x="1472" y="33"/>
                          </a:lnTo>
                          <a:lnTo>
                            <a:pt x="1536" y="33"/>
                          </a:lnTo>
                          <a:lnTo>
                            <a:pt x="1520" y="1698"/>
                          </a:lnTo>
                          <a:lnTo>
                            <a:pt x="1504" y="2097"/>
                          </a:lnTo>
                          <a:lnTo>
                            <a:pt x="1488" y="2913"/>
                          </a:lnTo>
                          <a:cubicBezTo>
                            <a:pt x="1488" y="2931"/>
                            <a:pt x="1474" y="2944"/>
                            <a:pt x="1456" y="2944"/>
                          </a:cubicBezTo>
                          <a:cubicBezTo>
                            <a:pt x="1439" y="2944"/>
                            <a:pt x="1425" y="2930"/>
                            <a:pt x="1424" y="2913"/>
                          </a:cubicBezTo>
                          <a:lnTo>
                            <a:pt x="1408" y="1905"/>
                          </a:lnTo>
                          <a:lnTo>
                            <a:pt x="1472" y="1905"/>
                          </a:lnTo>
                          <a:lnTo>
                            <a:pt x="1456" y="3873"/>
                          </a:lnTo>
                          <a:cubicBezTo>
                            <a:pt x="1456" y="3890"/>
                            <a:pt x="1442" y="3904"/>
                            <a:pt x="1425" y="3904"/>
                          </a:cubicBezTo>
                          <a:cubicBezTo>
                            <a:pt x="1407" y="3905"/>
                            <a:pt x="1393" y="3890"/>
                            <a:pt x="1392" y="3873"/>
                          </a:cubicBezTo>
                          <a:lnTo>
                            <a:pt x="1376" y="2753"/>
                          </a:lnTo>
                          <a:lnTo>
                            <a:pt x="1440" y="2753"/>
                          </a:lnTo>
                          <a:lnTo>
                            <a:pt x="1424" y="4145"/>
                          </a:lnTo>
                          <a:cubicBezTo>
                            <a:pt x="1424" y="4162"/>
                            <a:pt x="1410" y="4177"/>
                            <a:pt x="1392" y="4176"/>
                          </a:cubicBezTo>
                          <a:cubicBezTo>
                            <a:pt x="1375" y="4176"/>
                            <a:pt x="1361" y="4162"/>
                            <a:pt x="1360" y="4145"/>
                          </a:cubicBezTo>
                          <a:lnTo>
                            <a:pt x="1344" y="1185"/>
                          </a:lnTo>
                          <a:lnTo>
                            <a:pt x="1408" y="1185"/>
                          </a:lnTo>
                          <a:lnTo>
                            <a:pt x="1392" y="4065"/>
                          </a:lnTo>
                          <a:cubicBezTo>
                            <a:pt x="1392" y="4082"/>
                            <a:pt x="1378" y="4096"/>
                            <a:pt x="1360" y="4096"/>
                          </a:cubicBezTo>
                          <a:cubicBezTo>
                            <a:pt x="1343" y="4096"/>
                            <a:pt x="1329" y="4082"/>
                            <a:pt x="1328" y="4065"/>
                          </a:cubicBezTo>
                          <a:lnTo>
                            <a:pt x="1312" y="1025"/>
                          </a:lnTo>
                          <a:lnTo>
                            <a:pt x="1376" y="1025"/>
                          </a:lnTo>
                          <a:lnTo>
                            <a:pt x="1360" y="3745"/>
                          </a:lnTo>
                          <a:cubicBezTo>
                            <a:pt x="1360" y="3762"/>
                            <a:pt x="1346" y="3776"/>
                            <a:pt x="1328" y="3776"/>
                          </a:cubicBezTo>
                          <a:cubicBezTo>
                            <a:pt x="1311" y="3776"/>
                            <a:pt x="1297" y="3762"/>
                            <a:pt x="1296" y="3745"/>
                          </a:cubicBezTo>
                          <a:lnTo>
                            <a:pt x="1280" y="1009"/>
                          </a:lnTo>
                          <a:lnTo>
                            <a:pt x="1344" y="1009"/>
                          </a:lnTo>
                          <a:lnTo>
                            <a:pt x="1328" y="3265"/>
                          </a:lnTo>
                          <a:cubicBezTo>
                            <a:pt x="1328" y="3282"/>
                            <a:pt x="1315" y="3296"/>
                            <a:pt x="1297" y="3296"/>
                          </a:cubicBezTo>
                          <a:cubicBezTo>
                            <a:pt x="1280" y="3297"/>
                            <a:pt x="1266" y="3284"/>
                            <a:pt x="1265" y="3266"/>
                          </a:cubicBezTo>
                          <a:lnTo>
                            <a:pt x="1248" y="2993"/>
                          </a:lnTo>
                          <a:lnTo>
                            <a:pt x="1232" y="1217"/>
                          </a:lnTo>
                          <a:lnTo>
                            <a:pt x="1296" y="1218"/>
                          </a:lnTo>
                          <a:lnTo>
                            <a:pt x="1280" y="1521"/>
                          </a:lnTo>
                          <a:lnTo>
                            <a:pt x="1264" y="2065"/>
                          </a:lnTo>
                          <a:cubicBezTo>
                            <a:pt x="1264" y="2082"/>
                            <a:pt x="1251" y="2095"/>
                            <a:pt x="1235" y="2096"/>
                          </a:cubicBezTo>
                          <a:cubicBezTo>
                            <a:pt x="1218" y="2098"/>
                            <a:pt x="1204" y="2086"/>
                            <a:pt x="1201" y="2070"/>
                          </a:cubicBezTo>
                          <a:lnTo>
                            <a:pt x="1185" y="1974"/>
                          </a:lnTo>
                          <a:lnTo>
                            <a:pt x="1248" y="1969"/>
                          </a:lnTo>
                          <a:lnTo>
                            <a:pt x="1232" y="2721"/>
                          </a:lnTo>
                          <a:cubicBezTo>
                            <a:pt x="1232" y="2738"/>
                            <a:pt x="1219" y="2752"/>
                            <a:pt x="1202" y="2752"/>
                          </a:cubicBezTo>
                          <a:cubicBezTo>
                            <a:pt x="1185" y="2753"/>
                            <a:pt x="1170" y="2740"/>
                            <a:pt x="1169" y="2724"/>
                          </a:cubicBezTo>
                          <a:lnTo>
                            <a:pt x="1152" y="2562"/>
                          </a:lnTo>
                          <a:lnTo>
                            <a:pt x="1120" y="1762"/>
                          </a:lnTo>
                          <a:lnTo>
                            <a:pt x="1184" y="1761"/>
                          </a:lnTo>
                          <a:lnTo>
                            <a:pt x="1168" y="3457"/>
                          </a:lnTo>
                          <a:cubicBezTo>
                            <a:pt x="1168" y="3474"/>
                            <a:pt x="1154" y="3488"/>
                            <a:pt x="1137" y="3488"/>
                          </a:cubicBezTo>
                          <a:cubicBezTo>
                            <a:pt x="1120" y="3489"/>
                            <a:pt x="1105" y="3475"/>
                            <a:pt x="1104" y="3458"/>
                          </a:cubicBezTo>
                          <a:lnTo>
                            <a:pt x="1088" y="3025"/>
                          </a:lnTo>
                          <a:lnTo>
                            <a:pt x="1072" y="513"/>
                          </a:lnTo>
                          <a:lnTo>
                            <a:pt x="1136" y="513"/>
                          </a:lnTo>
                          <a:lnTo>
                            <a:pt x="1120" y="2609"/>
                          </a:lnTo>
                          <a:lnTo>
                            <a:pt x="1104" y="3857"/>
                          </a:lnTo>
                          <a:cubicBezTo>
                            <a:pt x="1104" y="3874"/>
                            <a:pt x="1090" y="3889"/>
                            <a:pt x="1072" y="3888"/>
                          </a:cubicBezTo>
                          <a:cubicBezTo>
                            <a:pt x="1055" y="3888"/>
                            <a:pt x="1041" y="3874"/>
                            <a:pt x="1040" y="3857"/>
                          </a:cubicBezTo>
                          <a:lnTo>
                            <a:pt x="1024" y="1137"/>
                          </a:lnTo>
                          <a:lnTo>
                            <a:pt x="1088" y="1137"/>
                          </a:lnTo>
                          <a:lnTo>
                            <a:pt x="1072" y="3041"/>
                          </a:lnTo>
                          <a:cubicBezTo>
                            <a:pt x="1072" y="3058"/>
                            <a:pt x="1058" y="3072"/>
                            <a:pt x="1041" y="3072"/>
                          </a:cubicBezTo>
                          <a:cubicBezTo>
                            <a:pt x="1023" y="3073"/>
                            <a:pt x="1009" y="3059"/>
                            <a:pt x="1008" y="3041"/>
                          </a:cubicBezTo>
                          <a:lnTo>
                            <a:pt x="992" y="2449"/>
                          </a:lnTo>
                          <a:lnTo>
                            <a:pt x="976" y="1713"/>
                          </a:lnTo>
                          <a:lnTo>
                            <a:pt x="1040" y="1713"/>
                          </a:lnTo>
                          <a:lnTo>
                            <a:pt x="1024" y="3137"/>
                          </a:lnTo>
                          <a:cubicBezTo>
                            <a:pt x="1024" y="3154"/>
                            <a:pt x="1010" y="3169"/>
                            <a:pt x="992" y="3168"/>
                          </a:cubicBezTo>
                          <a:cubicBezTo>
                            <a:pt x="975" y="3168"/>
                            <a:pt x="961" y="3154"/>
                            <a:pt x="960" y="3137"/>
                          </a:cubicBezTo>
                          <a:lnTo>
                            <a:pt x="944" y="785"/>
                          </a:lnTo>
                          <a:lnTo>
                            <a:pt x="1008" y="785"/>
                          </a:lnTo>
                          <a:lnTo>
                            <a:pt x="992" y="2450"/>
                          </a:lnTo>
                          <a:lnTo>
                            <a:pt x="976" y="2930"/>
                          </a:lnTo>
                          <a:cubicBezTo>
                            <a:pt x="976" y="2947"/>
                            <a:pt x="962" y="2961"/>
                            <a:pt x="944" y="2960"/>
                          </a:cubicBezTo>
                          <a:cubicBezTo>
                            <a:pt x="927" y="2960"/>
                            <a:pt x="913" y="2946"/>
                            <a:pt x="912" y="2929"/>
                          </a:cubicBezTo>
                          <a:lnTo>
                            <a:pt x="896" y="1537"/>
                          </a:lnTo>
                          <a:lnTo>
                            <a:pt x="960" y="1537"/>
                          </a:lnTo>
                          <a:lnTo>
                            <a:pt x="944" y="4545"/>
                          </a:lnTo>
                          <a:cubicBezTo>
                            <a:pt x="944" y="4562"/>
                            <a:pt x="930" y="4576"/>
                            <a:pt x="912" y="4576"/>
                          </a:cubicBezTo>
                          <a:cubicBezTo>
                            <a:pt x="895" y="4576"/>
                            <a:pt x="881" y="4562"/>
                            <a:pt x="880" y="4545"/>
                          </a:cubicBezTo>
                          <a:lnTo>
                            <a:pt x="864" y="1761"/>
                          </a:lnTo>
                          <a:lnTo>
                            <a:pt x="928" y="1761"/>
                          </a:lnTo>
                          <a:lnTo>
                            <a:pt x="912" y="4673"/>
                          </a:lnTo>
                          <a:cubicBezTo>
                            <a:pt x="912" y="4690"/>
                            <a:pt x="898" y="4704"/>
                            <a:pt x="881" y="4704"/>
                          </a:cubicBezTo>
                          <a:cubicBezTo>
                            <a:pt x="863" y="4705"/>
                            <a:pt x="849" y="4690"/>
                            <a:pt x="848" y="4673"/>
                          </a:cubicBezTo>
                          <a:lnTo>
                            <a:pt x="832" y="3393"/>
                          </a:lnTo>
                          <a:lnTo>
                            <a:pt x="896" y="3393"/>
                          </a:lnTo>
                          <a:lnTo>
                            <a:pt x="880" y="4561"/>
                          </a:lnTo>
                          <a:cubicBezTo>
                            <a:pt x="880" y="4578"/>
                            <a:pt x="866" y="4593"/>
                            <a:pt x="848" y="4592"/>
                          </a:cubicBezTo>
                          <a:cubicBezTo>
                            <a:pt x="831" y="4592"/>
                            <a:pt x="817" y="4578"/>
                            <a:pt x="816" y="4561"/>
                          </a:cubicBezTo>
                          <a:lnTo>
                            <a:pt x="800" y="1761"/>
                          </a:lnTo>
                          <a:lnTo>
                            <a:pt x="784" y="225"/>
                          </a:lnTo>
                          <a:lnTo>
                            <a:pt x="848" y="225"/>
                          </a:lnTo>
                          <a:lnTo>
                            <a:pt x="832" y="2337"/>
                          </a:lnTo>
                          <a:cubicBezTo>
                            <a:pt x="832" y="2338"/>
                            <a:pt x="832" y="2340"/>
                            <a:pt x="832" y="2342"/>
                          </a:cubicBezTo>
                          <a:lnTo>
                            <a:pt x="816" y="2437"/>
                          </a:lnTo>
                          <a:lnTo>
                            <a:pt x="784" y="2645"/>
                          </a:lnTo>
                          <a:cubicBezTo>
                            <a:pt x="782" y="2661"/>
                            <a:pt x="768" y="2672"/>
                            <a:pt x="752" y="2672"/>
                          </a:cubicBezTo>
                          <a:lnTo>
                            <a:pt x="736" y="2672"/>
                          </a:lnTo>
                          <a:cubicBezTo>
                            <a:pt x="719" y="2672"/>
                            <a:pt x="705" y="2659"/>
                            <a:pt x="704" y="2642"/>
                          </a:cubicBezTo>
                          <a:lnTo>
                            <a:pt x="688" y="2257"/>
                          </a:lnTo>
                          <a:lnTo>
                            <a:pt x="672" y="1313"/>
                          </a:lnTo>
                          <a:lnTo>
                            <a:pt x="736" y="1314"/>
                          </a:lnTo>
                          <a:lnTo>
                            <a:pt x="720" y="1633"/>
                          </a:lnTo>
                          <a:lnTo>
                            <a:pt x="704" y="4721"/>
                          </a:lnTo>
                          <a:cubicBezTo>
                            <a:pt x="704" y="4738"/>
                            <a:pt x="690" y="4752"/>
                            <a:pt x="673" y="4752"/>
                          </a:cubicBezTo>
                          <a:cubicBezTo>
                            <a:pt x="655" y="4753"/>
                            <a:pt x="641" y="4738"/>
                            <a:pt x="640" y="4721"/>
                          </a:cubicBezTo>
                          <a:lnTo>
                            <a:pt x="624" y="3169"/>
                          </a:lnTo>
                          <a:lnTo>
                            <a:pt x="608" y="1857"/>
                          </a:lnTo>
                          <a:lnTo>
                            <a:pt x="672" y="1858"/>
                          </a:lnTo>
                          <a:lnTo>
                            <a:pt x="656" y="2305"/>
                          </a:lnTo>
                          <a:lnTo>
                            <a:pt x="640" y="2897"/>
                          </a:lnTo>
                          <a:cubicBezTo>
                            <a:pt x="640" y="2915"/>
                            <a:pt x="626" y="2929"/>
                            <a:pt x="608" y="2928"/>
                          </a:cubicBezTo>
                          <a:cubicBezTo>
                            <a:pt x="591" y="2928"/>
                            <a:pt x="577" y="2914"/>
                            <a:pt x="576" y="2897"/>
                          </a:cubicBezTo>
                          <a:lnTo>
                            <a:pt x="560" y="1953"/>
                          </a:lnTo>
                          <a:lnTo>
                            <a:pt x="624" y="1953"/>
                          </a:lnTo>
                          <a:lnTo>
                            <a:pt x="608" y="2657"/>
                          </a:lnTo>
                          <a:cubicBezTo>
                            <a:pt x="608" y="2675"/>
                            <a:pt x="594" y="2689"/>
                            <a:pt x="576" y="2688"/>
                          </a:cubicBezTo>
                          <a:cubicBezTo>
                            <a:pt x="559" y="2688"/>
                            <a:pt x="545" y="2674"/>
                            <a:pt x="544" y="2657"/>
                          </a:cubicBezTo>
                          <a:lnTo>
                            <a:pt x="528" y="801"/>
                          </a:lnTo>
                          <a:lnTo>
                            <a:pt x="592" y="801"/>
                          </a:lnTo>
                          <a:lnTo>
                            <a:pt x="576" y="2817"/>
                          </a:lnTo>
                          <a:cubicBezTo>
                            <a:pt x="576" y="2834"/>
                            <a:pt x="562" y="2848"/>
                            <a:pt x="545" y="2848"/>
                          </a:cubicBezTo>
                          <a:cubicBezTo>
                            <a:pt x="527" y="2849"/>
                            <a:pt x="513" y="2835"/>
                            <a:pt x="512" y="2817"/>
                          </a:cubicBezTo>
                          <a:lnTo>
                            <a:pt x="496" y="1889"/>
                          </a:lnTo>
                          <a:lnTo>
                            <a:pt x="480" y="865"/>
                          </a:lnTo>
                          <a:lnTo>
                            <a:pt x="544" y="865"/>
                          </a:lnTo>
                          <a:lnTo>
                            <a:pt x="528" y="2657"/>
                          </a:lnTo>
                          <a:cubicBezTo>
                            <a:pt x="528" y="2674"/>
                            <a:pt x="514" y="2688"/>
                            <a:pt x="497" y="2688"/>
                          </a:cubicBezTo>
                          <a:cubicBezTo>
                            <a:pt x="479" y="2689"/>
                            <a:pt x="465" y="2675"/>
                            <a:pt x="464" y="2657"/>
                          </a:cubicBezTo>
                          <a:lnTo>
                            <a:pt x="449" y="2082"/>
                          </a:lnTo>
                          <a:lnTo>
                            <a:pt x="433" y="1730"/>
                          </a:lnTo>
                          <a:lnTo>
                            <a:pt x="417" y="1458"/>
                          </a:lnTo>
                          <a:lnTo>
                            <a:pt x="480" y="1457"/>
                          </a:lnTo>
                          <a:lnTo>
                            <a:pt x="464" y="2753"/>
                          </a:lnTo>
                          <a:lnTo>
                            <a:pt x="448" y="4097"/>
                          </a:lnTo>
                          <a:cubicBezTo>
                            <a:pt x="448" y="4114"/>
                            <a:pt x="434" y="4129"/>
                            <a:pt x="416" y="4128"/>
                          </a:cubicBezTo>
                          <a:cubicBezTo>
                            <a:pt x="399" y="4128"/>
                            <a:pt x="385" y="4114"/>
                            <a:pt x="384" y="4097"/>
                          </a:cubicBezTo>
                          <a:lnTo>
                            <a:pt x="368" y="1425"/>
                          </a:lnTo>
                          <a:lnTo>
                            <a:pt x="432" y="1429"/>
                          </a:lnTo>
                          <a:lnTo>
                            <a:pt x="400" y="1665"/>
                          </a:lnTo>
                          <a:lnTo>
                            <a:pt x="384" y="2929"/>
                          </a:lnTo>
                          <a:cubicBezTo>
                            <a:pt x="384" y="2946"/>
                            <a:pt x="370" y="2960"/>
                            <a:pt x="353" y="2960"/>
                          </a:cubicBezTo>
                          <a:cubicBezTo>
                            <a:pt x="336" y="2961"/>
                            <a:pt x="321" y="2947"/>
                            <a:pt x="321" y="2930"/>
                          </a:cubicBezTo>
                          <a:lnTo>
                            <a:pt x="304" y="2577"/>
                          </a:lnTo>
                          <a:lnTo>
                            <a:pt x="288" y="1393"/>
                          </a:lnTo>
                          <a:lnTo>
                            <a:pt x="352" y="1393"/>
                          </a:lnTo>
                          <a:lnTo>
                            <a:pt x="336" y="2289"/>
                          </a:lnTo>
                          <a:cubicBezTo>
                            <a:pt x="336" y="2306"/>
                            <a:pt x="322" y="2320"/>
                            <a:pt x="304" y="2320"/>
                          </a:cubicBezTo>
                          <a:cubicBezTo>
                            <a:pt x="287" y="2320"/>
                            <a:pt x="273" y="2306"/>
                            <a:pt x="272" y="2289"/>
                          </a:cubicBezTo>
                          <a:lnTo>
                            <a:pt x="256" y="1361"/>
                          </a:lnTo>
                          <a:lnTo>
                            <a:pt x="320" y="1362"/>
                          </a:lnTo>
                          <a:lnTo>
                            <a:pt x="304" y="1794"/>
                          </a:lnTo>
                          <a:cubicBezTo>
                            <a:pt x="304" y="1811"/>
                            <a:pt x="289" y="1825"/>
                            <a:pt x="272" y="1824"/>
                          </a:cubicBezTo>
                          <a:cubicBezTo>
                            <a:pt x="255" y="1824"/>
                            <a:pt x="241" y="1810"/>
                            <a:pt x="240" y="1793"/>
                          </a:cubicBezTo>
                          <a:lnTo>
                            <a:pt x="224" y="497"/>
                          </a:lnTo>
                          <a:lnTo>
                            <a:pt x="288" y="497"/>
                          </a:lnTo>
                          <a:lnTo>
                            <a:pt x="272" y="3185"/>
                          </a:lnTo>
                          <a:cubicBezTo>
                            <a:pt x="272" y="3202"/>
                            <a:pt x="258" y="3216"/>
                            <a:pt x="241" y="3216"/>
                          </a:cubicBezTo>
                          <a:cubicBezTo>
                            <a:pt x="223" y="3217"/>
                            <a:pt x="209" y="3202"/>
                            <a:pt x="208" y="3185"/>
                          </a:cubicBezTo>
                          <a:lnTo>
                            <a:pt x="192" y="1665"/>
                          </a:lnTo>
                          <a:lnTo>
                            <a:pt x="256" y="1665"/>
                          </a:lnTo>
                          <a:lnTo>
                            <a:pt x="240" y="2241"/>
                          </a:lnTo>
                          <a:cubicBezTo>
                            <a:pt x="240" y="2259"/>
                            <a:pt x="226" y="2273"/>
                            <a:pt x="208" y="2272"/>
                          </a:cubicBezTo>
                          <a:cubicBezTo>
                            <a:pt x="191" y="2272"/>
                            <a:pt x="177" y="2258"/>
                            <a:pt x="176" y="2241"/>
                          </a:cubicBezTo>
                          <a:lnTo>
                            <a:pt x="160" y="1121"/>
                          </a:lnTo>
                          <a:lnTo>
                            <a:pt x="224" y="1121"/>
                          </a:lnTo>
                          <a:lnTo>
                            <a:pt x="208" y="3697"/>
                          </a:lnTo>
                          <a:cubicBezTo>
                            <a:pt x="208" y="3714"/>
                            <a:pt x="194" y="3728"/>
                            <a:pt x="176" y="3728"/>
                          </a:cubicBezTo>
                          <a:cubicBezTo>
                            <a:pt x="159" y="3728"/>
                            <a:pt x="145" y="3714"/>
                            <a:pt x="144" y="3697"/>
                          </a:cubicBezTo>
                          <a:lnTo>
                            <a:pt x="128" y="785"/>
                          </a:lnTo>
                          <a:lnTo>
                            <a:pt x="192" y="785"/>
                          </a:lnTo>
                          <a:lnTo>
                            <a:pt x="176" y="2820"/>
                          </a:lnTo>
                          <a:lnTo>
                            <a:pt x="160" y="2964"/>
                          </a:lnTo>
                          <a:cubicBezTo>
                            <a:pt x="158" y="2981"/>
                            <a:pt x="144" y="2993"/>
                            <a:pt x="127" y="2992"/>
                          </a:cubicBezTo>
                          <a:cubicBezTo>
                            <a:pt x="110" y="2992"/>
                            <a:pt x="97" y="2978"/>
                            <a:pt x="96" y="2961"/>
                          </a:cubicBezTo>
                          <a:lnTo>
                            <a:pt x="80" y="1121"/>
                          </a:lnTo>
                          <a:lnTo>
                            <a:pt x="144" y="1122"/>
                          </a:lnTo>
                          <a:lnTo>
                            <a:pt x="128" y="1506"/>
                          </a:lnTo>
                          <a:lnTo>
                            <a:pt x="112" y="1761"/>
                          </a:lnTo>
                          <a:lnTo>
                            <a:pt x="96" y="3922"/>
                          </a:lnTo>
                          <a:lnTo>
                            <a:pt x="80" y="4402"/>
                          </a:lnTo>
                          <a:cubicBezTo>
                            <a:pt x="80" y="4419"/>
                            <a:pt x="65" y="4433"/>
                            <a:pt x="48" y="4432"/>
                          </a:cubicBezTo>
                          <a:cubicBezTo>
                            <a:pt x="31" y="4432"/>
                            <a:pt x="17" y="4418"/>
                            <a:pt x="16" y="4401"/>
                          </a:cubicBezTo>
                          <a:lnTo>
                            <a:pt x="0" y="2401"/>
                          </a:lnTo>
                          <a:cubicBezTo>
                            <a:pt x="0" y="2383"/>
                            <a:pt x="15" y="2369"/>
                            <a:pt x="32" y="2368"/>
                          </a:cubicBezTo>
                          <a:cubicBezTo>
                            <a:pt x="50" y="2368"/>
                            <a:pt x="64" y="2383"/>
                            <a:pt x="64" y="2400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1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-1866899" y="2087563"/>
                      <a:ext cx="323850" cy="514350"/>
                    </a:xfrm>
                    <a:custGeom>
                      <a:avLst/>
                      <a:gdLst>
                        <a:gd name="T0" fmla="*/ 96 w 3393"/>
                        <a:gd name="T1" fmla="*/ 3231 h 5408"/>
                        <a:gd name="T2" fmla="*/ 272 w 3393"/>
                        <a:gd name="T3" fmla="*/ 624 h 5408"/>
                        <a:gd name="T4" fmla="*/ 384 w 3393"/>
                        <a:gd name="T5" fmla="*/ 1883 h 5408"/>
                        <a:gd name="T6" fmla="*/ 432 w 3393"/>
                        <a:gd name="T7" fmla="*/ 3568 h 5408"/>
                        <a:gd name="T8" fmla="*/ 608 w 3393"/>
                        <a:gd name="T9" fmla="*/ 3088 h 5408"/>
                        <a:gd name="T10" fmla="*/ 672 w 3393"/>
                        <a:gd name="T11" fmla="*/ 2656 h 5408"/>
                        <a:gd name="T12" fmla="*/ 816 w 3393"/>
                        <a:gd name="T13" fmla="*/ 1552 h 5408"/>
                        <a:gd name="T14" fmla="*/ 944 w 3393"/>
                        <a:gd name="T15" fmla="*/ 2671 h 5408"/>
                        <a:gd name="T16" fmla="*/ 977 w 3393"/>
                        <a:gd name="T17" fmla="*/ 1615 h 5408"/>
                        <a:gd name="T18" fmla="*/ 1120 w 3393"/>
                        <a:gd name="T19" fmla="*/ 1984 h 5408"/>
                        <a:gd name="T20" fmla="*/ 1184 w 3393"/>
                        <a:gd name="T21" fmla="*/ 3424 h 5408"/>
                        <a:gd name="T22" fmla="*/ 1344 w 3393"/>
                        <a:gd name="T23" fmla="*/ 1440 h 5408"/>
                        <a:gd name="T24" fmla="*/ 1488 w 3393"/>
                        <a:gd name="T25" fmla="*/ 3552 h 5408"/>
                        <a:gd name="T26" fmla="*/ 1537 w 3393"/>
                        <a:gd name="T27" fmla="*/ 2093 h 5408"/>
                        <a:gd name="T28" fmla="*/ 1680 w 3393"/>
                        <a:gd name="T29" fmla="*/ 32 h 5408"/>
                        <a:gd name="T30" fmla="*/ 1792 w 3393"/>
                        <a:gd name="T31" fmla="*/ 3728 h 5408"/>
                        <a:gd name="T32" fmla="*/ 1888 w 3393"/>
                        <a:gd name="T33" fmla="*/ 1664 h 5408"/>
                        <a:gd name="T34" fmla="*/ 1936 w 3393"/>
                        <a:gd name="T35" fmla="*/ 4352 h 5408"/>
                        <a:gd name="T36" fmla="*/ 2064 w 3393"/>
                        <a:gd name="T37" fmla="*/ 3327 h 5408"/>
                        <a:gd name="T38" fmla="*/ 2225 w 3393"/>
                        <a:gd name="T39" fmla="*/ 704 h 5408"/>
                        <a:gd name="T40" fmla="*/ 2288 w 3393"/>
                        <a:gd name="T41" fmla="*/ 2448 h 5408"/>
                        <a:gd name="T42" fmla="*/ 2416 w 3393"/>
                        <a:gd name="T43" fmla="*/ 1072 h 5408"/>
                        <a:gd name="T44" fmla="*/ 2560 w 3393"/>
                        <a:gd name="T45" fmla="*/ 816 h 5408"/>
                        <a:gd name="T46" fmla="*/ 2640 w 3393"/>
                        <a:gd name="T47" fmla="*/ 3584 h 5408"/>
                        <a:gd name="T48" fmla="*/ 2784 w 3393"/>
                        <a:gd name="T49" fmla="*/ 1360 h 5408"/>
                        <a:gd name="T50" fmla="*/ 2928 w 3393"/>
                        <a:gd name="T51" fmla="*/ 2208 h 5408"/>
                        <a:gd name="T52" fmla="*/ 2961 w 3393"/>
                        <a:gd name="T53" fmla="*/ 2750 h 5408"/>
                        <a:gd name="T54" fmla="*/ 3136 w 3393"/>
                        <a:gd name="T55" fmla="*/ 3600 h 5408"/>
                        <a:gd name="T56" fmla="*/ 3200 w 3393"/>
                        <a:gd name="T57" fmla="*/ 832 h 5408"/>
                        <a:gd name="T58" fmla="*/ 3328 w 3393"/>
                        <a:gd name="T59" fmla="*/ 912 h 5408"/>
                        <a:gd name="T60" fmla="*/ 3328 w 3393"/>
                        <a:gd name="T61" fmla="*/ 913 h 5408"/>
                        <a:gd name="T62" fmla="*/ 3216 w 3393"/>
                        <a:gd name="T63" fmla="*/ 3505 h 5408"/>
                        <a:gd name="T64" fmla="*/ 3056 w 3393"/>
                        <a:gd name="T65" fmla="*/ 1953 h 5408"/>
                        <a:gd name="T66" fmla="*/ 2960 w 3393"/>
                        <a:gd name="T67" fmla="*/ 2753 h 5408"/>
                        <a:gd name="T68" fmla="*/ 2928 w 3393"/>
                        <a:gd name="T69" fmla="*/ 2210 h 5408"/>
                        <a:gd name="T70" fmla="*/ 2800 w 3393"/>
                        <a:gd name="T71" fmla="*/ 3057 h 5408"/>
                        <a:gd name="T72" fmla="*/ 2640 w 3393"/>
                        <a:gd name="T73" fmla="*/ 3585 h 5408"/>
                        <a:gd name="T74" fmla="*/ 2576 w 3393"/>
                        <a:gd name="T75" fmla="*/ 2274 h 5408"/>
                        <a:gd name="T76" fmla="*/ 2448 w 3393"/>
                        <a:gd name="T77" fmla="*/ 2417 h 5408"/>
                        <a:gd name="T78" fmla="*/ 2288 w 3393"/>
                        <a:gd name="T79" fmla="*/ 2450 h 5408"/>
                        <a:gd name="T80" fmla="*/ 2224 w 3393"/>
                        <a:gd name="T81" fmla="*/ 1521 h 5408"/>
                        <a:gd name="T82" fmla="*/ 2064 w 3393"/>
                        <a:gd name="T83" fmla="*/ 3329 h 5408"/>
                        <a:gd name="T84" fmla="*/ 1969 w 3393"/>
                        <a:gd name="T85" fmla="*/ 4384 h 5408"/>
                        <a:gd name="T86" fmla="*/ 1824 w 3393"/>
                        <a:gd name="T87" fmla="*/ 1665 h 5408"/>
                        <a:gd name="T88" fmla="*/ 1728 w 3393"/>
                        <a:gd name="T89" fmla="*/ 3729 h 5408"/>
                        <a:gd name="T90" fmla="*/ 1616 w 3393"/>
                        <a:gd name="T91" fmla="*/ 33 h 5408"/>
                        <a:gd name="T92" fmla="*/ 1584 w 3393"/>
                        <a:gd name="T93" fmla="*/ 2241 h 5408"/>
                        <a:gd name="T94" fmla="*/ 1424 w 3393"/>
                        <a:gd name="T95" fmla="*/ 3553 h 5408"/>
                        <a:gd name="T96" fmla="*/ 1280 w 3393"/>
                        <a:gd name="T97" fmla="*/ 1441 h 5408"/>
                        <a:gd name="T98" fmla="*/ 1216 w 3393"/>
                        <a:gd name="T99" fmla="*/ 3456 h 5408"/>
                        <a:gd name="T100" fmla="*/ 1152 w 3393"/>
                        <a:gd name="T101" fmla="*/ 2017 h 5408"/>
                        <a:gd name="T102" fmla="*/ 1040 w 3393"/>
                        <a:gd name="T103" fmla="*/ 1624 h 5408"/>
                        <a:gd name="T104" fmla="*/ 880 w 3393"/>
                        <a:gd name="T105" fmla="*/ 2674 h 5408"/>
                        <a:gd name="T106" fmla="*/ 752 w 3393"/>
                        <a:gd name="T107" fmla="*/ 1553 h 5408"/>
                        <a:gd name="T108" fmla="*/ 720 w 3393"/>
                        <a:gd name="T109" fmla="*/ 3569 h 5408"/>
                        <a:gd name="T110" fmla="*/ 544 w 3393"/>
                        <a:gd name="T111" fmla="*/ 3089 h 5408"/>
                        <a:gd name="T112" fmla="*/ 465 w 3393"/>
                        <a:gd name="T113" fmla="*/ 3600 h 5408"/>
                        <a:gd name="T114" fmla="*/ 321 w 3393"/>
                        <a:gd name="T115" fmla="*/ 1894 h 5408"/>
                        <a:gd name="T116" fmla="*/ 208 w 3393"/>
                        <a:gd name="T117" fmla="*/ 625 h 5408"/>
                        <a:gd name="T118" fmla="*/ 128 w 3393"/>
                        <a:gd name="T119" fmla="*/ 3264 h 5408"/>
                        <a:gd name="T120" fmla="*/ 32 w 3393"/>
                        <a:gd name="T121" fmla="*/ 2032 h 54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3393" h="5408">
                          <a:moveTo>
                            <a:pt x="64" y="2064"/>
                          </a:moveTo>
                          <a:lnTo>
                            <a:pt x="80" y="4256"/>
                          </a:lnTo>
                          <a:lnTo>
                            <a:pt x="16" y="4256"/>
                          </a:lnTo>
                          <a:lnTo>
                            <a:pt x="32" y="2208"/>
                          </a:lnTo>
                          <a:cubicBezTo>
                            <a:pt x="33" y="2191"/>
                            <a:pt x="46" y="2177"/>
                            <a:pt x="64" y="2176"/>
                          </a:cubicBezTo>
                          <a:cubicBezTo>
                            <a:pt x="81" y="2176"/>
                            <a:pt x="96" y="2190"/>
                            <a:pt x="96" y="2207"/>
                          </a:cubicBezTo>
                          <a:lnTo>
                            <a:pt x="112" y="2527"/>
                          </a:lnTo>
                          <a:lnTo>
                            <a:pt x="128" y="4336"/>
                          </a:lnTo>
                          <a:lnTo>
                            <a:pt x="64" y="4336"/>
                          </a:lnTo>
                          <a:lnTo>
                            <a:pt x="80" y="896"/>
                          </a:lnTo>
                          <a:cubicBezTo>
                            <a:pt x="81" y="879"/>
                            <a:pt x="95" y="864"/>
                            <a:pt x="112" y="864"/>
                          </a:cubicBezTo>
                          <a:cubicBezTo>
                            <a:pt x="130" y="864"/>
                            <a:pt x="144" y="879"/>
                            <a:pt x="144" y="896"/>
                          </a:cubicBezTo>
                          <a:lnTo>
                            <a:pt x="160" y="3232"/>
                          </a:lnTo>
                          <a:lnTo>
                            <a:pt x="96" y="3231"/>
                          </a:lnTo>
                          <a:lnTo>
                            <a:pt x="112" y="2847"/>
                          </a:lnTo>
                          <a:lnTo>
                            <a:pt x="129" y="2747"/>
                          </a:lnTo>
                          <a:cubicBezTo>
                            <a:pt x="132" y="2731"/>
                            <a:pt x="146" y="2719"/>
                            <a:pt x="163" y="2721"/>
                          </a:cubicBezTo>
                          <a:cubicBezTo>
                            <a:pt x="179" y="2722"/>
                            <a:pt x="192" y="2736"/>
                            <a:pt x="192" y="2752"/>
                          </a:cubicBezTo>
                          <a:lnTo>
                            <a:pt x="208" y="4400"/>
                          </a:lnTo>
                          <a:lnTo>
                            <a:pt x="144" y="4400"/>
                          </a:lnTo>
                          <a:lnTo>
                            <a:pt x="160" y="1808"/>
                          </a:lnTo>
                          <a:cubicBezTo>
                            <a:pt x="161" y="1791"/>
                            <a:pt x="175" y="1776"/>
                            <a:pt x="192" y="1776"/>
                          </a:cubicBezTo>
                          <a:cubicBezTo>
                            <a:pt x="210" y="1776"/>
                            <a:pt x="224" y="1791"/>
                            <a:pt x="224" y="1808"/>
                          </a:cubicBezTo>
                          <a:lnTo>
                            <a:pt x="240" y="3632"/>
                          </a:lnTo>
                          <a:lnTo>
                            <a:pt x="176" y="3632"/>
                          </a:lnTo>
                          <a:lnTo>
                            <a:pt x="208" y="624"/>
                          </a:lnTo>
                          <a:cubicBezTo>
                            <a:pt x="209" y="607"/>
                            <a:pt x="223" y="592"/>
                            <a:pt x="241" y="592"/>
                          </a:cubicBezTo>
                          <a:cubicBezTo>
                            <a:pt x="258" y="593"/>
                            <a:pt x="272" y="607"/>
                            <a:pt x="272" y="624"/>
                          </a:cubicBezTo>
                          <a:lnTo>
                            <a:pt x="288" y="2928"/>
                          </a:lnTo>
                          <a:lnTo>
                            <a:pt x="224" y="2927"/>
                          </a:lnTo>
                          <a:lnTo>
                            <a:pt x="240" y="2431"/>
                          </a:lnTo>
                          <a:lnTo>
                            <a:pt x="256" y="2015"/>
                          </a:lnTo>
                          <a:cubicBezTo>
                            <a:pt x="257" y="1998"/>
                            <a:pt x="271" y="1984"/>
                            <a:pt x="289" y="1984"/>
                          </a:cubicBezTo>
                          <a:cubicBezTo>
                            <a:pt x="306" y="1985"/>
                            <a:pt x="320" y="1998"/>
                            <a:pt x="320" y="2016"/>
                          </a:cubicBezTo>
                          <a:lnTo>
                            <a:pt x="336" y="2624"/>
                          </a:lnTo>
                          <a:lnTo>
                            <a:pt x="282" y="2602"/>
                          </a:lnTo>
                          <a:lnTo>
                            <a:pt x="298" y="2586"/>
                          </a:lnTo>
                          <a:lnTo>
                            <a:pt x="288" y="2608"/>
                          </a:lnTo>
                          <a:lnTo>
                            <a:pt x="304" y="1792"/>
                          </a:lnTo>
                          <a:cubicBezTo>
                            <a:pt x="305" y="1775"/>
                            <a:pt x="318" y="1762"/>
                            <a:pt x="334" y="1761"/>
                          </a:cubicBezTo>
                          <a:cubicBezTo>
                            <a:pt x="351" y="1759"/>
                            <a:pt x="365" y="1771"/>
                            <a:pt x="368" y="1787"/>
                          </a:cubicBezTo>
                          <a:lnTo>
                            <a:pt x="384" y="1883"/>
                          </a:lnTo>
                          <a:lnTo>
                            <a:pt x="320" y="1888"/>
                          </a:lnTo>
                          <a:lnTo>
                            <a:pt x="336" y="1024"/>
                          </a:lnTo>
                          <a:cubicBezTo>
                            <a:pt x="337" y="1006"/>
                            <a:pt x="351" y="992"/>
                            <a:pt x="369" y="992"/>
                          </a:cubicBezTo>
                          <a:cubicBezTo>
                            <a:pt x="386" y="993"/>
                            <a:pt x="400" y="1007"/>
                            <a:pt x="400" y="1024"/>
                          </a:cubicBezTo>
                          <a:lnTo>
                            <a:pt x="416" y="2160"/>
                          </a:lnTo>
                          <a:lnTo>
                            <a:pt x="432" y="2284"/>
                          </a:lnTo>
                          <a:lnTo>
                            <a:pt x="448" y="3184"/>
                          </a:lnTo>
                          <a:lnTo>
                            <a:pt x="464" y="3808"/>
                          </a:lnTo>
                          <a:lnTo>
                            <a:pt x="400" y="3807"/>
                          </a:lnTo>
                          <a:lnTo>
                            <a:pt x="416" y="3279"/>
                          </a:lnTo>
                          <a:cubicBezTo>
                            <a:pt x="417" y="3262"/>
                            <a:pt x="431" y="3249"/>
                            <a:pt x="448" y="3248"/>
                          </a:cubicBezTo>
                          <a:cubicBezTo>
                            <a:pt x="465" y="3248"/>
                            <a:pt x="479" y="3262"/>
                            <a:pt x="480" y="3279"/>
                          </a:cubicBezTo>
                          <a:lnTo>
                            <a:pt x="496" y="3567"/>
                          </a:lnTo>
                          <a:lnTo>
                            <a:pt x="432" y="3568"/>
                          </a:lnTo>
                          <a:lnTo>
                            <a:pt x="448" y="1520"/>
                          </a:lnTo>
                          <a:cubicBezTo>
                            <a:pt x="449" y="1512"/>
                            <a:pt x="452" y="1504"/>
                            <a:pt x="458" y="1498"/>
                          </a:cubicBezTo>
                          <a:lnTo>
                            <a:pt x="474" y="1482"/>
                          </a:lnTo>
                          <a:lnTo>
                            <a:pt x="464" y="1504"/>
                          </a:lnTo>
                          <a:lnTo>
                            <a:pt x="480" y="480"/>
                          </a:lnTo>
                          <a:cubicBezTo>
                            <a:pt x="481" y="462"/>
                            <a:pt x="495" y="448"/>
                            <a:pt x="513" y="448"/>
                          </a:cubicBezTo>
                          <a:cubicBezTo>
                            <a:pt x="530" y="449"/>
                            <a:pt x="544" y="463"/>
                            <a:pt x="544" y="480"/>
                          </a:cubicBezTo>
                          <a:lnTo>
                            <a:pt x="560" y="2224"/>
                          </a:lnTo>
                          <a:lnTo>
                            <a:pt x="576" y="3632"/>
                          </a:lnTo>
                          <a:lnTo>
                            <a:pt x="512" y="3632"/>
                          </a:lnTo>
                          <a:lnTo>
                            <a:pt x="528" y="1696"/>
                          </a:lnTo>
                          <a:cubicBezTo>
                            <a:pt x="529" y="1679"/>
                            <a:pt x="543" y="1664"/>
                            <a:pt x="560" y="1664"/>
                          </a:cubicBezTo>
                          <a:cubicBezTo>
                            <a:pt x="578" y="1664"/>
                            <a:pt x="592" y="1679"/>
                            <a:pt x="592" y="1696"/>
                          </a:cubicBezTo>
                          <a:lnTo>
                            <a:pt x="608" y="3088"/>
                          </a:lnTo>
                          <a:lnTo>
                            <a:pt x="624" y="3952"/>
                          </a:lnTo>
                          <a:lnTo>
                            <a:pt x="560" y="3952"/>
                          </a:lnTo>
                          <a:lnTo>
                            <a:pt x="576" y="2032"/>
                          </a:lnTo>
                          <a:cubicBezTo>
                            <a:pt x="577" y="2015"/>
                            <a:pt x="591" y="2000"/>
                            <a:pt x="608" y="2000"/>
                          </a:cubicBezTo>
                          <a:cubicBezTo>
                            <a:pt x="626" y="2000"/>
                            <a:pt x="640" y="2015"/>
                            <a:pt x="640" y="2032"/>
                          </a:cubicBezTo>
                          <a:lnTo>
                            <a:pt x="672" y="4800"/>
                          </a:lnTo>
                          <a:lnTo>
                            <a:pt x="608" y="4800"/>
                          </a:lnTo>
                          <a:lnTo>
                            <a:pt x="624" y="2224"/>
                          </a:lnTo>
                          <a:lnTo>
                            <a:pt x="640" y="880"/>
                          </a:lnTo>
                          <a:cubicBezTo>
                            <a:pt x="641" y="863"/>
                            <a:pt x="655" y="848"/>
                            <a:pt x="673" y="848"/>
                          </a:cubicBezTo>
                          <a:cubicBezTo>
                            <a:pt x="690" y="849"/>
                            <a:pt x="704" y="863"/>
                            <a:pt x="704" y="880"/>
                          </a:cubicBezTo>
                          <a:lnTo>
                            <a:pt x="720" y="3568"/>
                          </a:lnTo>
                          <a:lnTo>
                            <a:pt x="656" y="3568"/>
                          </a:lnTo>
                          <a:lnTo>
                            <a:pt x="672" y="2656"/>
                          </a:lnTo>
                          <a:cubicBezTo>
                            <a:pt x="673" y="2638"/>
                            <a:pt x="687" y="2624"/>
                            <a:pt x="704" y="2624"/>
                          </a:cubicBezTo>
                          <a:cubicBezTo>
                            <a:pt x="722" y="2624"/>
                            <a:pt x="736" y="2638"/>
                            <a:pt x="736" y="2656"/>
                          </a:cubicBezTo>
                          <a:lnTo>
                            <a:pt x="752" y="3616"/>
                          </a:lnTo>
                          <a:lnTo>
                            <a:pt x="688" y="3616"/>
                          </a:lnTo>
                          <a:lnTo>
                            <a:pt x="704" y="656"/>
                          </a:lnTo>
                          <a:cubicBezTo>
                            <a:pt x="705" y="639"/>
                            <a:pt x="719" y="625"/>
                            <a:pt x="736" y="624"/>
                          </a:cubicBezTo>
                          <a:cubicBezTo>
                            <a:pt x="754" y="624"/>
                            <a:pt x="768" y="639"/>
                            <a:pt x="768" y="656"/>
                          </a:cubicBezTo>
                          <a:lnTo>
                            <a:pt x="784" y="2032"/>
                          </a:lnTo>
                          <a:lnTo>
                            <a:pt x="720" y="2031"/>
                          </a:lnTo>
                          <a:lnTo>
                            <a:pt x="736" y="1583"/>
                          </a:lnTo>
                          <a:cubicBezTo>
                            <a:pt x="737" y="1579"/>
                            <a:pt x="738" y="1574"/>
                            <a:pt x="740" y="1570"/>
                          </a:cubicBezTo>
                          <a:lnTo>
                            <a:pt x="756" y="1538"/>
                          </a:lnTo>
                          <a:cubicBezTo>
                            <a:pt x="762" y="1525"/>
                            <a:pt x="777" y="1518"/>
                            <a:pt x="792" y="1521"/>
                          </a:cubicBezTo>
                          <a:cubicBezTo>
                            <a:pt x="806" y="1525"/>
                            <a:pt x="816" y="1537"/>
                            <a:pt x="816" y="1552"/>
                          </a:cubicBezTo>
                          <a:lnTo>
                            <a:pt x="832" y="2448"/>
                          </a:lnTo>
                          <a:lnTo>
                            <a:pt x="848" y="3904"/>
                          </a:lnTo>
                          <a:lnTo>
                            <a:pt x="784" y="3903"/>
                          </a:lnTo>
                          <a:lnTo>
                            <a:pt x="800" y="3423"/>
                          </a:lnTo>
                          <a:cubicBezTo>
                            <a:pt x="801" y="3406"/>
                            <a:pt x="815" y="3392"/>
                            <a:pt x="833" y="3392"/>
                          </a:cubicBezTo>
                          <a:cubicBezTo>
                            <a:pt x="850" y="3393"/>
                            <a:pt x="864" y="3407"/>
                            <a:pt x="864" y="3424"/>
                          </a:cubicBezTo>
                          <a:lnTo>
                            <a:pt x="880" y="4576"/>
                          </a:lnTo>
                          <a:lnTo>
                            <a:pt x="816" y="4576"/>
                          </a:lnTo>
                          <a:lnTo>
                            <a:pt x="832" y="2672"/>
                          </a:lnTo>
                          <a:lnTo>
                            <a:pt x="848" y="1456"/>
                          </a:lnTo>
                          <a:cubicBezTo>
                            <a:pt x="849" y="1439"/>
                            <a:pt x="863" y="1425"/>
                            <a:pt x="880" y="1424"/>
                          </a:cubicBezTo>
                          <a:cubicBezTo>
                            <a:pt x="898" y="1424"/>
                            <a:pt x="912" y="1438"/>
                            <a:pt x="912" y="1456"/>
                          </a:cubicBezTo>
                          <a:lnTo>
                            <a:pt x="928" y="2224"/>
                          </a:lnTo>
                          <a:lnTo>
                            <a:pt x="944" y="2671"/>
                          </a:lnTo>
                          <a:lnTo>
                            <a:pt x="881" y="2670"/>
                          </a:lnTo>
                          <a:lnTo>
                            <a:pt x="897" y="2430"/>
                          </a:lnTo>
                          <a:cubicBezTo>
                            <a:pt x="898" y="2413"/>
                            <a:pt x="912" y="2400"/>
                            <a:pt x="929" y="2400"/>
                          </a:cubicBezTo>
                          <a:cubicBezTo>
                            <a:pt x="946" y="2401"/>
                            <a:pt x="960" y="2415"/>
                            <a:pt x="960" y="2432"/>
                          </a:cubicBezTo>
                          <a:lnTo>
                            <a:pt x="976" y="3408"/>
                          </a:lnTo>
                          <a:lnTo>
                            <a:pt x="912" y="3407"/>
                          </a:lnTo>
                          <a:lnTo>
                            <a:pt x="928" y="2975"/>
                          </a:lnTo>
                          <a:cubicBezTo>
                            <a:pt x="929" y="2958"/>
                            <a:pt x="943" y="2944"/>
                            <a:pt x="960" y="2944"/>
                          </a:cubicBezTo>
                          <a:lnTo>
                            <a:pt x="976" y="2944"/>
                          </a:lnTo>
                          <a:lnTo>
                            <a:pt x="944" y="2976"/>
                          </a:lnTo>
                          <a:lnTo>
                            <a:pt x="960" y="1680"/>
                          </a:lnTo>
                          <a:cubicBezTo>
                            <a:pt x="961" y="1678"/>
                            <a:pt x="961" y="1675"/>
                            <a:pt x="961" y="1673"/>
                          </a:cubicBezTo>
                          <a:lnTo>
                            <a:pt x="977" y="1609"/>
                          </a:lnTo>
                          <a:lnTo>
                            <a:pt x="977" y="1615"/>
                          </a:lnTo>
                          <a:lnTo>
                            <a:pt x="1009" y="959"/>
                          </a:lnTo>
                          <a:cubicBezTo>
                            <a:pt x="1009" y="942"/>
                            <a:pt x="1024" y="928"/>
                            <a:pt x="1041" y="928"/>
                          </a:cubicBezTo>
                          <a:cubicBezTo>
                            <a:pt x="1058" y="929"/>
                            <a:pt x="1072" y="943"/>
                            <a:pt x="1072" y="960"/>
                          </a:cubicBezTo>
                          <a:lnTo>
                            <a:pt x="1088" y="1712"/>
                          </a:lnTo>
                          <a:lnTo>
                            <a:pt x="1025" y="1705"/>
                          </a:lnTo>
                          <a:lnTo>
                            <a:pt x="1041" y="1641"/>
                          </a:lnTo>
                          <a:lnTo>
                            <a:pt x="1040" y="1648"/>
                          </a:lnTo>
                          <a:lnTo>
                            <a:pt x="1056" y="800"/>
                          </a:lnTo>
                          <a:cubicBezTo>
                            <a:pt x="1057" y="782"/>
                            <a:pt x="1071" y="768"/>
                            <a:pt x="1089" y="768"/>
                          </a:cubicBezTo>
                          <a:cubicBezTo>
                            <a:pt x="1106" y="769"/>
                            <a:pt x="1120" y="783"/>
                            <a:pt x="1120" y="800"/>
                          </a:cubicBezTo>
                          <a:lnTo>
                            <a:pt x="1136" y="2912"/>
                          </a:lnTo>
                          <a:lnTo>
                            <a:pt x="1072" y="2912"/>
                          </a:lnTo>
                          <a:lnTo>
                            <a:pt x="1088" y="2016"/>
                          </a:lnTo>
                          <a:cubicBezTo>
                            <a:pt x="1089" y="1999"/>
                            <a:pt x="1103" y="1985"/>
                            <a:pt x="1120" y="1984"/>
                          </a:cubicBezTo>
                          <a:cubicBezTo>
                            <a:pt x="1137" y="1984"/>
                            <a:pt x="1152" y="1998"/>
                            <a:pt x="1152" y="2015"/>
                          </a:cubicBezTo>
                          <a:lnTo>
                            <a:pt x="1168" y="2383"/>
                          </a:lnTo>
                          <a:lnTo>
                            <a:pt x="1104" y="2384"/>
                          </a:lnTo>
                          <a:lnTo>
                            <a:pt x="1120" y="1792"/>
                          </a:lnTo>
                          <a:lnTo>
                            <a:pt x="1136" y="960"/>
                          </a:lnTo>
                          <a:cubicBezTo>
                            <a:pt x="1137" y="942"/>
                            <a:pt x="1151" y="928"/>
                            <a:pt x="1169" y="928"/>
                          </a:cubicBezTo>
                          <a:cubicBezTo>
                            <a:pt x="1186" y="929"/>
                            <a:pt x="1200" y="943"/>
                            <a:pt x="1200" y="960"/>
                          </a:cubicBezTo>
                          <a:lnTo>
                            <a:pt x="1216" y="4416"/>
                          </a:lnTo>
                          <a:lnTo>
                            <a:pt x="1152" y="4416"/>
                          </a:lnTo>
                          <a:lnTo>
                            <a:pt x="1168" y="1504"/>
                          </a:lnTo>
                          <a:cubicBezTo>
                            <a:pt x="1169" y="1487"/>
                            <a:pt x="1183" y="1472"/>
                            <a:pt x="1200" y="1472"/>
                          </a:cubicBezTo>
                          <a:cubicBezTo>
                            <a:pt x="1218" y="1472"/>
                            <a:pt x="1232" y="1487"/>
                            <a:pt x="1232" y="1504"/>
                          </a:cubicBezTo>
                          <a:lnTo>
                            <a:pt x="1248" y="3424"/>
                          </a:lnTo>
                          <a:lnTo>
                            <a:pt x="1184" y="3424"/>
                          </a:lnTo>
                          <a:lnTo>
                            <a:pt x="1200" y="2144"/>
                          </a:lnTo>
                          <a:lnTo>
                            <a:pt x="1216" y="1631"/>
                          </a:lnTo>
                          <a:cubicBezTo>
                            <a:pt x="1217" y="1616"/>
                            <a:pt x="1228" y="1603"/>
                            <a:pt x="1244" y="1601"/>
                          </a:cubicBezTo>
                          <a:cubicBezTo>
                            <a:pt x="1259" y="1599"/>
                            <a:pt x="1274" y="1608"/>
                            <a:pt x="1279" y="1622"/>
                          </a:cubicBezTo>
                          <a:lnTo>
                            <a:pt x="1295" y="1670"/>
                          </a:lnTo>
                          <a:lnTo>
                            <a:pt x="1232" y="1679"/>
                          </a:lnTo>
                          <a:lnTo>
                            <a:pt x="1248" y="1263"/>
                          </a:lnTo>
                          <a:cubicBezTo>
                            <a:pt x="1249" y="1246"/>
                            <a:pt x="1264" y="1232"/>
                            <a:pt x="1281" y="1232"/>
                          </a:cubicBezTo>
                          <a:cubicBezTo>
                            <a:pt x="1298" y="1233"/>
                            <a:pt x="1312" y="1247"/>
                            <a:pt x="1312" y="1264"/>
                          </a:cubicBezTo>
                          <a:lnTo>
                            <a:pt x="1328" y="3824"/>
                          </a:lnTo>
                          <a:lnTo>
                            <a:pt x="1264" y="3824"/>
                          </a:lnTo>
                          <a:lnTo>
                            <a:pt x="1280" y="1440"/>
                          </a:lnTo>
                          <a:cubicBezTo>
                            <a:pt x="1281" y="1423"/>
                            <a:pt x="1295" y="1409"/>
                            <a:pt x="1312" y="1408"/>
                          </a:cubicBezTo>
                          <a:cubicBezTo>
                            <a:pt x="1330" y="1408"/>
                            <a:pt x="1344" y="1423"/>
                            <a:pt x="1344" y="1440"/>
                          </a:cubicBezTo>
                          <a:lnTo>
                            <a:pt x="1360" y="2688"/>
                          </a:lnTo>
                          <a:lnTo>
                            <a:pt x="1296" y="2688"/>
                          </a:lnTo>
                          <a:lnTo>
                            <a:pt x="1312" y="1488"/>
                          </a:lnTo>
                          <a:cubicBezTo>
                            <a:pt x="1313" y="1471"/>
                            <a:pt x="1327" y="1456"/>
                            <a:pt x="1344" y="1456"/>
                          </a:cubicBezTo>
                          <a:cubicBezTo>
                            <a:pt x="1362" y="1456"/>
                            <a:pt x="1376" y="1471"/>
                            <a:pt x="1376" y="1488"/>
                          </a:cubicBezTo>
                          <a:lnTo>
                            <a:pt x="1392" y="2672"/>
                          </a:lnTo>
                          <a:lnTo>
                            <a:pt x="1408" y="3151"/>
                          </a:lnTo>
                          <a:lnTo>
                            <a:pt x="1344" y="3152"/>
                          </a:lnTo>
                          <a:lnTo>
                            <a:pt x="1360" y="32"/>
                          </a:lnTo>
                          <a:cubicBezTo>
                            <a:pt x="1361" y="15"/>
                            <a:pt x="1375" y="0"/>
                            <a:pt x="1392" y="0"/>
                          </a:cubicBezTo>
                          <a:cubicBezTo>
                            <a:pt x="1410" y="0"/>
                            <a:pt x="1424" y="15"/>
                            <a:pt x="1424" y="32"/>
                          </a:cubicBezTo>
                          <a:lnTo>
                            <a:pt x="1440" y="2224"/>
                          </a:lnTo>
                          <a:lnTo>
                            <a:pt x="1472" y="2557"/>
                          </a:lnTo>
                          <a:lnTo>
                            <a:pt x="1488" y="3552"/>
                          </a:lnTo>
                          <a:lnTo>
                            <a:pt x="1424" y="3552"/>
                          </a:lnTo>
                          <a:lnTo>
                            <a:pt x="1440" y="1440"/>
                          </a:lnTo>
                          <a:lnTo>
                            <a:pt x="1457" y="1135"/>
                          </a:lnTo>
                          <a:cubicBezTo>
                            <a:pt x="1457" y="1118"/>
                            <a:pt x="1472" y="1104"/>
                            <a:pt x="1489" y="1104"/>
                          </a:cubicBezTo>
                          <a:cubicBezTo>
                            <a:pt x="1506" y="1105"/>
                            <a:pt x="1520" y="1119"/>
                            <a:pt x="1520" y="1136"/>
                          </a:cubicBezTo>
                          <a:lnTo>
                            <a:pt x="1536" y="2144"/>
                          </a:lnTo>
                          <a:lnTo>
                            <a:pt x="1472" y="2144"/>
                          </a:lnTo>
                          <a:lnTo>
                            <a:pt x="1488" y="1472"/>
                          </a:lnTo>
                          <a:cubicBezTo>
                            <a:pt x="1489" y="1454"/>
                            <a:pt x="1503" y="1440"/>
                            <a:pt x="1521" y="1440"/>
                          </a:cubicBezTo>
                          <a:cubicBezTo>
                            <a:pt x="1538" y="1441"/>
                            <a:pt x="1552" y="1455"/>
                            <a:pt x="1552" y="1472"/>
                          </a:cubicBezTo>
                          <a:lnTo>
                            <a:pt x="1568" y="3200"/>
                          </a:lnTo>
                          <a:lnTo>
                            <a:pt x="1504" y="3200"/>
                          </a:lnTo>
                          <a:lnTo>
                            <a:pt x="1520" y="2240"/>
                          </a:lnTo>
                          <a:lnTo>
                            <a:pt x="1537" y="2093"/>
                          </a:lnTo>
                          <a:cubicBezTo>
                            <a:pt x="1538" y="2078"/>
                            <a:pt x="1550" y="2066"/>
                            <a:pt x="1565" y="2065"/>
                          </a:cubicBezTo>
                          <a:cubicBezTo>
                            <a:pt x="1580" y="2063"/>
                            <a:pt x="1594" y="2072"/>
                            <a:pt x="1599" y="2086"/>
                          </a:cubicBezTo>
                          <a:lnTo>
                            <a:pt x="1615" y="2134"/>
                          </a:lnTo>
                          <a:cubicBezTo>
                            <a:pt x="1616" y="2137"/>
                            <a:pt x="1616" y="2140"/>
                            <a:pt x="1616" y="2143"/>
                          </a:cubicBezTo>
                          <a:lnTo>
                            <a:pt x="1632" y="2655"/>
                          </a:lnTo>
                          <a:lnTo>
                            <a:pt x="1568" y="2656"/>
                          </a:lnTo>
                          <a:lnTo>
                            <a:pt x="1584" y="640"/>
                          </a:lnTo>
                          <a:cubicBezTo>
                            <a:pt x="1585" y="623"/>
                            <a:pt x="1599" y="608"/>
                            <a:pt x="1617" y="608"/>
                          </a:cubicBezTo>
                          <a:cubicBezTo>
                            <a:pt x="1634" y="608"/>
                            <a:pt x="1648" y="623"/>
                            <a:pt x="1648" y="640"/>
                          </a:cubicBezTo>
                          <a:lnTo>
                            <a:pt x="1664" y="4240"/>
                          </a:lnTo>
                          <a:lnTo>
                            <a:pt x="1600" y="4240"/>
                          </a:lnTo>
                          <a:lnTo>
                            <a:pt x="1616" y="32"/>
                          </a:lnTo>
                          <a:cubicBezTo>
                            <a:pt x="1617" y="15"/>
                            <a:pt x="1631" y="1"/>
                            <a:pt x="1648" y="0"/>
                          </a:cubicBezTo>
                          <a:cubicBezTo>
                            <a:pt x="1666" y="0"/>
                            <a:pt x="1680" y="15"/>
                            <a:pt x="1680" y="32"/>
                          </a:cubicBezTo>
                          <a:lnTo>
                            <a:pt x="1696" y="1856"/>
                          </a:lnTo>
                          <a:lnTo>
                            <a:pt x="1633" y="1854"/>
                          </a:lnTo>
                          <a:lnTo>
                            <a:pt x="1649" y="1614"/>
                          </a:lnTo>
                          <a:cubicBezTo>
                            <a:pt x="1650" y="1598"/>
                            <a:pt x="1664" y="1585"/>
                            <a:pt x="1680" y="1584"/>
                          </a:cubicBezTo>
                          <a:cubicBezTo>
                            <a:pt x="1697" y="1584"/>
                            <a:pt x="1711" y="1597"/>
                            <a:pt x="1712" y="1614"/>
                          </a:cubicBezTo>
                          <a:lnTo>
                            <a:pt x="1728" y="1822"/>
                          </a:lnTo>
                          <a:lnTo>
                            <a:pt x="1744" y="3840"/>
                          </a:lnTo>
                          <a:lnTo>
                            <a:pt x="1680" y="3840"/>
                          </a:lnTo>
                          <a:lnTo>
                            <a:pt x="1696" y="2016"/>
                          </a:lnTo>
                          <a:cubicBezTo>
                            <a:pt x="1696" y="2013"/>
                            <a:pt x="1697" y="2010"/>
                            <a:pt x="1698" y="2006"/>
                          </a:cubicBezTo>
                          <a:lnTo>
                            <a:pt x="1714" y="1958"/>
                          </a:lnTo>
                          <a:cubicBezTo>
                            <a:pt x="1719" y="1944"/>
                            <a:pt x="1734" y="1934"/>
                            <a:pt x="1749" y="1937"/>
                          </a:cubicBezTo>
                          <a:cubicBezTo>
                            <a:pt x="1765" y="1939"/>
                            <a:pt x="1776" y="1953"/>
                            <a:pt x="1776" y="1968"/>
                          </a:cubicBezTo>
                          <a:lnTo>
                            <a:pt x="1792" y="3728"/>
                          </a:lnTo>
                          <a:lnTo>
                            <a:pt x="1728" y="3728"/>
                          </a:lnTo>
                          <a:lnTo>
                            <a:pt x="1744" y="1968"/>
                          </a:lnTo>
                          <a:cubicBezTo>
                            <a:pt x="1745" y="1951"/>
                            <a:pt x="1759" y="1936"/>
                            <a:pt x="1776" y="1936"/>
                          </a:cubicBezTo>
                          <a:cubicBezTo>
                            <a:pt x="1794" y="1936"/>
                            <a:pt x="1808" y="1951"/>
                            <a:pt x="1808" y="1968"/>
                          </a:cubicBezTo>
                          <a:lnTo>
                            <a:pt x="1824" y="3424"/>
                          </a:lnTo>
                          <a:lnTo>
                            <a:pt x="1760" y="3424"/>
                          </a:lnTo>
                          <a:lnTo>
                            <a:pt x="1792" y="1744"/>
                          </a:lnTo>
                          <a:cubicBezTo>
                            <a:pt x="1793" y="1726"/>
                            <a:pt x="1807" y="1712"/>
                            <a:pt x="1824" y="1712"/>
                          </a:cubicBezTo>
                          <a:cubicBezTo>
                            <a:pt x="1842" y="1712"/>
                            <a:pt x="1856" y="1726"/>
                            <a:pt x="1856" y="1744"/>
                          </a:cubicBezTo>
                          <a:lnTo>
                            <a:pt x="1872" y="2496"/>
                          </a:lnTo>
                          <a:lnTo>
                            <a:pt x="1808" y="2496"/>
                          </a:lnTo>
                          <a:lnTo>
                            <a:pt x="1824" y="1664"/>
                          </a:lnTo>
                          <a:cubicBezTo>
                            <a:pt x="1825" y="1646"/>
                            <a:pt x="1839" y="1632"/>
                            <a:pt x="1857" y="1632"/>
                          </a:cubicBezTo>
                          <a:cubicBezTo>
                            <a:pt x="1874" y="1633"/>
                            <a:pt x="1888" y="1647"/>
                            <a:pt x="1888" y="1664"/>
                          </a:cubicBezTo>
                          <a:lnTo>
                            <a:pt x="1904" y="5376"/>
                          </a:lnTo>
                          <a:lnTo>
                            <a:pt x="1840" y="5376"/>
                          </a:lnTo>
                          <a:lnTo>
                            <a:pt x="1856" y="2896"/>
                          </a:lnTo>
                          <a:cubicBezTo>
                            <a:pt x="1857" y="2879"/>
                            <a:pt x="1871" y="2865"/>
                            <a:pt x="1888" y="2864"/>
                          </a:cubicBezTo>
                          <a:cubicBezTo>
                            <a:pt x="1906" y="2864"/>
                            <a:pt x="1920" y="2878"/>
                            <a:pt x="1920" y="2896"/>
                          </a:cubicBezTo>
                          <a:lnTo>
                            <a:pt x="1936" y="3568"/>
                          </a:lnTo>
                          <a:lnTo>
                            <a:pt x="1872" y="3568"/>
                          </a:lnTo>
                          <a:lnTo>
                            <a:pt x="1888" y="2896"/>
                          </a:lnTo>
                          <a:lnTo>
                            <a:pt x="1904" y="1280"/>
                          </a:lnTo>
                          <a:cubicBezTo>
                            <a:pt x="1905" y="1263"/>
                            <a:pt x="1919" y="1248"/>
                            <a:pt x="1937" y="1248"/>
                          </a:cubicBezTo>
                          <a:cubicBezTo>
                            <a:pt x="1954" y="1248"/>
                            <a:pt x="1968" y="1263"/>
                            <a:pt x="1968" y="1280"/>
                          </a:cubicBezTo>
                          <a:lnTo>
                            <a:pt x="1984" y="3424"/>
                          </a:lnTo>
                          <a:lnTo>
                            <a:pt x="2000" y="4352"/>
                          </a:lnTo>
                          <a:lnTo>
                            <a:pt x="1936" y="4352"/>
                          </a:lnTo>
                          <a:lnTo>
                            <a:pt x="1952" y="1360"/>
                          </a:lnTo>
                          <a:cubicBezTo>
                            <a:pt x="1953" y="1343"/>
                            <a:pt x="1966" y="1329"/>
                            <a:pt x="1983" y="1328"/>
                          </a:cubicBezTo>
                          <a:cubicBezTo>
                            <a:pt x="2001" y="1328"/>
                            <a:pt x="2015" y="1341"/>
                            <a:pt x="2016" y="1358"/>
                          </a:cubicBezTo>
                          <a:lnTo>
                            <a:pt x="2032" y="1598"/>
                          </a:lnTo>
                          <a:lnTo>
                            <a:pt x="2048" y="2063"/>
                          </a:lnTo>
                          <a:lnTo>
                            <a:pt x="2064" y="2800"/>
                          </a:lnTo>
                          <a:lnTo>
                            <a:pt x="2080" y="3776"/>
                          </a:lnTo>
                          <a:lnTo>
                            <a:pt x="2016" y="3776"/>
                          </a:lnTo>
                          <a:lnTo>
                            <a:pt x="2032" y="2272"/>
                          </a:lnTo>
                          <a:cubicBezTo>
                            <a:pt x="2033" y="2255"/>
                            <a:pt x="2047" y="2240"/>
                            <a:pt x="2064" y="2240"/>
                          </a:cubicBezTo>
                          <a:lnTo>
                            <a:pt x="2080" y="2240"/>
                          </a:lnTo>
                          <a:cubicBezTo>
                            <a:pt x="2098" y="2240"/>
                            <a:pt x="2112" y="2255"/>
                            <a:pt x="2112" y="2272"/>
                          </a:cubicBezTo>
                          <a:lnTo>
                            <a:pt x="2128" y="3328"/>
                          </a:lnTo>
                          <a:lnTo>
                            <a:pt x="2064" y="3327"/>
                          </a:lnTo>
                          <a:lnTo>
                            <a:pt x="2080" y="2943"/>
                          </a:lnTo>
                          <a:cubicBezTo>
                            <a:pt x="2081" y="2926"/>
                            <a:pt x="2095" y="2912"/>
                            <a:pt x="2113" y="2912"/>
                          </a:cubicBezTo>
                          <a:cubicBezTo>
                            <a:pt x="2130" y="2913"/>
                            <a:pt x="2144" y="2926"/>
                            <a:pt x="2144" y="2944"/>
                          </a:cubicBezTo>
                          <a:lnTo>
                            <a:pt x="2160" y="3488"/>
                          </a:lnTo>
                          <a:lnTo>
                            <a:pt x="2097" y="3486"/>
                          </a:lnTo>
                          <a:lnTo>
                            <a:pt x="2113" y="3310"/>
                          </a:lnTo>
                          <a:cubicBezTo>
                            <a:pt x="2114" y="3293"/>
                            <a:pt x="2128" y="3281"/>
                            <a:pt x="2144" y="3280"/>
                          </a:cubicBezTo>
                          <a:cubicBezTo>
                            <a:pt x="2161" y="3280"/>
                            <a:pt x="2175" y="3293"/>
                            <a:pt x="2176" y="3309"/>
                          </a:cubicBezTo>
                          <a:lnTo>
                            <a:pt x="2192" y="3469"/>
                          </a:lnTo>
                          <a:lnTo>
                            <a:pt x="2208" y="3710"/>
                          </a:lnTo>
                          <a:lnTo>
                            <a:pt x="2144" y="3712"/>
                          </a:lnTo>
                          <a:lnTo>
                            <a:pt x="2160" y="1520"/>
                          </a:lnTo>
                          <a:lnTo>
                            <a:pt x="2192" y="735"/>
                          </a:lnTo>
                          <a:cubicBezTo>
                            <a:pt x="2193" y="718"/>
                            <a:pt x="2208" y="704"/>
                            <a:pt x="2225" y="704"/>
                          </a:cubicBezTo>
                          <a:cubicBezTo>
                            <a:pt x="2242" y="705"/>
                            <a:pt x="2256" y="719"/>
                            <a:pt x="2256" y="736"/>
                          </a:cubicBezTo>
                          <a:lnTo>
                            <a:pt x="2272" y="2528"/>
                          </a:lnTo>
                          <a:lnTo>
                            <a:pt x="2208" y="2528"/>
                          </a:lnTo>
                          <a:lnTo>
                            <a:pt x="2224" y="1856"/>
                          </a:lnTo>
                          <a:cubicBezTo>
                            <a:pt x="2225" y="1838"/>
                            <a:pt x="2239" y="1824"/>
                            <a:pt x="2257" y="1824"/>
                          </a:cubicBezTo>
                          <a:cubicBezTo>
                            <a:pt x="2274" y="1825"/>
                            <a:pt x="2288" y="1839"/>
                            <a:pt x="2288" y="1856"/>
                          </a:cubicBezTo>
                          <a:lnTo>
                            <a:pt x="2304" y="3600"/>
                          </a:lnTo>
                          <a:lnTo>
                            <a:pt x="2240" y="3600"/>
                          </a:lnTo>
                          <a:lnTo>
                            <a:pt x="2256" y="1872"/>
                          </a:lnTo>
                          <a:cubicBezTo>
                            <a:pt x="2257" y="1855"/>
                            <a:pt x="2270" y="1841"/>
                            <a:pt x="2287" y="1840"/>
                          </a:cubicBezTo>
                          <a:cubicBezTo>
                            <a:pt x="2304" y="1840"/>
                            <a:pt x="2319" y="1853"/>
                            <a:pt x="2320" y="1870"/>
                          </a:cubicBezTo>
                          <a:lnTo>
                            <a:pt x="2336" y="2062"/>
                          </a:lnTo>
                          <a:lnTo>
                            <a:pt x="2352" y="2447"/>
                          </a:lnTo>
                          <a:lnTo>
                            <a:pt x="2288" y="2448"/>
                          </a:lnTo>
                          <a:lnTo>
                            <a:pt x="2304" y="1376"/>
                          </a:lnTo>
                          <a:cubicBezTo>
                            <a:pt x="2305" y="1359"/>
                            <a:pt x="2319" y="1345"/>
                            <a:pt x="2336" y="1344"/>
                          </a:cubicBezTo>
                          <a:cubicBezTo>
                            <a:pt x="2353" y="1344"/>
                            <a:pt x="2368" y="1358"/>
                            <a:pt x="2368" y="1375"/>
                          </a:cubicBezTo>
                          <a:lnTo>
                            <a:pt x="2384" y="1679"/>
                          </a:lnTo>
                          <a:lnTo>
                            <a:pt x="2400" y="2864"/>
                          </a:lnTo>
                          <a:lnTo>
                            <a:pt x="2416" y="3520"/>
                          </a:lnTo>
                          <a:lnTo>
                            <a:pt x="2352" y="3520"/>
                          </a:lnTo>
                          <a:lnTo>
                            <a:pt x="2368" y="640"/>
                          </a:lnTo>
                          <a:cubicBezTo>
                            <a:pt x="2369" y="623"/>
                            <a:pt x="2383" y="608"/>
                            <a:pt x="2400" y="608"/>
                          </a:cubicBezTo>
                          <a:cubicBezTo>
                            <a:pt x="2418" y="608"/>
                            <a:pt x="2432" y="623"/>
                            <a:pt x="2432" y="640"/>
                          </a:cubicBezTo>
                          <a:lnTo>
                            <a:pt x="2448" y="2416"/>
                          </a:lnTo>
                          <a:lnTo>
                            <a:pt x="2384" y="2416"/>
                          </a:lnTo>
                          <a:lnTo>
                            <a:pt x="2400" y="1632"/>
                          </a:lnTo>
                          <a:lnTo>
                            <a:pt x="2416" y="1072"/>
                          </a:lnTo>
                          <a:cubicBezTo>
                            <a:pt x="2417" y="1054"/>
                            <a:pt x="2431" y="1040"/>
                            <a:pt x="2449" y="1040"/>
                          </a:cubicBezTo>
                          <a:cubicBezTo>
                            <a:pt x="2466" y="1041"/>
                            <a:pt x="2480" y="1055"/>
                            <a:pt x="2480" y="1072"/>
                          </a:cubicBezTo>
                          <a:lnTo>
                            <a:pt x="2496" y="3760"/>
                          </a:lnTo>
                          <a:lnTo>
                            <a:pt x="2433" y="3759"/>
                          </a:lnTo>
                          <a:lnTo>
                            <a:pt x="2449" y="3471"/>
                          </a:lnTo>
                          <a:lnTo>
                            <a:pt x="2464" y="1648"/>
                          </a:lnTo>
                          <a:cubicBezTo>
                            <a:pt x="2465" y="1631"/>
                            <a:pt x="2479" y="1617"/>
                            <a:pt x="2496" y="1616"/>
                          </a:cubicBezTo>
                          <a:cubicBezTo>
                            <a:pt x="2514" y="1616"/>
                            <a:pt x="2528" y="1631"/>
                            <a:pt x="2528" y="1648"/>
                          </a:cubicBezTo>
                          <a:lnTo>
                            <a:pt x="2544" y="2864"/>
                          </a:lnTo>
                          <a:lnTo>
                            <a:pt x="2481" y="2861"/>
                          </a:lnTo>
                          <a:lnTo>
                            <a:pt x="2497" y="2717"/>
                          </a:lnTo>
                          <a:lnTo>
                            <a:pt x="2512" y="2271"/>
                          </a:lnTo>
                          <a:lnTo>
                            <a:pt x="2528" y="848"/>
                          </a:lnTo>
                          <a:cubicBezTo>
                            <a:pt x="2529" y="831"/>
                            <a:pt x="2543" y="816"/>
                            <a:pt x="2560" y="816"/>
                          </a:cubicBezTo>
                          <a:cubicBezTo>
                            <a:pt x="2578" y="816"/>
                            <a:pt x="2592" y="831"/>
                            <a:pt x="2592" y="848"/>
                          </a:cubicBezTo>
                          <a:lnTo>
                            <a:pt x="2608" y="2336"/>
                          </a:lnTo>
                          <a:lnTo>
                            <a:pt x="2544" y="2336"/>
                          </a:lnTo>
                          <a:lnTo>
                            <a:pt x="2560" y="1024"/>
                          </a:lnTo>
                          <a:cubicBezTo>
                            <a:pt x="2561" y="1007"/>
                            <a:pt x="2574" y="993"/>
                            <a:pt x="2592" y="992"/>
                          </a:cubicBezTo>
                          <a:cubicBezTo>
                            <a:pt x="2609" y="992"/>
                            <a:pt x="2623" y="1005"/>
                            <a:pt x="2624" y="1023"/>
                          </a:cubicBezTo>
                          <a:lnTo>
                            <a:pt x="2656" y="1551"/>
                          </a:lnTo>
                          <a:lnTo>
                            <a:pt x="2672" y="2848"/>
                          </a:lnTo>
                          <a:lnTo>
                            <a:pt x="2608" y="2848"/>
                          </a:lnTo>
                          <a:lnTo>
                            <a:pt x="2624" y="384"/>
                          </a:lnTo>
                          <a:cubicBezTo>
                            <a:pt x="2625" y="367"/>
                            <a:pt x="2639" y="352"/>
                            <a:pt x="2656" y="352"/>
                          </a:cubicBezTo>
                          <a:cubicBezTo>
                            <a:pt x="2674" y="352"/>
                            <a:pt x="2688" y="367"/>
                            <a:pt x="2688" y="384"/>
                          </a:cubicBezTo>
                          <a:lnTo>
                            <a:pt x="2704" y="3584"/>
                          </a:lnTo>
                          <a:lnTo>
                            <a:pt x="2640" y="3584"/>
                          </a:lnTo>
                          <a:lnTo>
                            <a:pt x="2656" y="1200"/>
                          </a:lnTo>
                          <a:cubicBezTo>
                            <a:pt x="2657" y="1183"/>
                            <a:pt x="2671" y="1169"/>
                            <a:pt x="2688" y="1168"/>
                          </a:cubicBezTo>
                          <a:cubicBezTo>
                            <a:pt x="2705" y="1168"/>
                            <a:pt x="2720" y="1182"/>
                            <a:pt x="2720" y="1199"/>
                          </a:cubicBezTo>
                          <a:lnTo>
                            <a:pt x="2736" y="1551"/>
                          </a:lnTo>
                          <a:lnTo>
                            <a:pt x="2752" y="2096"/>
                          </a:lnTo>
                          <a:lnTo>
                            <a:pt x="2768" y="2575"/>
                          </a:lnTo>
                          <a:lnTo>
                            <a:pt x="2705" y="2571"/>
                          </a:lnTo>
                          <a:lnTo>
                            <a:pt x="2721" y="2475"/>
                          </a:lnTo>
                          <a:cubicBezTo>
                            <a:pt x="2724" y="2459"/>
                            <a:pt x="2738" y="2447"/>
                            <a:pt x="2755" y="2449"/>
                          </a:cubicBezTo>
                          <a:cubicBezTo>
                            <a:pt x="2771" y="2450"/>
                            <a:pt x="2784" y="2463"/>
                            <a:pt x="2784" y="2480"/>
                          </a:cubicBezTo>
                          <a:lnTo>
                            <a:pt x="2800" y="3056"/>
                          </a:lnTo>
                          <a:lnTo>
                            <a:pt x="2736" y="3056"/>
                          </a:lnTo>
                          <a:lnTo>
                            <a:pt x="2752" y="1392"/>
                          </a:lnTo>
                          <a:cubicBezTo>
                            <a:pt x="2753" y="1375"/>
                            <a:pt x="2766" y="1361"/>
                            <a:pt x="2784" y="1360"/>
                          </a:cubicBezTo>
                          <a:cubicBezTo>
                            <a:pt x="2801" y="1360"/>
                            <a:pt x="2815" y="1373"/>
                            <a:pt x="2816" y="1391"/>
                          </a:cubicBezTo>
                          <a:lnTo>
                            <a:pt x="2832" y="1663"/>
                          </a:lnTo>
                          <a:lnTo>
                            <a:pt x="2848" y="2288"/>
                          </a:lnTo>
                          <a:lnTo>
                            <a:pt x="2864" y="2896"/>
                          </a:lnTo>
                          <a:lnTo>
                            <a:pt x="2880" y="3744"/>
                          </a:lnTo>
                          <a:lnTo>
                            <a:pt x="2816" y="3744"/>
                          </a:lnTo>
                          <a:lnTo>
                            <a:pt x="2832" y="1968"/>
                          </a:lnTo>
                          <a:cubicBezTo>
                            <a:pt x="2833" y="1951"/>
                            <a:pt x="2847" y="1937"/>
                            <a:pt x="2864" y="1936"/>
                          </a:cubicBezTo>
                          <a:cubicBezTo>
                            <a:pt x="2882" y="1936"/>
                            <a:pt x="2896" y="1950"/>
                            <a:pt x="2896" y="1968"/>
                          </a:cubicBezTo>
                          <a:lnTo>
                            <a:pt x="2912" y="2528"/>
                          </a:lnTo>
                          <a:lnTo>
                            <a:pt x="2849" y="2527"/>
                          </a:lnTo>
                          <a:lnTo>
                            <a:pt x="2865" y="2207"/>
                          </a:lnTo>
                          <a:cubicBezTo>
                            <a:pt x="2865" y="2190"/>
                            <a:pt x="2880" y="2176"/>
                            <a:pt x="2897" y="2176"/>
                          </a:cubicBezTo>
                          <a:cubicBezTo>
                            <a:pt x="2914" y="2177"/>
                            <a:pt x="2928" y="2190"/>
                            <a:pt x="2928" y="2208"/>
                          </a:cubicBezTo>
                          <a:lnTo>
                            <a:pt x="2944" y="2832"/>
                          </a:lnTo>
                          <a:lnTo>
                            <a:pt x="2943" y="2822"/>
                          </a:lnTo>
                          <a:lnTo>
                            <a:pt x="2959" y="2870"/>
                          </a:lnTo>
                          <a:lnTo>
                            <a:pt x="2897" y="2877"/>
                          </a:lnTo>
                          <a:lnTo>
                            <a:pt x="2913" y="2717"/>
                          </a:lnTo>
                          <a:cubicBezTo>
                            <a:pt x="2914" y="2700"/>
                            <a:pt x="2929" y="2688"/>
                            <a:pt x="2946" y="2688"/>
                          </a:cubicBezTo>
                          <a:cubicBezTo>
                            <a:pt x="2962" y="2689"/>
                            <a:pt x="2976" y="2703"/>
                            <a:pt x="2976" y="2720"/>
                          </a:cubicBezTo>
                          <a:lnTo>
                            <a:pt x="2992" y="3264"/>
                          </a:lnTo>
                          <a:lnTo>
                            <a:pt x="2928" y="3264"/>
                          </a:lnTo>
                          <a:lnTo>
                            <a:pt x="2944" y="368"/>
                          </a:lnTo>
                          <a:cubicBezTo>
                            <a:pt x="2945" y="351"/>
                            <a:pt x="2959" y="336"/>
                            <a:pt x="2976" y="336"/>
                          </a:cubicBezTo>
                          <a:cubicBezTo>
                            <a:pt x="2994" y="336"/>
                            <a:pt x="3008" y="351"/>
                            <a:pt x="3008" y="368"/>
                          </a:cubicBezTo>
                          <a:lnTo>
                            <a:pt x="3024" y="2752"/>
                          </a:lnTo>
                          <a:lnTo>
                            <a:pt x="2961" y="2750"/>
                          </a:lnTo>
                          <a:lnTo>
                            <a:pt x="2993" y="2238"/>
                          </a:lnTo>
                          <a:cubicBezTo>
                            <a:pt x="2994" y="2221"/>
                            <a:pt x="3008" y="2208"/>
                            <a:pt x="3025" y="2208"/>
                          </a:cubicBezTo>
                          <a:cubicBezTo>
                            <a:pt x="3042" y="2209"/>
                            <a:pt x="3056" y="2223"/>
                            <a:pt x="3056" y="2240"/>
                          </a:cubicBezTo>
                          <a:lnTo>
                            <a:pt x="3072" y="3472"/>
                          </a:lnTo>
                          <a:lnTo>
                            <a:pt x="3008" y="3472"/>
                          </a:lnTo>
                          <a:lnTo>
                            <a:pt x="3024" y="2656"/>
                          </a:lnTo>
                          <a:cubicBezTo>
                            <a:pt x="3025" y="2638"/>
                            <a:pt x="3039" y="2624"/>
                            <a:pt x="3057" y="2624"/>
                          </a:cubicBezTo>
                          <a:cubicBezTo>
                            <a:pt x="3074" y="2625"/>
                            <a:pt x="3088" y="2639"/>
                            <a:pt x="3088" y="2656"/>
                          </a:cubicBezTo>
                          <a:lnTo>
                            <a:pt x="3104" y="3808"/>
                          </a:lnTo>
                          <a:lnTo>
                            <a:pt x="3040" y="3808"/>
                          </a:lnTo>
                          <a:lnTo>
                            <a:pt x="3056" y="1952"/>
                          </a:lnTo>
                          <a:cubicBezTo>
                            <a:pt x="3057" y="1935"/>
                            <a:pt x="3071" y="1920"/>
                            <a:pt x="3088" y="1920"/>
                          </a:cubicBezTo>
                          <a:cubicBezTo>
                            <a:pt x="3106" y="1920"/>
                            <a:pt x="3120" y="1935"/>
                            <a:pt x="3120" y="1952"/>
                          </a:cubicBezTo>
                          <a:lnTo>
                            <a:pt x="3136" y="3600"/>
                          </a:lnTo>
                          <a:lnTo>
                            <a:pt x="3073" y="3594"/>
                          </a:lnTo>
                          <a:lnTo>
                            <a:pt x="3089" y="3514"/>
                          </a:lnTo>
                          <a:cubicBezTo>
                            <a:pt x="3092" y="3499"/>
                            <a:pt x="3106" y="3488"/>
                            <a:pt x="3122" y="3489"/>
                          </a:cubicBezTo>
                          <a:cubicBezTo>
                            <a:pt x="3138" y="3489"/>
                            <a:pt x="3151" y="3502"/>
                            <a:pt x="3152" y="3518"/>
                          </a:cubicBezTo>
                          <a:lnTo>
                            <a:pt x="3168" y="3710"/>
                          </a:lnTo>
                          <a:lnTo>
                            <a:pt x="3104" y="3712"/>
                          </a:lnTo>
                          <a:lnTo>
                            <a:pt x="3120" y="2016"/>
                          </a:lnTo>
                          <a:lnTo>
                            <a:pt x="3136" y="160"/>
                          </a:lnTo>
                          <a:cubicBezTo>
                            <a:pt x="3137" y="143"/>
                            <a:pt x="3151" y="128"/>
                            <a:pt x="3169" y="128"/>
                          </a:cubicBezTo>
                          <a:cubicBezTo>
                            <a:pt x="3186" y="129"/>
                            <a:pt x="3200" y="143"/>
                            <a:pt x="3200" y="160"/>
                          </a:cubicBezTo>
                          <a:lnTo>
                            <a:pt x="3216" y="3504"/>
                          </a:lnTo>
                          <a:lnTo>
                            <a:pt x="3152" y="3504"/>
                          </a:lnTo>
                          <a:lnTo>
                            <a:pt x="3168" y="864"/>
                          </a:lnTo>
                          <a:cubicBezTo>
                            <a:pt x="3169" y="847"/>
                            <a:pt x="3183" y="833"/>
                            <a:pt x="3200" y="832"/>
                          </a:cubicBezTo>
                          <a:cubicBezTo>
                            <a:pt x="3218" y="832"/>
                            <a:pt x="3232" y="847"/>
                            <a:pt x="3232" y="864"/>
                          </a:cubicBezTo>
                          <a:lnTo>
                            <a:pt x="3248" y="2448"/>
                          </a:lnTo>
                          <a:lnTo>
                            <a:pt x="3264" y="4272"/>
                          </a:lnTo>
                          <a:lnTo>
                            <a:pt x="3200" y="4272"/>
                          </a:lnTo>
                          <a:lnTo>
                            <a:pt x="3216" y="1152"/>
                          </a:lnTo>
                          <a:cubicBezTo>
                            <a:pt x="3216" y="1149"/>
                            <a:pt x="3217" y="1146"/>
                            <a:pt x="3218" y="1142"/>
                          </a:cubicBezTo>
                          <a:lnTo>
                            <a:pt x="3234" y="1094"/>
                          </a:lnTo>
                          <a:cubicBezTo>
                            <a:pt x="3239" y="1080"/>
                            <a:pt x="3254" y="1071"/>
                            <a:pt x="3269" y="1073"/>
                          </a:cubicBezTo>
                          <a:cubicBezTo>
                            <a:pt x="3285" y="1075"/>
                            <a:pt x="3296" y="1088"/>
                            <a:pt x="3296" y="1104"/>
                          </a:cubicBezTo>
                          <a:lnTo>
                            <a:pt x="3312" y="1696"/>
                          </a:lnTo>
                          <a:lnTo>
                            <a:pt x="3248" y="1696"/>
                          </a:lnTo>
                          <a:lnTo>
                            <a:pt x="3264" y="912"/>
                          </a:lnTo>
                          <a:cubicBezTo>
                            <a:pt x="3265" y="894"/>
                            <a:pt x="3279" y="880"/>
                            <a:pt x="3296" y="880"/>
                          </a:cubicBezTo>
                          <a:cubicBezTo>
                            <a:pt x="3314" y="880"/>
                            <a:pt x="3328" y="894"/>
                            <a:pt x="3328" y="912"/>
                          </a:cubicBezTo>
                          <a:lnTo>
                            <a:pt x="3344" y="1728"/>
                          </a:lnTo>
                          <a:lnTo>
                            <a:pt x="3360" y="3248"/>
                          </a:lnTo>
                          <a:lnTo>
                            <a:pt x="3296" y="3248"/>
                          </a:lnTo>
                          <a:lnTo>
                            <a:pt x="3312" y="2592"/>
                          </a:lnTo>
                          <a:lnTo>
                            <a:pt x="3328" y="1376"/>
                          </a:lnTo>
                          <a:cubicBezTo>
                            <a:pt x="3329" y="1358"/>
                            <a:pt x="3343" y="1344"/>
                            <a:pt x="3361" y="1344"/>
                          </a:cubicBezTo>
                          <a:cubicBezTo>
                            <a:pt x="3379" y="1345"/>
                            <a:pt x="3393" y="1359"/>
                            <a:pt x="3392" y="1377"/>
                          </a:cubicBezTo>
                          <a:lnTo>
                            <a:pt x="3376" y="2593"/>
                          </a:lnTo>
                          <a:lnTo>
                            <a:pt x="3360" y="3249"/>
                          </a:lnTo>
                          <a:cubicBezTo>
                            <a:pt x="3360" y="3267"/>
                            <a:pt x="3346" y="3281"/>
                            <a:pt x="3328" y="3280"/>
                          </a:cubicBezTo>
                          <a:cubicBezTo>
                            <a:pt x="3311" y="3280"/>
                            <a:pt x="3297" y="3266"/>
                            <a:pt x="3296" y="3249"/>
                          </a:cubicBezTo>
                          <a:lnTo>
                            <a:pt x="3280" y="1729"/>
                          </a:lnTo>
                          <a:lnTo>
                            <a:pt x="3264" y="913"/>
                          </a:lnTo>
                          <a:lnTo>
                            <a:pt x="3328" y="913"/>
                          </a:lnTo>
                          <a:lnTo>
                            <a:pt x="3312" y="1697"/>
                          </a:lnTo>
                          <a:cubicBezTo>
                            <a:pt x="3312" y="1714"/>
                            <a:pt x="3298" y="1728"/>
                            <a:pt x="3281" y="1728"/>
                          </a:cubicBezTo>
                          <a:cubicBezTo>
                            <a:pt x="3263" y="1729"/>
                            <a:pt x="3249" y="1715"/>
                            <a:pt x="3248" y="1697"/>
                          </a:cubicBezTo>
                          <a:lnTo>
                            <a:pt x="3232" y="1105"/>
                          </a:lnTo>
                          <a:lnTo>
                            <a:pt x="3295" y="1115"/>
                          </a:lnTo>
                          <a:lnTo>
                            <a:pt x="3279" y="1163"/>
                          </a:lnTo>
                          <a:lnTo>
                            <a:pt x="3280" y="1153"/>
                          </a:lnTo>
                          <a:lnTo>
                            <a:pt x="3264" y="4273"/>
                          </a:lnTo>
                          <a:cubicBezTo>
                            <a:pt x="3264" y="4290"/>
                            <a:pt x="3250" y="4304"/>
                            <a:pt x="3233" y="4304"/>
                          </a:cubicBezTo>
                          <a:cubicBezTo>
                            <a:pt x="3215" y="4304"/>
                            <a:pt x="3201" y="4290"/>
                            <a:pt x="3200" y="4273"/>
                          </a:cubicBezTo>
                          <a:lnTo>
                            <a:pt x="3184" y="2449"/>
                          </a:lnTo>
                          <a:lnTo>
                            <a:pt x="3168" y="865"/>
                          </a:lnTo>
                          <a:lnTo>
                            <a:pt x="3232" y="865"/>
                          </a:lnTo>
                          <a:lnTo>
                            <a:pt x="3216" y="3505"/>
                          </a:lnTo>
                          <a:cubicBezTo>
                            <a:pt x="3216" y="3522"/>
                            <a:pt x="3202" y="3536"/>
                            <a:pt x="3184" y="3536"/>
                          </a:cubicBezTo>
                          <a:cubicBezTo>
                            <a:pt x="3167" y="3536"/>
                            <a:pt x="3153" y="3522"/>
                            <a:pt x="3152" y="3505"/>
                          </a:cubicBezTo>
                          <a:lnTo>
                            <a:pt x="3136" y="161"/>
                          </a:lnTo>
                          <a:lnTo>
                            <a:pt x="3200" y="161"/>
                          </a:lnTo>
                          <a:lnTo>
                            <a:pt x="3184" y="2017"/>
                          </a:lnTo>
                          <a:lnTo>
                            <a:pt x="3168" y="3713"/>
                          </a:lnTo>
                          <a:cubicBezTo>
                            <a:pt x="3168" y="3730"/>
                            <a:pt x="3155" y="3744"/>
                            <a:pt x="3138" y="3744"/>
                          </a:cubicBezTo>
                          <a:cubicBezTo>
                            <a:pt x="3121" y="3745"/>
                            <a:pt x="3106" y="3732"/>
                            <a:pt x="3105" y="3715"/>
                          </a:cubicBezTo>
                          <a:lnTo>
                            <a:pt x="3089" y="3523"/>
                          </a:lnTo>
                          <a:lnTo>
                            <a:pt x="3152" y="3527"/>
                          </a:lnTo>
                          <a:lnTo>
                            <a:pt x="3136" y="3607"/>
                          </a:lnTo>
                          <a:cubicBezTo>
                            <a:pt x="3133" y="3623"/>
                            <a:pt x="3118" y="3634"/>
                            <a:pt x="3101" y="3632"/>
                          </a:cubicBezTo>
                          <a:cubicBezTo>
                            <a:pt x="3085" y="3631"/>
                            <a:pt x="3073" y="3617"/>
                            <a:pt x="3072" y="3601"/>
                          </a:cubicBezTo>
                          <a:lnTo>
                            <a:pt x="3056" y="1953"/>
                          </a:lnTo>
                          <a:lnTo>
                            <a:pt x="3120" y="1953"/>
                          </a:lnTo>
                          <a:lnTo>
                            <a:pt x="3104" y="3809"/>
                          </a:lnTo>
                          <a:cubicBezTo>
                            <a:pt x="3104" y="3826"/>
                            <a:pt x="3090" y="3840"/>
                            <a:pt x="3073" y="3840"/>
                          </a:cubicBezTo>
                          <a:cubicBezTo>
                            <a:pt x="3055" y="3841"/>
                            <a:pt x="3041" y="3826"/>
                            <a:pt x="3040" y="3809"/>
                          </a:cubicBezTo>
                          <a:lnTo>
                            <a:pt x="3024" y="2657"/>
                          </a:lnTo>
                          <a:lnTo>
                            <a:pt x="3088" y="2657"/>
                          </a:lnTo>
                          <a:lnTo>
                            <a:pt x="3072" y="3473"/>
                          </a:lnTo>
                          <a:cubicBezTo>
                            <a:pt x="3072" y="3491"/>
                            <a:pt x="3058" y="3505"/>
                            <a:pt x="3040" y="3504"/>
                          </a:cubicBezTo>
                          <a:cubicBezTo>
                            <a:pt x="3023" y="3504"/>
                            <a:pt x="3009" y="3490"/>
                            <a:pt x="3008" y="3473"/>
                          </a:cubicBezTo>
                          <a:lnTo>
                            <a:pt x="2992" y="2241"/>
                          </a:lnTo>
                          <a:lnTo>
                            <a:pt x="3056" y="2242"/>
                          </a:lnTo>
                          <a:lnTo>
                            <a:pt x="3024" y="2754"/>
                          </a:lnTo>
                          <a:cubicBezTo>
                            <a:pt x="3023" y="2772"/>
                            <a:pt x="3009" y="2785"/>
                            <a:pt x="2992" y="2784"/>
                          </a:cubicBezTo>
                          <a:cubicBezTo>
                            <a:pt x="2974" y="2784"/>
                            <a:pt x="2961" y="2770"/>
                            <a:pt x="2960" y="2753"/>
                          </a:cubicBezTo>
                          <a:lnTo>
                            <a:pt x="2944" y="369"/>
                          </a:lnTo>
                          <a:lnTo>
                            <a:pt x="3008" y="369"/>
                          </a:lnTo>
                          <a:lnTo>
                            <a:pt x="2992" y="3265"/>
                          </a:lnTo>
                          <a:cubicBezTo>
                            <a:pt x="2992" y="3282"/>
                            <a:pt x="2978" y="3296"/>
                            <a:pt x="2961" y="3296"/>
                          </a:cubicBezTo>
                          <a:cubicBezTo>
                            <a:pt x="2943" y="3297"/>
                            <a:pt x="2929" y="3283"/>
                            <a:pt x="2928" y="3265"/>
                          </a:cubicBezTo>
                          <a:lnTo>
                            <a:pt x="2912" y="2721"/>
                          </a:lnTo>
                          <a:lnTo>
                            <a:pt x="2976" y="2724"/>
                          </a:lnTo>
                          <a:lnTo>
                            <a:pt x="2960" y="2884"/>
                          </a:lnTo>
                          <a:cubicBezTo>
                            <a:pt x="2959" y="2899"/>
                            <a:pt x="2947" y="2911"/>
                            <a:pt x="2932" y="2912"/>
                          </a:cubicBezTo>
                          <a:cubicBezTo>
                            <a:pt x="2917" y="2914"/>
                            <a:pt x="2903" y="2905"/>
                            <a:pt x="2898" y="2891"/>
                          </a:cubicBezTo>
                          <a:lnTo>
                            <a:pt x="2882" y="2843"/>
                          </a:lnTo>
                          <a:cubicBezTo>
                            <a:pt x="2881" y="2840"/>
                            <a:pt x="2881" y="2836"/>
                            <a:pt x="2880" y="2833"/>
                          </a:cubicBezTo>
                          <a:lnTo>
                            <a:pt x="2864" y="2209"/>
                          </a:lnTo>
                          <a:lnTo>
                            <a:pt x="2928" y="2210"/>
                          </a:lnTo>
                          <a:lnTo>
                            <a:pt x="2912" y="2530"/>
                          </a:lnTo>
                          <a:cubicBezTo>
                            <a:pt x="2912" y="2547"/>
                            <a:pt x="2897" y="2561"/>
                            <a:pt x="2880" y="2560"/>
                          </a:cubicBezTo>
                          <a:cubicBezTo>
                            <a:pt x="2863" y="2560"/>
                            <a:pt x="2849" y="2547"/>
                            <a:pt x="2848" y="2529"/>
                          </a:cubicBezTo>
                          <a:lnTo>
                            <a:pt x="2832" y="1969"/>
                          </a:lnTo>
                          <a:lnTo>
                            <a:pt x="2896" y="1969"/>
                          </a:lnTo>
                          <a:lnTo>
                            <a:pt x="2880" y="3745"/>
                          </a:lnTo>
                          <a:cubicBezTo>
                            <a:pt x="2880" y="3762"/>
                            <a:pt x="2866" y="3776"/>
                            <a:pt x="2849" y="3776"/>
                          </a:cubicBezTo>
                          <a:cubicBezTo>
                            <a:pt x="2831" y="3777"/>
                            <a:pt x="2817" y="3763"/>
                            <a:pt x="2816" y="3745"/>
                          </a:cubicBezTo>
                          <a:lnTo>
                            <a:pt x="2800" y="2897"/>
                          </a:lnTo>
                          <a:lnTo>
                            <a:pt x="2784" y="2289"/>
                          </a:lnTo>
                          <a:lnTo>
                            <a:pt x="2769" y="1666"/>
                          </a:lnTo>
                          <a:lnTo>
                            <a:pt x="2753" y="1394"/>
                          </a:lnTo>
                          <a:lnTo>
                            <a:pt x="2816" y="1393"/>
                          </a:lnTo>
                          <a:lnTo>
                            <a:pt x="2800" y="3057"/>
                          </a:lnTo>
                          <a:cubicBezTo>
                            <a:pt x="2800" y="3074"/>
                            <a:pt x="2786" y="3088"/>
                            <a:pt x="2769" y="3088"/>
                          </a:cubicBezTo>
                          <a:cubicBezTo>
                            <a:pt x="2751" y="3089"/>
                            <a:pt x="2737" y="3075"/>
                            <a:pt x="2736" y="3057"/>
                          </a:cubicBezTo>
                          <a:lnTo>
                            <a:pt x="2720" y="2481"/>
                          </a:lnTo>
                          <a:lnTo>
                            <a:pt x="2784" y="2486"/>
                          </a:lnTo>
                          <a:lnTo>
                            <a:pt x="2768" y="2582"/>
                          </a:lnTo>
                          <a:cubicBezTo>
                            <a:pt x="2765" y="2598"/>
                            <a:pt x="2751" y="2609"/>
                            <a:pt x="2734" y="2608"/>
                          </a:cubicBezTo>
                          <a:cubicBezTo>
                            <a:pt x="2718" y="2607"/>
                            <a:pt x="2705" y="2594"/>
                            <a:pt x="2704" y="2578"/>
                          </a:cubicBezTo>
                          <a:lnTo>
                            <a:pt x="2688" y="2097"/>
                          </a:lnTo>
                          <a:lnTo>
                            <a:pt x="2673" y="1554"/>
                          </a:lnTo>
                          <a:lnTo>
                            <a:pt x="2657" y="1202"/>
                          </a:lnTo>
                          <a:lnTo>
                            <a:pt x="2720" y="1201"/>
                          </a:lnTo>
                          <a:lnTo>
                            <a:pt x="2704" y="3585"/>
                          </a:lnTo>
                          <a:cubicBezTo>
                            <a:pt x="2704" y="3602"/>
                            <a:pt x="2690" y="3616"/>
                            <a:pt x="2672" y="3616"/>
                          </a:cubicBezTo>
                          <a:cubicBezTo>
                            <a:pt x="2655" y="3616"/>
                            <a:pt x="2641" y="3602"/>
                            <a:pt x="2640" y="3585"/>
                          </a:cubicBezTo>
                          <a:lnTo>
                            <a:pt x="2624" y="385"/>
                          </a:lnTo>
                          <a:lnTo>
                            <a:pt x="2688" y="385"/>
                          </a:lnTo>
                          <a:lnTo>
                            <a:pt x="2672" y="2849"/>
                          </a:lnTo>
                          <a:cubicBezTo>
                            <a:pt x="2672" y="2866"/>
                            <a:pt x="2658" y="2880"/>
                            <a:pt x="2641" y="2880"/>
                          </a:cubicBezTo>
                          <a:cubicBezTo>
                            <a:pt x="2623" y="2881"/>
                            <a:pt x="2609" y="2866"/>
                            <a:pt x="2608" y="2849"/>
                          </a:cubicBezTo>
                          <a:lnTo>
                            <a:pt x="2593" y="1554"/>
                          </a:lnTo>
                          <a:lnTo>
                            <a:pt x="2561" y="1026"/>
                          </a:lnTo>
                          <a:lnTo>
                            <a:pt x="2624" y="1025"/>
                          </a:lnTo>
                          <a:lnTo>
                            <a:pt x="2608" y="2337"/>
                          </a:lnTo>
                          <a:cubicBezTo>
                            <a:pt x="2608" y="2354"/>
                            <a:pt x="2594" y="2368"/>
                            <a:pt x="2576" y="2368"/>
                          </a:cubicBezTo>
                          <a:cubicBezTo>
                            <a:pt x="2559" y="2368"/>
                            <a:pt x="2545" y="2354"/>
                            <a:pt x="2544" y="2337"/>
                          </a:cubicBezTo>
                          <a:lnTo>
                            <a:pt x="2528" y="849"/>
                          </a:lnTo>
                          <a:lnTo>
                            <a:pt x="2592" y="849"/>
                          </a:lnTo>
                          <a:lnTo>
                            <a:pt x="2576" y="2274"/>
                          </a:lnTo>
                          <a:lnTo>
                            <a:pt x="2560" y="2724"/>
                          </a:lnTo>
                          <a:lnTo>
                            <a:pt x="2544" y="2868"/>
                          </a:lnTo>
                          <a:cubicBezTo>
                            <a:pt x="2542" y="2885"/>
                            <a:pt x="2528" y="2897"/>
                            <a:pt x="2511" y="2896"/>
                          </a:cubicBezTo>
                          <a:cubicBezTo>
                            <a:pt x="2494" y="2896"/>
                            <a:pt x="2481" y="2882"/>
                            <a:pt x="2480" y="2865"/>
                          </a:cubicBezTo>
                          <a:lnTo>
                            <a:pt x="2464" y="1649"/>
                          </a:lnTo>
                          <a:lnTo>
                            <a:pt x="2528" y="1649"/>
                          </a:lnTo>
                          <a:lnTo>
                            <a:pt x="2512" y="3474"/>
                          </a:lnTo>
                          <a:lnTo>
                            <a:pt x="2496" y="3762"/>
                          </a:lnTo>
                          <a:cubicBezTo>
                            <a:pt x="2495" y="3780"/>
                            <a:pt x="2481" y="3793"/>
                            <a:pt x="2464" y="3792"/>
                          </a:cubicBezTo>
                          <a:cubicBezTo>
                            <a:pt x="2446" y="3792"/>
                            <a:pt x="2433" y="3778"/>
                            <a:pt x="2432" y="3761"/>
                          </a:cubicBezTo>
                          <a:lnTo>
                            <a:pt x="2416" y="1073"/>
                          </a:lnTo>
                          <a:lnTo>
                            <a:pt x="2480" y="1073"/>
                          </a:lnTo>
                          <a:lnTo>
                            <a:pt x="2464" y="1633"/>
                          </a:lnTo>
                          <a:lnTo>
                            <a:pt x="2448" y="2417"/>
                          </a:lnTo>
                          <a:cubicBezTo>
                            <a:pt x="2448" y="2435"/>
                            <a:pt x="2434" y="2449"/>
                            <a:pt x="2416" y="2448"/>
                          </a:cubicBezTo>
                          <a:cubicBezTo>
                            <a:pt x="2399" y="2448"/>
                            <a:pt x="2385" y="2434"/>
                            <a:pt x="2384" y="2417"/>
                          </a:cubicBezTo>
                          <a:lnTo>
                            <a:pt x="2368" y="641"/>
                          </a:lnTo>
                          <a:lnTo>
                            <a:pt x="2432" y="641"/>
                          </a:lnTo>
                          <a:lnTo>
                            <a:pt x="2416" y="3521"/>
                          </a:lnTo>
                          <a:cubicBezTo>
                            <a:pt x="2416" y="3538"/>
                            <a:pt x="2402" y="3552"/>
                            <a:pt x="2385" y="3552"/>
                          </a:cubicBezTo>
                          <a:cubicBezTo>
                            <a:pt x="2367" y="3553"/>
                            <a:pt x="2353" y="3539"/>
                            <a:pt x="2352" y="3521"/>
                          </a:cubicBezTo>
                          <a:lnTo>
                            <a:pt x="2336" y="2865"/>
                          </a:lnTo>
                          <a:lnTo>
                            <a:pt x="2321" y="1682"/>
                          </a:lnTo>
                          <a:lnTo>
                            <a:pt x="2305" y="1378"/>
                          </a:lnTo>
                          <a:lnTo>
                            <a:pt x="2368" y="1377"/>
                          </a:lnTo>
                          <a:lnTo>
                            <a:pt x="2352" y="2449"/>
                          </a:lnTo>
                          <a:cubicBezTo>
                            <a:pt x="2352" y="2466"/>
                            <a:pt x="2338" y="2480"/>
                            <a:pt x="2321" y="2480"/>
                          </a:cubicBezTo>
                          <a:cubicBezTo>
                            <a:pt x="2304" y="2481"/>
                            <a:pt x="2289" y="2467"/>
                            <a:pt x="2288" y="2450"/>
                          </a:cubicBezTo>
                          <a:lnTo>
                            <a:pt x="2273" y="2067"/>
                          </a:lnTo>
                          <a:lnTo>
                            <a:pt x="2257" y="1875"/>
                          </a:lnTo>
                          <a:lnTo>
                            <a:pt x="2320" y="1873"/>
                          </a:lnTo>
                          <a:lnTo>
                            <a:pt x="2304" y="3601"/>
                          </a:lnTo>
                          <a:cubicBezTo>
                            <a:pt x="2304" y="3618"/>
                            <a:pt x="2290" y="3632"/>
                            <a:pt x="2272" y="3632"/>
                          </a:cubicBezTo>
                          <a:cubicBezTo>
                            <a:pt x="2255" y="3632"/>
                            <a:pt x="2241" y="3618"/>
                            <a:pt x="2240" y="3601"/>
                          </a:cubicBezTo>
                          <a:lnTo>
                            <a:pt x="2224" y="1857"/>
                          </a:lnTo>
                          <a:lnTo>
                            <a:pt x="2288" y="1857"/>
                          </a:lnTo>
                          <a:lnTo>
                            <a:pt x="2272" y="2529"/>
                          </a:lnTo>
                          <a:cubicBezTo>
                            <a:pt x="2272" y="2547"/>
                            <a:pt x="2258" y="2561"/>
                            <a:pt x="2240" y="2560"/>
                          </a:cubicBezTo>
                          <a:cubicBezTo>
                            <a:pt x="2223" y="2560"/>
                            <a:pt x="2209" y="2546"/>
                            <a:pt x="2208" y="2529"/>
                          </a:cubicBezTo>
                          <a:lnTo>
                            <a:pt x="2192" y="737"/>
                          </a:lnTo>
                          <a:lnTo>
                            <a:pt x="2256" y="738"/>
                          </a:lnTo>
                          <a:lnTo>
                            <a:pt x="2224" y="1521"/>
                          </a:lnTo>
                          <a:lnTo>
                            <a:pt x="2208" y="3713"/>
                          </a:lnTo>
                          <a:cubicBezTo>
                            <a:pt x="2208" y="3730"/>
                            <a:pt x="2195" y="3744"/>
                            <a:pt x="2177" y="3744"/>
                          </a:cubicBezTo>
                          <a:cubicBezTo>
                            <a:pt x="2160" y="3745"/>
                            <a:pt x="2146" y="3732"/>
                            <a:pt x="2145" y="3715"/>
                          </a:cubicBezTo>
                          <a:lnTo>
                            <a:pt x="2129" y="3476"/>
                          </a:lnTo>
                          <a:lnTo>
                            <a:pt x="2113" y="3316"/>
                          </a:lnTo>
                          <a:lnTo>
                            <a:pt x="2176" y="3315"/>
                          </a:lnTo>
                          <a:lnTo>
                            <a:pt x="2160" y="3491"/>
                          </a:lnTo>
                          <a:cubicBezTo>
                            <a:pt x="2159" y="3508"/>
                            <a:pt x="2144" y="3521"/>
                            <a:pt x="2127" y="3520"/>
                          </a:cubicBezTo>
                          <a:cubicBezTo>
                            <a:pt x="2111" y="3520"/>
                            <a:pt x="2097" y="3506"/>
                            <a:pt x="2096" y="3489"/>
                          </a:cubicBezTo>
                          <a:lnTo>
                            <a:pt x="2080" y="2945"/>
                          </a:lnTo>
                          <a:lnTo>
                            <a:pt x="2144" y="2946"/>
                          </a:lnTo>
                          <a:lnTo>
                            <a:pt x="2128" y="3330"/>
                          </a:lnTo>
                          <a:cubicBezTo>
                            <a:pt x="2128" y="3347"/>
                            <a:pt x="2113" y="3361"/>
                            <a:pt x="2096" y="3360"/>
                          </a:cubicBezTo>
                          <a:cubicBezTo>
                            <a:pt x="2079" y="3360"/>
                            <a:pt x="2065" y="3346"/>
                            <a:pt x="2064" y="3329"/>
                          </a:cubicBezTo>
                          <a:lnTo>
                            <a:pt x="2048" y="2273"/>
                          </a:lnTo>
                          <a:lnTo>
                            <a:pt x="2080" y="2304"/>
                          </a:lnTo>
                          <a:lnTo>
                            <a:pt x="2064" y="2304"/>
                          </a:lnTo>
                          <a:lnTo>
                            <a:pt x="2096" y="2273"/>
                          </a:lnTo>
                          <a:lnTo>
                            <a:pt x="2080" y="3777"/>
                          </a:lnTo>
                          <a:cubicBezTo>
                            <a:pt x="2080" y="3794"/>
                            <a:pt x="2066" y="3808"/>
                            <a:pt x="2049" y="3808"/>
                          </a:cubicBezTo>
                          <a:cubicBezTo>
                            <a:pt x="2031" y="3809"/>
                            <a:pt x="2017" y="3794"/>
                            <a:pt x="2016" y="3777"/>
                          </a:cubicBezTo>
                          <a:lnTo>
                            <a:pt x="2000" y="2801"/>
                          </a:lnTo>
                          <a:lnTo>
                            <a:pt x="1984" y="2066"/>
                          </a:lnTo>
                          <a:lnTo>
                            <a:pt x="1969" y="1603"/>
                          </a:lnTo>
                          <a:lnTo>
                            <a:pt x="1953" y="1363"/>
                          </a:lnTo>
                          <a:lnTo>
                            <a:pt x="2016" y="1361"/>
                          </a:lnTo>
                          <a:lnTo>
                            <a:pt x="2000" y="4353"/>
                          </a:lnTo>
                          <a:cubicBezTo>
                            <a:pt x="2000" y="4370"/>
                            <a:pt x="1986" y="4384"/>
                            <a:pt x="1969" y="4384"/>
                          </a:cubicBezTo>
                          <a:cubicBezTo>
                            <a:pt x="1951" y="4385"/>
                            <a:pt x="1937" y="4371"/>
                            <a:pt x="1936" y="4353"/>
                          </a:cubicBezTo>
                          <a:lnTo>
                            <a:pt x="1920" y="3425"/>
                          </a:lnTo>
                          <a:lnTo>
                            <a:pt x="1904" y="1281"/>
                          </a:lnTo>
                          <a:lnTo>
                            <a:pt x="1968" y="1281"/>
                          </a:lnTo>
                          <a:lnTo>
                            <a:pt x="1952" y="2897"/>
                          </a:lnTo>
                          <a:lnTo>
                            <a:pt x="1936" y="3569"/>
                          </a:lnTo>
                          <a:cubicBezTo>
                            <a:pt x="1936" y="3587"/>
                            <a:pt x="1922" y="3600"/>
                            <a:pt x="1904" y="3600"/>
                          </a:cubicBezTo>
                          <a:cubicBezTo>
                            <a:pt x="1887" y="3600"/>
                            <a:pt x="1873" y="3587"/>
                            <a:pt x="1872" y="3569"/>
                          </a:cubicBezTo>
                          <a:lnTo>
                            <a:pt x="1856" y="2897"/>
                          </a:lnTo>
                          <a:lnTo>
                            <a:pt x="1920" y="2897"/>
                          </a:lnTo>
                          <a:lnTo>
                            <a:pt x="1904" y="5377"/>
                          </a:lnTo>
                          <a:cubicBezTo>
                            <a:pt x="1904" y="5394"/>
                            <a:pt x="1890" y="5408"/>
                            <a:pt x="1872" y="5408"/>
                          </a:cubicBezTo>
                          <a:cubicBezTo>
                            <a:pt x="1855" y="5408"/>
                            <a:pt x="1841" y="5394"/>
                            <a:pt x="1840" y="5377"/>
                          </a:cubicBezTo>
                          <a:lnTo>
                            <a:pt x="1824" y="1665"/>
                          </a:lnTo>
                          <a:lnTo>
                            <a:pt x="1888" y="1665"/>
                          </a:lnTo>
                          <a:lnTo>
                            <a:pt x="1872" y="2497"/>
                          </a:lnTo>
                          <a:cubicBezTo>
                            <a:pt x="1872" y="2515"/>
                            <a:pt x="1858" y="2528"/>
                            <a:pt x="1841" y="2528"/>
                          </a:cubicBezTo>
                          <a:cubicBezTo>
                            <a:pt x="1823" y="2528"/>
                            <a:pt x="1809" y="2515"/>
                            <a:pt x="1808" y="2497"/>
                          </a:cubicBezTo>
                          <a:lnTo>
                            <a:pt x="1792" y="1745"/>
                          </a:lnTo>
                          <a:lnTo>
                            <a:pt x="1856" y="1745"/>
                          </a:lnTo>
                          <a:lnTo>
                            <a:pt x="1824" y="3425"/>
                          </a:lnTo>
                          <a:cubicBezTo>
                            <a:pt x="1824" y="3443"/>
                            <a:pt x="1810" y="3457"/>
                            <a:pt x="1792" y="3456"/>
                          </a:cubicBezTo>
                          <a:cubicBezTo>
                            <a:pt x="1775" y="3456"/>
                            <a:pt x="1761" y="3442"/>
                            <a:pt x="1760" y="3425"/>
                          </a:cubicBezTo>
                          <a:lnTo>
                            <a:pt x="1744" y="1969"/>
                          </a:lnTo>
                          <a:lnTo>
                            <a:pt x="1808" y="1969"/>
                          </a:lnTo>
                          <a:lnTo>
                            <a:pt x="1792" y="3729"/>
                          </a:lnTo>
                          <a:cubicBezTo>
                            <a:pt x="1792" y="3746"/>
                            <a:pt x="1778" y="3760"/>
                            <a:pt x="1760" y="3760"/>
                          </a:cubicBezTo>
                          <a:cubicBezTo>
                            <a:pt x="1743" y="3760"/>
                            <a:pt x="1729" y="3746"/>
                            <a:pt x="1728" y="3729"/>
                          </a:cubicBezTo>
                          <a:lnTo>
                            <a:pt x="1712" y="1969"/>
                          </a:lnTo>
                          <a:lnTo>
                            <a:pt x="1775" y="1979"/>
                          </a:lnTo>
                          <a:lnTo>
                            <a:pt x="1759" y="2027"/>
                          </a:lnTo>
                          <a:lnTo>
                            <a:pt x="1760" y="2017"/>
                          </a:lnTo>
                          <a:lnTo>
                            <a:pt x="1744" y="3841"/>
                          </a:lnTo>
                          <a:cubicBezTo>
                            <a:pt x="1744" y="3858"/>
                            <a:pt x="1730" y="3872"/>
                            <a:pt x="1712" y="3872"/>
                          </a:cubicBezTo>
                          <a:cubicBezTo>
                            <a:pt x="1695" y="3872"/>
                            <a:pt x="1681" y="3858"/>
                            <a:pt x="1680" y="3841"/>
                          </a:cubicBezTo>
                          <a:lnTo>
                            <a:pt x="1665" y="1827"/>
                          </a:lnTo>
                          <a:lnTo>
                            <a:pt x="1649" y="1619"/>
                          </a:lnTo>
                          <a:lnTo>
                            <a:pt x="1712" y="1619"/>
                          </a:lnTo>
                          <a:lnTo>
                            <a:pt x="1696" y="1859"/>
                          </a:lnTo>
                          <a:cubicBezTo>
                            <a:pt x="1695" y="1876"/>
                            <a:pt x="1681" y="1889"/>
                            <a:pt x="1664" y="1888"/>
                          </a:cubicBezTo>
                          <a:cubicBezTo>
                            <a:pt x="1646" y="1888"/>
                            <a:pt x="1633" y="1874"/>
                            <a:pt x="1632" y="1857"/>
                          </a:cubicBezTo>
                          <a:lnTo>
                            <a:pt x="1616" y="33"/>
                          </a:lnTo>
                          <a:lnTo>
                            <a:pt x="1680" y="33"/>
                          </a:lnTo>
                          <a:lnTo>
                            <a:pt x="1664" y="4241"/>
                          </a:lnTo>
                          <a:cubicBezTo>
                            <a:pt x="1664" y="4258"/>
                            <a:pt x="1650" y="4272"/>
                            <a:pt x="1632" y="4272"/>
                          </a:cubicBezTo>
                          <a:cubicBezTo>
                            <a:pt x="1615" y="4272"/>
                            <a:pt x="1601" y="4258"/>
                            <a:pt x="1600" y="4241"/>
                          </a:cubicBezTo>
                          <a:lnTo>
                            <a:pt x="1584" y="641"/>
                          </a:lnTo>
                          <a:lnTo>
                            <a:pt x="1648" y="641"/>
                          </a:lnTo>
                          <a:lnTo>
                            <a:pt x="1632" y="2657"/>
                          </a:lnTo>
                          <a:cubicBezTo>
                            <a:pt x="1632" y="2674"/>
                            <a:pt x="1618" y="2688"/>
                            <a:pt x="1601" y="2688"/>
                          </a:cubicBezTo>
                          <a:cubicBezTo>
                            <a:pt x="1583" y="2689"/>
                            <a:pt x="1569" y="2675"/>
                            <a:pt x="1568" y="2657"/>
                          </a:cubicBezTo>
                          <a:lnTo>
                            <a:pt x="1552" y="2145"/>
                          </a:lnTo>
                          <a:lnTo>
                            <a:pt x="1554" y="2155"/>
                          </a:lnTo>
                          <a:lnTo>
                            <a:pt x="1538" y="2107"/>
                          </a:lnTo>
                          <a:lnTo>
                            <a:pt x="1600" y="2100"/>
                          </a:lnTo>
                          <a:lnTo>
                            <a:pt x="1584" y="2241"/>
                          </a:lnTo>
                          <a:lnTo>
                            <a:pt x="1568" y="3201"/>
                          </a:lnTo>
                          <a:cubicBezTo>
                            <a:pt x="1568" y="3219"/>
                            <a:pt x="1554" y="3233"/>
                            <a:pt x="1536" y="3232"/>
                          </a:cubicBezTo>
                          <a:cubicBezTo>
                            <a:pt x="1519" y="3232"/>
                            <a:pt x="1505" y="3218"/>
                            <a:pt x="1504" y="3201"/>
                          </a:cubicBezTo>
                          <a:lnTo>
                            <a:pt x="1488" y="1473"/>
                          </a:lnTo>
                          <a:lnTo>
                            <a:pt x="1552" y="1473"/>
                          </a:lnTo>
                          <a:lnTo>
                            <a:pt x="1536" y="2145"/>
                          </a:lnTo>
                          <a:cubicBezTo>
                            <a:pt x="1536" y="2163"/>
                            <a:pt x="1522" y="2177"/>
                            <a:pt x="1504" y="2176"/>
                          </a:cubicBezTo>
                          <a:cubicBezTo>
                            <a:pt x="1487" y="2176"/>
                            <a:pt x="1473" y="2162"/>
                            <a:pt x="1472" y="2145"/>
                          </a:cubicBezTo>
                          <a:lnTo>
                            <a:pt x="1456" y="1137"/>
                          </a:lnTo>
                          <a:lnTo>
                            <a:pt x="1520" y="1138"/>
                          </a:lnTo>
                          <a:lnTo>
                            <a:pt x="1504" y="1441"/>
                          </a:lnTo>
                          <a:lnTo>
                            <a:pt x="1488" y="3553"/>
                          </a:lnTo>
                          <a:cubicBezTo>
                            <a:pt x="1488" y="3570"/>
                            <a:pt x="1474" y="3584"/>
                            <a:pt x="1457" y="3584"/>
                          </a:cubicBezTo>
                          <a:cubicBezTo>
                            <a:pt x="1439" y="3585"/>
                            <a:pt x="1425" y="3571"/>
                            <a:pt x="1424" y="3553"/>
                          </a:cubicBezTo>
                          <a:lnTo>
                            <a:pt x="1409" y="2564"/>
                          </a:lnTo>
                          <a:lnTo>
                            <a:pt x="1376" y="2225"/>
                          </a:lnTo>
                          <a:lnTo>
                            <a:pt x="1360" y="33"/>
                          </a:lnTo>
                          <a:lnTo>
                            <a:pt x="1424" y="33"/>
                          </a:lnTo>
                          <a:lnTo>
                            <a:pt x="1408" y="3153"/>
                          </a:lnTo>
                          <a:cubicBezTo>
                            <a:pt x="1408" y="3170"/>
                            <a:pt x="1394" y="3184"/>
                            <a:pt x="1377" y="3184"/>
                          </a:cubicBezTo>
                          <a:cubicBezTo>
                            <a:pt x="1359" y="3185"/>
                            <a:pt x="1345" y="3171"/>
                            <a:pt x="1344" y="3154"/>
                          </a:cubicBezTo>
                          <a:lnTo>
                            <a:pt x="1328" y="2673"/>
                          </a:lnTo>
                          <a:lnTo>
                            <a:pt x="1312" y="1489"/>
                          </a:lnTo>
                          <a:lnTo>
                            <a:pt x="1376" y="1489"/>
                          </a:lnTo>
                          <a:lnTo>
                            <a:pt x="1360" y="2689"/>
                          </a:lnTo>
                          <a:cubicBezTo>
                            <a:pt x="1360" y="2706"/>
                            <a:pt x="1346" y="2720"/>
                            <a:pt x="1328" y="2720"/>
                          </a:cubicBezTo>
                          <a:cubicBezTo>
                            <a:pt x="1311" y="2720"/>
                            <a:pt x="1297" y="2706"/>
                            <a:pt x="1296" y="2689"/>
                          </a:cubicBezTo>
                          <a:lnTo>
                            <a:pt x="1280" y="1441"/>
                          </a:lnTo>
                          <a:lnTo>
                            <a:pt x="1344" y="1441"/>
                          </a:lnTo>
                          <a:lnTo>
                            <a:pt x="1328" y="3825"/>
                          </a:lnTo>
                          <a:cubicBezTo>
                            <a:pt x="1328" y="3842"/>
                            <a:pt x="1314" y="3856"/>
                            <a:pt x="1296" y="3856"/>
                          </a:cubicBezTo>
                          <a:cubicBezTo>
                            <a:pt x="1279" y="3856"/>
                            <a:pt x="1265" y="3842"/>
                            <a:pt x="1264" y="3825"/>
                          </a:cubicBezTo>
                          <a:lnTo>
                            <a:pt x="1248" y="1265"/>
                          </a:lnTo>
                          <a:lnTo>
                            <a:pt x="1312" y="1266"/>
                          </a:lnTo>
                          <a:lnTo>
                            <a:pt x="1296" y="1682"/>
                          </a:lnTo>
                          <a:cubicBezTo>
                            <a:pt x="1296" y="1697"/>
                            <a:pt x="1284" y="1710"/>
                            <a:pt x="1269" y="1712"/>
                          </a:cubicBezTo>
                          <a:cubicBezTo>
                            <a:pt x="1254" y="1714"/>
                            <a:pt x="1239" y="1705"/>
                            <a:pt x="1234" y="1691"/>
                          </a:cubicBezTo>
                          <a:lnTo>
                            <a:pt x="1218" y="1643"/>
                          </a:lnTo>
                          <a:lnTo>
                            <a:pt x="1280" y="1633"/>
                          </a:lnTo>
                          <a:lnTo>
                            <a:pt x="1264" y="2145"/>
                          </a:lnTo>
                          <a:lnTo>
                            <a:pt x="1248" y="3425"/>
                          </a:lnTo>
                          <a:cubicBezTo>
                            <a:pt x="1248" y="3442"/>
                            <a:pt x="1234" y="3457"/>
                            <a:pt x="1216" y="3456"/>
                          </a:cubicBezTo>
                          <a:cubicBezTo>
                            <a:pt x="1199" y="3456"/>
                            <a:pt x="1185" y="3442"/>
                            <a:pt x="1184" y="3425"/>
                          </a:cubicBezTo>
                          <a:lnTo>
                            <a:pt x="1168" y="1505"/>
                          </a:lnTo>
                          <a:lnTo>
                            <a:pt x="1232" y="1505"/>
                          </a:lnTo>
                          <a:lnTo>
                            <a:pt x="1216" y="4417"/>
                          </a:lnTo>
                          <a:cubicBezTo>
                            <a:pt x="1216" y="4434"/>
                            <a:pt x="1202" y="4448"/>
                            <a:pt x="1184" y="4448"/>
                          </a:cubicBezTo>
                          <a:cubicBezTo>
                            <a:pt x="1167" y="4448"/>
                            <a:pt x="1153" y="4434"/>
                            <a:pt x="1152" y="4417"/>
                          </a:cubicBezTo>
                          <a:lnTo>
                            <a:pt x="1136" y="961"/>
                          </a:lnTo>
                          <a:lnTo>
                            <a:pt x="1200" y="961"/>
                          </a:lnTo>
                          <a:lnTo>
                            <a:pt x="1184" y="1793"/>
                          </a:lnTo>
                          <a:lnTo>
                            <a:pt x="1168" y="2385"/>
                          </a:lnTo>
                          <a:cubicBezTo>
                            <a:pt x="1168" y="2403"/>
                            <a:pt x="1154" y="2416"/>
                            <a:pt x="1137" y="2416"/>
                          </a:cubicBezTo>
                          <a:cubicBezTo>
                            <a:pt x="1119" y="2417"/>
                            <a:pt x="1105" y="2403"/>
                            <a:pt x="1104" y="2386"/>
                          </a:cubicBezTo>
                          <a:lnTo>
                            <a:pt x="1088" y="2018"/>
                          </a:lnTo>
                          <a:lnTo>
                            <a:pt x="1152" y="2017"/>
                          </a:lnTo>
                          <a:lnTo>
                            <a:pt x="1136" y="2913"/>
                          </a:lnTo>
                          <a:cubicBezTo>
                            <a:pt x="1136" y="2931"/>
                            <a:pt x="1122" y="2945"/>
                            <a:pt x="1104" y="2944"/>
                          </a:cubicBezTo>
                          <a:cubicBezTo>
                            <a:pt x="1087" y="2944"/>
                            <a:pt x="1073" y="2930"/>
                            <a:pt x="1072" y="2913"/>
                          </a:cubicBezTo>
                          <a:lnTo>
                            <a:pt x="1056" y="801"/>
                          </a:lnTo>
                          <a:lnTo>
                            <a:pt x="1120" y="801"/>
                          </a:lnTo>
                          <a:lnTo>
                            <a:pt x="1104" y="1649"/>
                          </a:lnTo>
                          <a:cubicBezTo>
                            <a:pt x="1104" y="1651"/>
                            <a:pt x="1104" y="1654"/>
                            <a:pt x="1104" y="1656"/>
                          </a:cubicBezTo>
                          <a:lnTo>
                            <a:pt x="1088" y="1720"/>
                          </a:lnTo>
                          <a:cubicBezTo>
                            <a:pt x="1084" y="1736"/>
                            <a:pt x="1069" y="1746"/>
                            <a:pt x="1053" y="1744"/>
                          </a:cubicBezTo>
                          <a:cubicBezTo>
                            <a:pt x="1037" y="1742"/>
                            <a:pt x="1025" y="1729"/>
                            <a:pt x="1024" y="1713"/>
                          </a:cubicBezTo>
                          <a:lnTo>
                            <a:pt x="1008" y="961"/>
                          </a:lnTo>
                          <a:lnTo>
                            <a:pt x="1072" y="962"/>
                          </a:lnTo>
                          <a:lnTo>
                            <a:pt x="1040" y="1618"/>
                          </a:lnTo>
                          <a:cubicBezTo>
                            <a:pt x="1040" y="1620"/>
                            <a:pt x="1040" y="1622"/>
                            <a:pt x="1040" y="1624"/>
                          </a:cubicBezTo>
                          <a:lnTo>
                            <a:pt x="1024" y="1688"/>
                          </a:lnTo>
                          <a:lnTo>
                            <a:pt x="1024" y="1681"/>
                          </a:lnTo>
                          <a:lnTo>
                            <a:pt x="1008" y="2977"/>
                          </a:lnTo>
                          <a:cubicBezTo>
                            <a:pt x="1008" y="2994"/>
                            <a:pt x="994" y="3008"/>
                            <a:pt x="976" y="3008"/>
                          </a:cubicBezTo>
                          <a:lnTo>
                            <a:pt x="960" y="3008"/>
                          </a:lnTo>
                          <a:lnTo>
                            <a:pt x="992" y="2978"/>
                          </a:lnTo>
                          <a:lnTo>
                            <a:pt x="976" y="3410"/>
                          </a:lnTo>
                          <a:cubicBezTo>
                            <a:pt x="976" y="3427"/>
                            <a:pt x="961" y="3441"/>
                            <a:pt x="944" y="3440"/>
                          </a:cubicBezTo>
                          <a:cubicBezTo>
                            <a:pt x="927" y="3440"/>
                            <a:pt x="913" y="3426"/>
                            <a:pt x="912" y="3409"/>
                          </a:cubicBezTo>
                          <a:lnTo>
                            <a:pt x="896" y="2433"/>
                          </a:lnTo>
                          <a:lnTo>
                            <a:pt x="960" y="2435"/>
                          </a:lnTo>
                          <a:lnTo>
                            <a:pt x="944" y="2675"/>
                          </a:lnTo>
                          <a:cubicBezTo>
                            <a:pt x="943" y="2692"/>
                            <a:pt x="929" y="2705"/>
                            <a:pt x="912" y="2704"/>
                          </a:cubicBezTo>
                          <a:cubicBezTo>
                            <a:pt x="895" y="2704"/>
                            <a:pt x="881" y="2691"/>
                            <a:pt x="880" y="2674"/>
                          </a:cubicBezTo>
                          <a:lnTo>
                            <a:pt x="864" y="2225"/>
                          </a:lnTo>
                          <a:lnTo>
                            <a:pt x="848" y="1457"/>
                          </a:lnTo>
                          <a:lnTo>
                            <a:pt x="912" y="1457"/>
                          </a:lnTo>
                          <a:lnTo>
                            <a:pt x="896" y="2673"/>
                          </a:lnTo>
                          <a:lnTo>
                            <a:pt x="880" y="4577"/>
                          </a:lnTo>
                          <a:cubicBezTo>
                            <a:pt x="880" y="4594"/>
                            <a:pt x="866" y="4608"/>
                            <a:pt x="849" y="4608"/>
                          </a:cubicBezTo>
                          <a:cubicBezTo>
                            <a:pt x="831" y="4609"/>
                            <a:pt x="817" y="4594"/>
                            <a:pt x="816" y="4577"/>
                          </a:cubicBezTo>
                          <a:lnTo>
                            <a:pt x="800" y="3425"/>
                          </a:lnTo>
                          <a:lnTo>
                            <a:pt x="864" y="3426"/>
                          </a:lnTo>
                          <a:lnTo>
                            <a:pt x="848" y="3906"/>
                          </a:lnTo>
                          <a:cubicBezTo>
                            <a:pt x="848" y="3923"/>
                            <a:pt x="834" y="3937"/>
                            <a:pt x="816" y="3936"/>
                          </a:cubicBezTo>
                          <a:cubicBezTo>
                            <a:pt x="799" y="3936"/>
                            <a:pt x="785" y="3922"/>
                            <a:pt x="784" y="3905"/>
                          </a:cubicBezTo>
                          <a:lnTo>
                            <a:pt x="768" y="2449"/>
                          </a:lnTo>
                          <a:lnTo>
                            <a:pt x="752" y="1553"/>
                          </a:lnTo>
                          <a:lnTo>
                            <a:pt x="813" y="1567"/>
                          </a:lnTo>
                          <a:lnTo>
                            <a:pt x="797" y="1599"/>
                          </a:lnTo>
                          <a:lnTo>
                            <a:pt x="800" y="1586"/>
                          </a:lnTo>
                          <a:lnTo>
                            <a:pt x="784" y="2034"/>
                          </a:lnTo>
                          <a:cubicBezTo>
                            <a:pt x="784" y="2051"/>
                            <a:pt x="769" y="2065"/>
                            <a:pt x="752" y="2064"/>
                          </a:cubicBezTo>
                          <a:cubicBezTo>
                            <a:pt x="735" y="2064"/>
                            <a:pt x="721" y="2050"/>
                            <a:pt x="720" y="2033"/>
                          </a:cubicBezTo>
                          <a:lnTo>
                            <a:pt x="704" y="657"/>
                          </a:lnTo>
                          <a:lnTo>
                            <a:pt x="768" y="657"/>
                          </a:lnTo>
                          <a:lnTo>
                            <a:pt x="752" y="3617"/>
                          </a:lnTo>
                          <a:cubicBezTo>
                            <a:pt x="752" y="3634"/>
                            <a:pt x="738" y="3648"/>
                            <a:pt x="721" y="3648"/>
                          </a:cubicBezTo>
                          <a:cubicBezTo>
                            <a:pt x="703" y="3649"/>
                            <a:pt x="689" y="3635"/>
                            <a:pt x="688" y="3617"/>
                          </a:cubicBezTo>
                          <a:lnTo>
                            <a:pt x="672" y="2657"/>
                          </a:lnTo>
                          <a:lnTo>
                            <a:pt x="736" y="2657"/>
                          </a:lnTo>
                          <a:lnTo>
                            <a:pt x="720" y="3569"/>
                          </a:lnTo>
                          <a:cubicBezTo>
                            <a:pt x="720" y="3587"/>
                            <a:pt x="706" y="3601"/>
                            <a:pt x="688" y="3600"/>
                          </a:cubicBezTo>
                          <a:cubicBezTo>
                            <a:pt x="671" y="3600"/>
                            <a:pt x="657" y="3586"/>
                            <a:pt x="656" y="3569"/>
                          </a:cubicBezTo>
                          <a:lnTo>
                            <a:pt x="640" y="881"/>
                          </a:lnTo>
                          <a:lnTo>
                            <a:pt x="704" y="881"/>
                          </a:lnTo>
                          <a:lnTo>
                            <a:pt x="688" y="2225"/>
                          </a:lnTo>
                          <a:lnTo>
                            <a:pt x="672" y="4801"/>
                          </a:lnTo>
                          <a:cubicBezTo>
                            <a:pt x="672" y="4818"/>
                            <a:pt x="658" y="4832"/>
                            <a:pt x="641" y="4832"/>
                          </a:cubicBezTo>
                          <a:cubicBezTo>
                            <a:pt x="623" y="4833"/>
                            <a:pt x="609" y="4818"/>
                            <a:pt x="608" y="4801"/>
                          </a:cubicBezTo>
                          <a:lnTo>
                            <a:pt x="576" y="2033"/>
                          </a:lnTo>
                          <a:lnTo>
                            <a:pt x="640" y="2033"/>
                          </a:lnTo>
                          <a:lnTo>
                            <a:pt x="624" y="3953"/>
                          </a:lnTo>
                          <a:cubicBezTo>
                            <a:pt x="624" y="3970"/>
                            <a:pt x="610" y="3984"/>
                            <a:pt x="593" y="3984"/>
                          </a:cubicBezTo>
                          <a:cubicBezTo>
                            <a:pt x="575" y="3985"/>
                            <a:pt x="561" y="3971"/>
                            <a:pt x="560" y="3953"/>
                          </a:cubicBezTo>
                          <a:lnTo>
                            <a:pt x="544" y="3089"/>
                          </a:lnTo>
                          <a:lnTo>
                            <a:pt x="528" y="1697"/>
                          </a:lnTo>
                          <a:lnTo>
                            <a:pt x="592" y="1697"/>
                          </a:lnTo>
                          <a:lnTo>
                            <a:pt x="576" y="3633"/>
                          </a:lnTo>
                          <a:cubicBezTo>
                            <a:pt x="576" y="3650"/>
                            <a:pt x="562" y="3664"/>
                            <a:pt x="545" y="3664"/>
                          </a:cubicBezTo>
                          <a:cubicBezTo>
                            <a:pt x="527" y="3664"/>
                            <a:pt x="513" y="3650"/>
                            <a:pt x="512" y="3633"/>
                          </a:cubicBezTo>
                          <a:lnTo>
                            <a:pt x="496" y="2225"/>
                          </a:lnTo>
                          <a:lnTo>
                            <a:pt x="480" y="481"/>
                          </a:lnTo>
                          <a:lnTo>
                            <a:pt x="544" y="481"/>
                          </a:lnTo>
                          <a:lnTo>
                            <a:pt x="528" y="1505"/>
                          </a:lnTo>
                          <a:cubicBezTo>
                            <a:pt x="528" y="1513"/>
                            <a:pt x="525" y="1521"/>
                            <a:pt x="519" y="1527"/>
                          </a:cubicBezTo>
                          <a:lnTo>
                            <a:pt x="503" y="1543"/>
                          </a:lnTo>
                          <a:lnTo>
                            <a:pt x="512" y="1521"/>
                          </a:lnTo>
                          <a:lnTo>
                            <a:pt x="496" y="3569"/>
                          </a:lnTo>
                          <a:cubicBezTo>
                            <a:pt x="496" y="3586"/>
                            <a:pt x="483" y="3600"/>
                            <a:pt x="465" y="3600"/>
                          </a:cubicBezTo>
                          <a:cubicBezTo>
                            <a:pt x="448" y="3601"/>
                            <a:pt x="433" y="3587"/>
                            <a:pt x="433" y="3570"/>
                          </a:cubicBezTo>
                          <a:lnTo>
                            <a:pt x="417" y="3282"/>
                          </a:lnTo>
                          <a:lnTo>
                            <a:pt x="480" y="3281"/>
                          </a:lnTo>
                          <a:lnTo>
                            <a:pt x="464" y="3809"/>
                          </a:lnTo>
                          <a:cubicBezTo>
                            <a:pt x="464" y="3827"/>
                            <a:pt x="450" y="3841"/>
                            <a:pt x="432" y="3840"/>
                          </a:cubicBezTo>
                          <a:cubicBezTo>
                            <a:pt x="415" y="3840"/>
                            <a:pt x="401" y="3827"/>
                            <a:pt x="400" y="3809"/>
                          </a:cubicBezTo>
                          <a:lnTo>
                            <a:pt x="384" y="3185"/>
                          </a:lnTo>
                          <a:lnTo>
                            <a:pt x="369" y="2292"/>
                          </a:lnTo>
                          <a:lnTo>
                            <a:pt x="352" y="2161"/>
                          </a:lnTo>
                          <a:lnTo>
                            <a:pt x="336" y="1025"/>
                          </a:lnTo>
                          <a:lnTo>
                            <a:pt x="400" y="1025"/>
                          </a:lnTo>
                          <a:lnTo>
                            <a:pt x="384" y="1889"/>
                          </a:lnTo>
                          <a:cubicBezTo>
                            <a:pt x="384" y="1906"/>
                            <a:pt x="371" y="1919"/>
                            <a:pt x="355" y="1920"/>
                          </a:cubicBezTo>
                          <a:cubicBezTo>
                            <a:pt x="338" y="1922"/>
                            <a:pt x="324" y="1910"/>
                            <a:pt x="321" y="1894"/>
                          </a:cubicBezTo>
                          <a:lnTo>
                            <a:pt x="305" y="1798"/>
                          </a:lnTo>
                          <a:lnTo>
                            <a:pt x="368" y="1793"/>
                          </a:lnTo>
                          <a:lnTo>
                            <a:pt x="352" y="2609"/>
                          </a:lnTo>
                          <a:cubicBezTo>
                            <a:pt x="352" y="2617"/>
                            <a:pt x="349" y="2625"/>
                            <a:pt x="343" y="2631"/>
                          </a:cubicBezTo>
                          <a:lnTo>
                            <a:pt x="327" y="2647"/>
                          </a:lnTo>
                          <a:cubicBezTo>
                            <a:pt x="318" y="2656"/>
                            <a:pt x="304" y="2659"/>
                            <a:pt x="293" y="2654"/>
                          </a:cubicBezTo>
                          <a:cubicBezTo>
                            <a:pt x="281" y="2649"/>
                            <a:pt x="273" y="2638"/>
                            <a:pt x="272" y="2625"/>
                          </a:cubicBezTo>
                          <a:lnTo>
                            <a:pt x="256" y="2017"/>
                          </a:lnTo>
                          <a:lnTo>
                            <a:pt x="320" y="2018"/>
                          </a:lnTo>
                          <a:lnTo>
                            <a:pt x="304" y="2434"/>
                          </a:lnTo>
                          <a:lnTo>
                            <a:pt x="288" y="2930"/>
                          </a:lnTo>
                          <a:cubicBezTo>
                            <a:pt x="288" y="2947"/>
                            <a:pt x="273" y="2961"/>
                            <a:pt x="256" y="2960"/>
                          </a:cubicBezTo>
                          <a:cubicBezTo>
                            <a:pt x="239" y="2960"/>
                            <a:pt x="225" y="2946"/>
                            <a:pt x="224" y="2929"/>
                          </a:cubicBezTo>
                          <a:lnTo>
                            <a:pt x="208" y="625"/>
                          </a:lnTo>
                          <a:lnTo>
                            <a:pt x="272" y="625"/>
                          </a:lnTo>
                          <a:lnTo>
                            <a:pt x="240" y="3633"/>
                          </a:lnTo>
                          <a:cubicBezTo>
                            <a:pt x="240" y="3650"/>
                            <a:pt x="226" y="3664"/>
                            <a:pt x="208" y="3664"/>
                          </a:cubicBezTo>
                          <a:cubicBezTo>
                            <a:pt x="191" y="3664"/>
                            <a:pt x="177" y="3650"/>
                            <a:pt x="176" y="3633"/>
                          </a:cubicBezTo>
                          <a:lnTo>
                            <a:pt x="160" y="1809"/>
                          </a:lnTo>
                          <a:lnTo>
                            <a:pt x="224" y="1809"/>
                          </a:lnTo>
                          <a:lnTo>
                            <a:pt x="208" y="4401"/>
                          </a:lnTo>
                          <a:cubicBezTo>
                            <a:pt x="208" y="4418"/>
                            <a:pt x="194" y="4432"/>
                            <a:pt x="177" y="4432"/>
                          </a:cubicBezTo>
                          <a:cubicBezTo>
                            <a:pt x="159" y="4432"/>
                            <a:pt x="145" y="4418"/>
                            <a:pt x="144" y="4401"/>
                          </a:cubicBezTo>
                          <a:lnTo>
                            <a:pt x="128" y="2753"/>
                          </a:lnTo>
                          <a:lnTo>
                            <a:pt x="192" y="2758"/>
                          </a:lnTo>
                          <a:lnTo>
                            <a:pt x="176" y="2850"/>
                          </a:lnTo>
                          <a:lnTo>
                            <a:pt x="160" y="3234"/>
                          </a:lnTo>
                          <a:cubicBezTo>
                            <a:pt x="160" y="3251"/>
                            <a:pt x="145" y="3265"/>
                            <a:pt x="128" y="3264"/>
                          </a:cubicBezTo>
                          <a:cubicBezTo>
                            <a:pt x="111" y="3264"/>
                            <a:pt x="97" y="3250"/>
                            <a:pt x="96" y="3233"/>
                          </a:cubicBezTo>
                          <a:lnTo>
                            <a:pt x="80" y="897"/>
                          </a:lnTo>
                          <a:lnTo>
                            <a:pt x="144" y="897"/>
                          </a:lnTo>
                          <a:lnTo>
                            <a:pt x="128" y="4337"/>
                          </a:lnTo>
                          <a:cubicBezTo>
                            <a:pt x="128" y="4354"/>
                            <a:pt x="114" y="4368"/>
                            <a:pt x="97" y="4368"/>
                          </a:cubicBezTo>
                          <a:cubicBezTo>
                            <a:pt x="79" y="4369"/>
                            <a:pt x="65" y="4354"/>
                            <a:pt x="64" y="4337"/>
                          </a:cubicBezTo>
                          <a:lnTo>
                            <a:pt x="49" y="2530"/>
                          </a:lnTo>
                          <a:lnTo>
                            <a:pt x="33" y="2210"/>
                          </a:lnTo>
                          <a:lnTo>
                            <a:pt x="96" y="2209"/>
                          </a:lnTo>
                          <a:lnTo>
                            <a:pt x="80" y="4257"/>
                          </a:lnTo>
                          <a:cubicBezTo>
                            <a:pt x="80" y="4274"/>
                            <a:pt x="66" y="4288"/>
                            <a:pt x="48" y="4288"/>
                          </a:cubicBezTo>
                          <a:cubicBezTo>
                            <a:pt x="31" y="4288"/>
                            <a:pt x="17" y="4274"/>
                            <a:pt x="16" y="4257"/>
                          </a:cubicBezTo>
                          <a:lnTo>
                            <a:pt x="0" y="2065"/>
                          </a:lnTo>
                          <a:cubicBezTo>
                            <a:pt x="0" y="2047"/>
                            <a:pt x="15" y="2033"/>
                            <a:pt x="32" y="2032"/>
                          </a:cubicBezTo>
                          <a:cubicBezTo>
                            <a:pt x="50" y="2032"/>
                            <a:pt x="64" y="2047"/>
                            <a:pt x="64" y="2064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2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-1549400" y="2019300"/>
                      <a:ext cx="295275" cy="587375"/>
                    </a:xfrm>
                    <a:custGeom>
                      <a:avLst/>
                      <a:gdLst>
                        <a:gd name="T0" fmla="*/ 48 w 1553"/>
                        <a:gd name="T1" fmla="*/ 960 h 3081"/>
                        <a:gd name="T2" fmla="*/ 96 w 1553"/>
                        <a:gd name="T3" fmla="*/ 1016 h 3081"/>
                        <a:gd name="T4" fmla="*/ 168 w 1553"/>
                        <a:gd name="T5" fmla="*/ 1040 h 3081"/>
                        <a:gd name="T6" fmla="*/ 216 w 1553"/>
                        <a:gd name="T7" fmla="*/ 1104 h 3081"/>
                        <a:gd name="T8" fmla="*/ 272 w 1553"/>
                        <a:gd name="T9" fmla="*/ 2816 h 3081"/>
                        <a:gd name="T10" fmla="*/ 320 w 1553"/>
                        <a:gd name="T11" fmla="*/ 1520 h 3081"/>
                        <a:gd name="T12" fmla="*/ 344 w 1553"/>
                        <a:gd name="T13" fmla="*/ 1928 h 3081"/>
                        <a:gd name="T14" fmla="*/ 401 w 1553"/>
                        <a:gd name="T15" fmla="*/ 976 h 3081"/>
                        <a:gd name="T16" fmla="*/ 440 w 1553"/>
                        <a:gd name="T17" fmla="*/ 1480 h 3081"/>
                        <a:gd name="T18" fmla="*/ 496 w 1553"/>
                        <a:gd name="T19" fmla="*/ 136 h 3081"/>
                        <a:gd name="T20" fmla="*/ 544 w 1553"/>
                        <a:gd name="T21" fmla="*/ 792 h 3081"/>
                        <a:gd name="T22" fmla="*/ 600 w 1553"/>
                        <a:gd name="T23" fmla="*/ 1432 h 3081"/>
                        <a:gd name="T24" fmla="*/ 664 w 1553"/>
                        <a:gd name="T25" fmla="*/ 1720 h 3081"/>
                        <a:gd name="T26" fmla="*/ 712 w 1553"/>
                        <a:gd name="T27" fmla="*/ 1552 h 3081"/>
                        <a:gd name="T28" fmla="*/ 760 w 1553"/>
                        <a:gd name="T29" fmla="*/ 1944 h 3081"/>
                        <a:gd name="T30" fmla="*/ 808 w 1553"/>
                        <a:gd name="T31" fmla="*/ 1312 h 3081"/>
                        <a:gd name="T32" fmla="*/ 864 w 1553"/>
                        <a:gd name="T33" fmla="*/ 1624 h 3081"/>
                        <a:gd name="T34" fmla="*/ 912 w 1553"/>
                        <a:gd name="T35" fmla="*/ 1488 h 3081"/>
                        <a:gd name="T36" fmla="*/ 960 w 1553"/>
                        <a:gd name="T37" fmla="*/ 1080 h 3081"/>
                        <a:gd name="T38" fmla="*/ 1008 w 1553"/>
                        <a:gd name="T39" fmla="*/ 2112 h 3081"/>
                        <a:gd name="T40" fmla="*/ 1049 w 1553"/>
                        <a:gd name="T41" fmla="*/ 1192 h 3081"/>
                        <a:gd name="T42" fmla="*/ 1080 w 1553"/>
                        <a:gd name="T43" fmla="*/ 2104 h 3081"/>
                        <a:gd name="T44" fmla="*/ 1160 w 1553"/>
                        <a:gd name="T45" fmla="*/ 1664 h 3081"/>
                        <a:gd name="T46" fmla="*/ 1200 w 1553"/>
                        <a:gd name="T47" fmla="*/ 1717 h 3081"/>
                        <a:gd name="T48" fmla="*/ 1232 w 1553"/>
                        <a:gd name="T49" fmla="*/ 1616 h 3081"/>
                        <a:gd name="T50" fmla="*/ 1272 w 1553"/>
                        <a:gd name="T51" fmla="*/ 896 h 3081"/>
                        <a:gd name="T52" fmla="*/ 1328 w 1553"/>
                        <a:gd name="T53" fmla="*/ 488 h 3081"/>
                        <a:gd name="T54" fmla="*/ 1376 w 1553"/>
                        <a:gd name="T55" fmla="*/ 528 h 3081"/>
                        <a:gd name="T56" fmla="*/ 1432 w 1553"/>
                        <a:gd name="T57" fmla="*/ 936 h 3081"/>
                        <a:gd name="T58" fmla="*/ 1464 w 1553"/>
                        <a:gd name="T59" fmla="*/ 1376 h 3081"/>
                        <a:gd name="T60" fmla="*/ 1504 w 1553"/>
                        <a:gd name="T61" fmla="*/ 2400 h 3081"/>
                        <a:gd name="T62" fmla="*/ 1496 w 1553"/>
                        <a:gd name="T63" fmla="*/ 369 h 3081"/>
                        <a:gd name="T64" fmla="*/ 1480 w 1553"/>
                        <a:gd name="T65" fmla="*/ 1876 h 3081"/>
                        <a:gd name="T66" fmla="*/ 1424 w 1553"/>
                        <a:gd name="T67" fmla="*/ 2305 h 3081"/>
                        <a:gd name="T68" fmla="*/ 1368 w 1553"/>
                        <a:gd name="T69" fmla="*/ 2416 h 3081"/>
                        <a:gd name="T70" fmla="*/ 1321 w 1553"/>
                        <a:gd name="T71" fmla="*/ 1904 h 3081"/>
                        <a:gd name="T72" fmla="*/ 1264 w 1553"/>
                        <a:gd name="T73" fmla="*/ 2065 h 3081"/>
                        <a:gd name="T74" fmla="*/ 1224 w 1553"/>
                        <a:gd name="T75" fmla="*/ 2905 h 3081"/>
                        <a:gd name="T76" fmla="*/ 1160 w 1553"/>
                        <a:gd name="T77" fmla="*/ 17 h 3081"/>
                        <a:gd name="T78" fmla="*/ 1151 w 1553"/>
                        <a:gd name="T79" fmla="*/ 1184 h 3081"/>
                        <a:gd name="T80" fmla="*/ 1073 w 1553"/>
                        <a:gd name="T81" fmla="*/ 1674 h 3081"/>
                        <a:gd name="T82" fmla="*/ 1056 w 1553"/>
                        <a:gd name="T83" fmla="*/ 1606 h 3081"/>
                        <a:gd name="T84" fmla="*/ 1000 w 1553"/>
                        <a:gd name="T85" fmla="*/ 2249 h 3081"/>
                        <a:gd name="T86" fmla="*/ 952 w 1553"/>
                        <a:gd name="T87" fmla="*/ 1889 h 3081"/>
                        <a:gd name="T88" fmla="*/ 904 w 1553"/>
                        <a:gd name="T89" fmla="*/ 1233 h 3081"/>
                        <a:gd name="T90" fmla="*/ 856 w 1553"/>
                        <a:gd name="T91" fmla="*/ 761 h 3081"/>
                        <a:gd name="T92" fmla="*/ 800 w 1553"/>
                        <a:gd name="T93" fmla="*/ 2833 h 3081"/>
                        <a:gd name="T94" fmla="*/ 712 w 1553"/>
                        <a:gd name="T95" fmla="*/ 641 h 3081"/>
                        <a:gd name="T96" fmla="*/ 704 w 1553"/>
                        <a:gd name="T97" fmla="*/ 1921 h 3081"/>
                        <a:gd name="T98" fmla="*/ 609 w 1553"/>
                        <a:gd name="T99" fmla="*/ 1282 h 3081"/>
                        <a:gd name="T100" fmla="*/ 592 w 1553"/>
                        <a:gd name="T101" fmla="*/ 2001 h 3081"/>
                        <a:gd name="T102" fmla="*/ 536 w 1553"/>
                        <a:gd name="T103" fmla="*/ 2104 h 3081"/>
                        <a:gd name="T104" fmla="*/ 489 w 1553"/>
                        <a:gd name="T105" fmla="*/ 1600 h 3081"/>
                        <a:gd name="T106" fmla="*/ 445 w 1553"/>
                        <a:gd name="T107" fmla="*/ 2256 h 3081"/>
                        <a:gd name="T108" fmla="*/ 392 w 1553"/>
                        <a:gd name="T109" fmla="*/ 1528 h 3081"/>
                        <a:gd name="T110" fmla="*/ 336 w 1553"/>
                        <a:gd name="T111" fmla="*/ 1521 h 3081"/>
                        <a:gd name="T112" fmla="*/ 312 w 1553"/>
                        <a:gd name="T113" fmla="*/ 2770 h 3081"/>
                        <a:gd name="T114" fmla="*/ 264 w 1553"/>
                        <a:gd name="T115" fmla="*/ 849 h 3081"/>
                        <a:gd name="T116" fmla="*/ 208 w 1553"/>
                        <a:gd name="T117" fmla="*/ 1385 h 3081"/>
                        <a:gd name="T118" fmla="*/ 160 w 1553"/>
                        <a:gd name="T119" fmla="*/ 1201 h 3081"/>
                        <a:gd name="T120" fmla="*/ 88 w 1553"/>
                        <a:gd name="T121" fmla="*/ 1993 h 3081"/>
                        <a:gd name="T122" fmla="*/ 40 w 1553"/>
                        <a:gd name="T123" fmla="*/ 713 h 30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553" h="3081">
                          <a:moveTo>
                            <a:pt x="0" y="1040"/>
                          </a:moveTo>
                          <a:lnTo>
                            <a:pt x="8" y="48"/>
                          </a:lnTo>
                          <a:cubicBezTo>
                            <a:pt x="9" y="40"/>
                            <a:pt x="16" y="32"/>
                            <a:pt x="24" y="32"/>
                          </a:cubicBezTo>
                          <a:cubicBezTo>
                            <a:pt x="33" y="32"/>
                            <a:pt x="40" y="40"/>
                            <a:pt x="40" y="48"/>
                          </a:cubicBezTo>
                          <a:lnTo>
                            <a:pt x="48" y="1800"/>
                          </a:lnTo>
                          <a:lnTo>
                            <a:pt x="64" y="2232"/>
                          </a:lnTo>
                          <a:lnTo>
                            <a:pt x="32" y="2232"/>
                          </a:lnTo>
                          <a:lnTo>
                            <a:pt x="40" y="712"/>
                          </a:lnTo>
                          <a:cubicBezTo>
                            <a:pt x="41" y="704"/>
                            <a:pt x="48" y="697"/>
                            <a:pt x="56" y="696"/>
                          </a:cubicBezTo>
                          <a:cubicBezTo>
                            <a:pt x="65" y="696"/>
                            <a:pt x="72" y="703"/>
                            <a:pt x="72" y="712"/>
                          </a:cubicBezTo>
                          <a:lnTo>
                            <a:pt x="80" y="960"/>
                          </a:lnTo>
                          <a:lnTo>
                            <a:pt x="48" y="960"/>
                          </a:lnTo>
                          <a:lnTo>
                            <a:pt x="56" y="816"/>
                          </a:lnTo>
                          <a:cubicBezTo>
                            <a:pt x="57" y="807"/>
                            <a:pt x="64" y="800"/>
                            <a:pt x="73" y="800"/>
                          </a:cubicBezTo>
                          <a:cubicBezTo>
                            <a:pt x="81" y="801"/>
                            <a:pt x="88" y="808"/>
                            <a:pt x="88" y="816"/>
                          </a:cubicBezTo>
                          <a:lnTo>
                            <a:pt x="96" y="1248"/>
                          </a:lnTo>
                          <a:lnTo>
                            <a:pt x="104" y="2312"/>
                          </a:lnTo>
                          <a:lnTo>
                            <a:pt x="72" y="2312"/>
                          </a:lnTo>
                          <a:lnTo>
                            <a:pt x="80" y="1800"/>
                          </a:lnTo>
                          <a:cubicBezTo>
                            <a:pt x="81" y="1792"/>
                            <a:pt x="88" y="1785"/>
                            <a:pt x="96" y="1784"/>
                          </a:cubicBezTo>
                          <a:cubicBezTo>
                            <a:pt x="105" y="1784"/>
                            <a:pt x="112" y="1791"/>
                            <a:pt x="112" y="1800"/>
                          </a:cubicBezTo>
                          <a:lnTo>
                            <a:pt x="120" y="1992"/>
                          </a:lnTo>
                          <a:lnTo>
                            <a:pt x="88" y="1992"/>
                          </a:lnTo>
                          <a:lnTo>
                            <a:pt x="96" y="1016"/>
                          </a:lnTo>
                          <a:cubicBezTo>
                            <a:pt x="97" y="1008"/>
                            <a:pt x="104" y="1001"/>
                            <a:pt x="112" y="1000"/>
                          </a:cubicBezTo>
                          <a:cubicBezTo>
                            <a:pt x="121" y="1000"/>
                            <a:pt x="128" y="1007"/>
                            <a:pt x="128" y="1016"/>
                          </a:cubicBezTo>
                          <a:lnTo>
                            <a:pt x="136" y="1384"/>
                          </a:lnTo>
                          <a:lnTo>
                            <a:pt x="104" y="1384"/>
                          </a:lnTo>
                          <a:lnTo>
                            <a:pt x="112" y="1216"/>
                          </a:lnTo>
                          <a:cubicBezTo>
                            <a:pt x="113" y="1212"/>
                            <a:pt x="114" y="1208"/>
                            <a:pt x="117" y="1205"/>
                          </a:cubicBezTo>
                          <a:lnTo>
                            <a:pt x="125" y="1197"/>
                          </a:lnTo>
                          <a:lnTo>
                            <a:pt x="133" y="1189"/>
                          </a:lnTo>
                          <a:lnTo>
                            <a:pt x="128" y="1200"/>
                          </a:lnTo>
                          <a:lnTo>
                            <a:pt x="136" y="1040"/>
                          </a:lnTo>
                          <a:cubicBezTo>
                            <a:pt x="137" y="1031"/>
                            <a:pt x="144" y="1024"/>
                            <a:pt x="153" y="1024"/>
                          </a:cubicBezTo>
                          <a:cubicBezTo>
                            <a:pt x="161" y="1025"/>
                            <a:pt x="168" y="1032"/>
                            <a:pt x="168" y="1040"/>
                          </a:cubicBezTo>
                          <a:lnTo>
                            <a:pt x="176" y="1936"/>
                          </a:lnTo>
                          <a:lnTo>
                            <a:pt x="144" y="1936"/>
                          </a:lnTo>
                          <a:lnTo>
                            <a:pt x="152" y="1416"/>
                          </a:lnTo>
                          <a:cubicBezTo>
                            <a:pt x="153" y="1407"/>
                            <a:pt x="160" y="1400"/>
                            <a:pt x="168" y="1400"/>
                          </a:cubicBezTo>
                          <a:cubicBezTo>
                            <a:pt x="177" y="1400"/>
                            <a:pt x="184" y="1407"/>
                            <a:pt x="184" y="1416"/>
                          </a:cubicBezTo>
                          <a:lnTo>
                            <a:pt x="192" y="1880"/>
                          </a:lnTo>
                          <a:lnTo>
                            <a:pt x="200" y="2096"/>
                          </a:lnTo>
                          <a:lnTo>
                            <a:pt x="168" y="2096"/>
                          </a:lnTo>
                          <a:lnTo>
                            <a:pt x="176" y="1384"/>
                          </a:lnTo>
                          <a:lnTo>
                            <a:pt x="184" y="1104"/>
                          </a:lnTo>
                          <a:cubicBezTo>
                            <a:pt x="185" y="1095"/>
                            <a:pt x="192" y="1088"/>
                            <a:pt x="201" y="1088"/>
                          </a:cubicBezTo>
                          <a:cubicBezTo>
                            <a:pt x="209" y="1089"/>
                            <a:pt x="216" y="1096"/>
                            <a:pt x="216" y="1104"/>
                          </a:cubicBezTo>
                          <a:lnTo>
                            <a:pt x="224" y="3064"/>
                          </a:lnTo>
                          <a:lnTo>
                            <a:pt x="192" y="3064"/>
                          </a:lnTo>
                          <a:lnTo>
                            <a:pt x="200" y="2848"/>
                          </a:lnTo>
                          <a:lnTo>
                            <a:pt x="208" y="744"/>
                          </a:lnTo>
                          <a:cubicBezTo>
                            <a:pt x="209" y="736"/>
                            <a:pt x="215" y="729"/>
                            <a:pt x="224" y="728"/>
                          </a:cubicBezTo>
                          <a:cubicBezTo>
                            <a:pt x="233" y="728"/>
                            <a:pt x="240" y="735"/>
                            <a:pt x="240" y="744"/>
                          </a:cubicBezTo>
                          <a:lnTo>
                            <a:pt x="256" y="1112"/>
                          </a:lnTo>
                          <a:lnTo>
                            <a:pt x="224" y="1112"/>
                          </a:lnTo>
                          <a:lnTo>
                            <a:pt x="232" y="848"/>
                          </a:lnTo>
                          <a:cubicBezTo>
                            <a:pt x="233" y="839"/>
                            <a:pt x="240" y="832"/>
                            <a:pt x="249" y="832"/>
                          </a:cubicBezTo>
                          <a:cubicBezTo>
                            <a:pt x="257" y="833"/>
                            <a:pt x="264" y="840"/>
                            <a:pt x="264" y="848"/>
                          </a:cubicBezTo>
                          <a:lnTo>
                            <a:pt x="272" y="2816"/>
                          </a:lnTo>
                          <a:lnTo>
                            <a:pt x="240" y="2816"/>
                          </a:lnTo>
                          <a:lnTo>
                            <a:pt x="248" y="512"/>
                          </a:lnTo>
                          <a:cubicBezTo>
                            <a:pt x="248" y="504"/>
                            <a:pt x="256" y="496"/>
                            <a:pt x="264" y="496"/>
                          </a:cubicBezTo>
                          <a:cubicBezTo>
                            <a:pt x="273" y="496"/>
                            <a:pt x="280" y="504"/>
                            <a:pt x="280" y="512"/>
                          </a:cubicBezTo>
                          <a:lnTo>
                            <a:pt x="288" y="2040"/>
                          </a:lnTo>
                          <a:lnTo>
                            <a:pt x="296" y="3008"/>
                          </a:lnTo>
                          <a:lnTo>
                            <a:pt x="264" y="3007"/>
                          </a:lnTo>
                          <a:lnTo>
                            <a:pt x="272" y="2879"/>
                          </a:lnTo>
                          <a:lnTo>
                            <a:pt x="281" y="2767"/>
                          </a:lnTo>
                          <a:lnTo>
                            <a:pt x="288" y="1520"/>
                          </a:lnTo>
                          <a:cubicBezTo>
                            <a:pt x="289" y="1512"/>
                            <a:pt x="295" y="1505"/>
                            <a:pt x="304" y="1504"/>
                          </a:cubicBezTo>
                          <a:cubicBezTo>
                            <a:pt x="313" y="1504"/>
                            <a:pt x="320" y="1511"/>
                            <a:pt x="320" y="1520"/>
                          </a:cubicBezTo>
                          <a:lnTo>
                            <a:pt x="328" y="1680"/>
                          </a:lnTo>
                          <a:lnTo>
                            <a:pt x="301" y="1669"/>
                          </a:lnTo>
                          <a:lnTo>
                            <a:pt x="309" y="1661"/>
                          </a:lnTo>
                          <a:lnTo>
                            <a:pt x="305" y="1671"/>
                          </a:lnTo>
                          <a:lnTo>
                            <a:pt x="313" y="1575"/>
                          </a:lnTo>
                          <a:lnTo>
                            <a:pt x="320" y="1200"/>
                          </a:lnTo>
                          <a:lnTo>
                            <a:pt x="328" y="680"/>
                          </a:lnTo>
                          <a:cubicBezTo>
                            <a:pt x="329" y="671"/>
                            <a:pt x="336" y="664"/>
                            <a:pt x="345" y="664"/>
                          </a:cubicBezTo>
                          <a:cubicBezTo>
                            <a:pt x="353" y="664"/>
                            <a:pt x="360" y="672"/>
                            <a:pt x="360" y="680"/>
                          </a:cubicBezTo>
                          <a:lnTo>
                            <a:pt x="368" y="1520"/>
                          </a:lnTo>
                          <a:lnTo>
                            <a:pt x="376" y="1928"/>
                          </a:lnTo>
                          <a:lnTo>
                            <a:pt x="344" y="1928"/>
                          </a:lnTo>
                          <a:lnTo>
                            <a:pt x="352" y="960"/>
                          </a:lnTo>
                          <a:cubicBezTo>
                            <a:pt x="353" y="952"/>
                            <a:pt x="360" y="944"/>
                            <a:pt x="368" y="944"/>
                          </a:cubicBezTo>
                          <a:cubicBezTo>
                            <a:pt x="377" y="944"/>
                            <a:pt x="384" y="952"/>
                            <a:pt x="384" y="960"/>
                          </a:cubicBezTo>
                          <a:lnTo>
                            <a:pt x="392" y="2560"/>
                          </a:lnTo>
                          <a:lnTo>
                            <a:pt x="360" y="2560"/>
                          </a:lnTo>
                          <a:lnTo>
                            <a:pt x="368" y="440"/>
                          </a:lnTo>
                          <a:cubicBezTo>
                            <a:pt x="369" y="432"/>
                            <a:pt x="376" y="424"/>
                            <a:pt x="384" y="424"/>
                          </a:cubicBezTo>
                          <a:cubicBezTo>
                            <a:pt x="393" y="424"/>
                            <a:pt x="400" y="432"/>
                            <a:pt x="400" y="440"/>
                          </a:cubicBezTo>
                          <a:lnTo>
                            <a:pt x="408" y="1512"/>
                          </a:lnTo>
                          <a:lnTo>
                            <a:pt x="376" y="1512"/>
                          </a:lnTo>
                          <a:lnTo>
                            <a:pt x="384" y="992"/>
                          </a:lnTo>
                          <a:cubicBezTo>
                            <a:pt x="385" y="983"/>
                            <a:pt x="392" y="976"/>
                            <a:pt x="401" y="976"/>
                          </a:cubicBezTo>
                          <a:cubicBezTo>
                            <a:pt x="409" y="977"/>
                            <a:pt x="416" y="984"/>
                            <a:pt x="416" y="992"/>
                          </a:cubicBezTo>
                          <a:lnTo>
                            <a:pt x="424" y="2408"/>
                          </a:lnTo>
                          <a:lnTo>
                            <a:pt x="392" y="2408"/>
                          </a:lnTo>
                          <a:lnTo>
                            <a:pt x="400" y="1824"/>
                          </a:lnTo>
                          <a:cubicBezTo>
                            <a:pt x="401" y="1816"/>
                            <a:pt x="408" y="1808"/>
                            <a:pt x="416" y="1808"/>
                          </a:cubicBezTo>
                          <a:cubicBezTo>
                            <a:pt x="425" y="1808"/>
                            <a:pt x="432" y="1815"/>
                            <a:pt x="432" y="1824"/>
                          </a:cubicBezTo>
                          <a:lnTo>
                            <a:pt x="440" y="2216"/>
                          </a:lnTo>
                          <a:lnTo>
                            <a:pt x="438" y="2208"/>
                          </a:lnTo>
                          <a:lnTo>
                            <a:pt x="454" y="2232"/>
                          </a:lnTo>
                          <a:lnTo>
                            <a:pt x="424" y="2240"/>
                          </a:lnTo>
                          <a:lnTo>
                            <a:pt x="432" y="2024"/>
                          </a:lnTo>
                          <a:lnTo>
                            <a:pt x="440" y="1480"/>
                          </a:lnTo>
                          <a:lnTo>
                            <a:pt x="448" y="1288"/>
                          </a:lnTo>
                          <a:cubicBezTo>
                            <a:pt x="449" y="1279"/>
                            <a:pt x="456" y="1272"/>
                            <a:pt x="465" y="1272"/>
                          </a:cubicBezTo>
                          <a:cubicBezTo>
                            <a:pt x="473" y="1273"/>
                            <a:pt x="480" y="1279"/>
                            <a:pt x="480" y="1288"/>
                          </a:cubicBezTo>
                          <a:lnTo>
                            <a:pt x="488" y="1552"/>
                          </a:lnTo>
                          <a:lnTo>
                            <a:pt x="456" y="1552"/>
                          </a:lnTo>
                          <a:lnTo>
                            <a:pt x="464" y="1048"/>
                          </a:lnTo>
                          <a:cubicBezTo>
                            <a:pt x="465" y="1039"/>
                            <a:pt x="472" y="1032"/>
                            <a:pt x="480" y="1032"/>
                          </a:cubicBezTo>
                          <a:cubicBezTo>
                            <a:pt x="489" y="1032"/>
                            <a:pt x="496" y="1039"/>
                            <a:pt x="496" y="1048"/>
                          </a:cubicBezTo>
                          <a:lnTo>
                            <a:pt x="504" y="1584"/>
                          </a:lnTo>
                          <a:lnTo>
                            <a:pt x="472" y="1584"/>
                          </a:lnTo>
                          <a:lnTo>
                            <a:pt x="480" y="152"/>
                          </a:lnTo>
                          <a:cubicBezTo>
                            <a:pt x="481" y="144"/>
                            <a:pt x="488" y="136"/>
                            <a:pt x="496" y="136"/>
                          </a:cubicBezTo>
                          <a:cubicBezTo>
                            <a:pt x="505" y="136"/>
                            <a:pt x="512" y="144"/>
                            <a:pt x="512" y="152"/>
                          </a:cubicBezTo>
                          <a:lnTo>
                            <a:pt x="520" y="2472"/>
                          </a:lnTo>
                          <a:lnTo>
                            <a:pt x="488" y="2472"/>
                          </a:lnTo>
                          <a:lnTo>
                            <a:pt x="496" y="1536"/>
                          </a:lnTo>
                          <a:lnTo>
                            <a:pt x="504" y="1344"/>
                          </a:lnTo>
                          <a:lnTo>
                            <a:pt x="512" y="1215"/>
                          </a:lnTo>
                          <a:cubicBezTo>
                            <a:pt x="513" y="1207"/>
                            <a:pt x="520" y="1200"/>
                            <a:pt x="529" y="1200"/>
                          </a:cubicBezTo>
                          <a:cubicBezTo>
                            <a:pt x="538" y="1201"/>
                            <a:pt x="544" y="1208"/>
                            <a:pt x="544" y="1216"/>
                          </a:cubicBezTo>
                          <a:lnTo>
                            <a:pt x="552" y="2088"/>
                          </a:lnTo>
                          <a:lnTo>
                            <a:pt x="520" y="2088"/>
                          </a:lnTo>
                          <a:lnTo>
                            <a:pt x="528" y="808"/>
                          </a:lnTo>
                          <a:cubicBezTo>
                            <a:pt x="529" y="800"/>
                            <a:pt x="536" y="792"/>
                            <a:pt x="544" y="792"/>
                          </a:cubicBezTo>
                          <a:cubicBezTo>
                            <a:pt x="553" y="792"/>
                            <a:pt x="560" y="800"/>
                            <a:pt x="560" y="808"/>
                          </a:cubicBezTo>
                          <a:lnTo>
                            <a:pt x="568" y="1672"/>
                          </a:lnTo>
                          <a:lnTo>
                            <a:pt x="576" y="2968"/>
                          </a:lnTo>
                          <a:lnTo>
                            <a:pt x="544" y="2968"/>
                          </a:lnTo>
                          <a:lnTo>
                            <a:pt x="552" y="1256"/>
                          </a:lnTo>
                          <a:cubicBezTo>
                            <a:pt x="553" y="1248"/>
                            <a:pt x="560" y="1240"/>
                            <a:pt x="568" y="1240"/>
                          </a:cubicBezTo>
                          <a:cubicBezTo>
                            <a:pt x="577" y="1240"/>
                            <a:pt x="584" y="1248"/>
                            <a:pt x="584" y="1256"/>
                          </a:cubicBezTo>
                          <a:lnTo>
                            <a:pt x="592" y="2000"/>
                          </a:lnTo>
                          <a:lnTo>
                            <a:pt x="560" y="2000"/>
                          </a:lnTo>
                          <a:lnTo>
                            <a:pt x="568" y="1432"/>
                          </a:lnTo>
                          <a:cubicBezTo>
                            <a:pt x="569" y="1423"/>
                            <a:pt x="576" y="1416"/>
                            <a:pt x="584" y="1416"/>
                          </a:cubicBezTo>
                          <a:cubicBezTo>
                            <a:pt x="593" y="1416"/>
                            <a:pt x="600" y="1424"/>
                            <a:pt x="600" y="1432"/>
                          </a:cubicBezTo>
                          <a:lnTo>
                            <a:pt x="608" y="2080"/>
                          </a:lnTo>
                          <a:lnTo>
                            <a:pt x="616" y="2560"/>
                          </a:lnTo>
                          <a:lnTo>
                            <a:pt x="584" y="2560"/>
                          </a:lnTo>
                          <a:lnTo>
                            <a:pt x="592" y="1720"/>
                          </a:lnTo>
                          <a:cubicBezTo>
                            <a:pt x="592" y="1719"/>
                            <a:pt x="593" y="1719"/>
                            <a:pt x="593" y="1718"/>
                          </a:cubicBezTo>
                          <a:lnTo>
                            <a:pt x="601" y="1670"/>
                          </a:lnTo>
                          <a:lnTo>
                            <a:pt x="600" y="1672"/>
                          </a:lnTo>
                          <a:lnTo>
                            <a:pt x="608" y="1280"/>
                          </a:lnTo>
                          <a:cubicBezTo>
                            <a:pt x="609" y="1272"/>
                            <a:pt x="615" y="1265"/>
                            <a:pt x="624" y="1264"/>
                          </a:cubicBezTo>
                          <a:cubicBezTo>
                            <a:pt x="633" y="1264"/>
                            <a:pt x="640" y="1271"/>
                            <a:pt x="640" y="1279"/>
                          </a:cubicBezTo>
                          <a:lnTo>
                            <a:pt x="656" y="1487"/>
                          </a:lnTo>
                          <a:lnTo>
                            <a:pt x="664" y="1720"/>
                          </a:lnTo>
                          <a:lnTo>
                            <a:pt x="672" y="1912"/>
                          </a:lnTo>
                          <a:lnTo>
                            <a:pt x="640" y="1912"/>
                          </a:lnTo>
                          <a:lnTo>
                            <a:pt x="648" y="848"/>
                          </a:lnTo>
                          <a:cubicBezTo>
                            <a:pt x="649" y="840"/>
                            <a:pt x="656" y="832"/>
                            <a:pt x="664" y="832"/>
                          </a:cubicBezTo>
                          <a:cubicBezTo>
                            <a:pt x="673" y="832"/>
                            <a:pt x="680" y="839"/>
                            <a:pt x="680" y="848"/>
                          </a:cubicBezTo>
                          <a:lnTo>
                            <a:pt x="688" y="1400"/>
                          </a:lnTo>
                          <a:lnTo>
                            <a:pt x="696" y="1840"/>
                          </a:lnTo>
                          <a:lnTo>
                            <a:pt x="704" y="1919"/>
                          </a:lnTo>
                          <a:lnTo>
                            <a:pt x="672" y="1920"/>
                          </a:lnTo>
                          <a:lnTo>
                            <a:pt x="680" y="1552"/>
                          </a:lnTo>
                          <a:cubicBezTo>
                            <a:pt x="681" y="1543"/>
                            <a:pt x="688" y="1537"/>
                            <a:pt x="696" y="1536"/>
                          </a:cubicBezTo>
                          <a:cubicBezTo>
                            <a:pt x="705" y="1536"/>
                            <a:pt x="712" y="1543"/>
                            <a:pt x="712" y="1552"/>
                          </a:cubicBezTo>
                          <a:lnTo>
                            <a:pt x="720" y="1800"/>
                          </a:lnTo>
                          <a:lnTo>
                            <a:pt x="688" y="1800"/>
                          </a:lnTo>
                          <a:lnTo>
                            <a:pt x="696" y="1656"/>
                          </a:lnTo>
                          <a:cubicBezTo>
                            <a:pt x="697" y="1647"/>
                            <a:pt x="704" y="1640"/>
                            <a:pt x="713" y="1640"/>
                          </a:cubicBezTo>
                          <a:cubicBezTo>
                            <a:pt x="721" y="1641"/>
                            <a:pt x="728" y="1648"/>
                            <a:pt x="728" y="1656"/>
                          </a:cubicBezTo>
                          <a:lnTo>
                            <a:pt x="736" y="2024"/>
                          </a:lnTo>
                          <a:lnTo>
                            <a:pt x="704" y="2024"/>
                          </a:lnTo>
                          <a:lnTo>
                            <a:pt x="712" y="640"/>
                          </a:lnTo>
                          <a:cubicBezTo>
                            <a:pt x="713" y="632"/>
                            <a:pt x="720" y="624"/>
                            <a:pt x="728" y="624"/>
                          </a:cubicBezTo>
                          <a:cubicBezTo>
                            <a:pt x="737" y="624"/>
                            <a:pt x="744" y="632"/>
                            <a:pt x="744" y="640"/>
                          </a:cubicBezTo>
                          <a:lnTo>
                            <a:pt x="752" y="1448"/>
                          </a:lnTo>
                          <a:lnTo>
                            <a:pt x="760" y="1944"/>
                          </a:lnTo>
                          <a:lnTo>
                            <a:pt x="728" y="1944"/>
                          </a:lnTo>
                          <a:lnTo>
                            <a:pt x="736" y="752"/>
                          </a:lnTo>
                          <a:cubicBezTo>
                            <a:pt x="737" y="744"/>
                            <a:pt x="744" y="737"/>
                            <a:pt x="752" y="736"/>
                          </a:cubicBezTo>
                          <a:cubicBezTo>
                            <a:pt x="761" y="736"/>
                            <a:pt x="768" y="743"/>
                            <a:pt x="768" y="752"/>
                          </a:cubicBezTo>
                          <a:lnTo>
                            <a:pt x="776" y="1016"/>
                          </a:lnTo>
                          <a:lnTo>
                            <a:pt x="784" y="1240"/>
                          </a:lnTo>
                          <a:lnTo>
                            <a:pt x="792" y="1760"/>
                          </a:lnTo>
                          <a:lnTo>
                            <a:pt x="800" y="2832"/>
                          </a:lnTo>
                          <a:lnTo>
                            <a:pt x="768" y="2832"/>
                          </a:lnTo>
                          <a:lnTo>
                            <a:pt x="776" y="1312"/>
                          </a:lnTo>
                          <a:cubicBezTo>
                            <a:pt x="777" y="1304"/>
                            <a:pt x="784" y="1296"/>
                            <a:pt x="792" y="1296"/>
                          </a:cubicBezTo>
                          <a:cubicBezTo>
                            <a:pt x="801" y="1296"/>
                            <a:pt x="808" y="1303"/>
                            <a:pt x="808" y="1312"/>
                          </a:cubicBezTo>
                          <a:lnTo>
                            <a:pt x="816" y="1968"/>
                          </a:lnTo>
                          <a:lnTo>
                            <a:pt x="784" y="1968"/>
                          </a:lnTo>
                          <a:lnTo>
                            <a:pt x="792" y="1032"/>
                          </a:lnTo>
                          <a:cubicBezTo>
                            <a:pt x="793" y="1024"/>
                            <a:pt x="800" y="1016"/>
                            <a:pt x="808" y="1016"/>
                          </a:cubicBezTo>
                          <a:cubicBezTo>
                            <a:pt x="817" y="1016"/>
                            <a:pt x="824" y="1024"/>
                            <a:pt x="824" y="1032"/>
                          </a:cubicBezTo>
                          <a:lnTo>
                            <a:pt x="832" y="1752"/>
                          </a:lnTo>
                          <a:lnTo>
                            <a:pt x="800" y="1752"/>
                          </a:lnTo>
                          <a:lnTo>
                            <a:pt x="808" y="1064"/>
                          </a:lnTo>
                          <a:lnTo>
                            <a:pt x="824" y="760"/>
                          </a:lnTo>
                          <a:cubicBezTo>
                            <a:pt x="825" y="751"/>
                            <a:pt x="832" y="744"/>
                            <a:pt x="841" y="744"/>
                          </a:cubicBezTo>
                          <a:cubicBezTo>
                            <a:pt x="849" y="745"/>
                            <a:pt x="856" y="752"/>
                            <a:pt x="856" y="760"/>
                          </a:cubicBezTo>
                          <a:lnTo>
                            <a:pt x="864" y="1624"/>
                          </a:lnTo>
                          <a:lnTo>
                            <a:pt x="832" y="1624"/>
                          </a:lnTo>
                          <a:lnTo>
                            <a:pt x="840" y="1104"/>
                          </a:lnTo>
                          <a:cubicBezTo>
                            <a:pt x="841" y="1096"/>
                            <a:pt x="848" y="1089"/>
                            <a:pt x="856" y="1088"/>
                          </a:cubicBezTo>
                          <a:cubicBezTo>
                            <a:pt x="865" y="1088"/>
                            <a:pt x="872" y="1095"/>
                            <a:pt x="872" y="1104"/>
                          </a:cubicBezTo>
                          <a:lnTo>
                            <a:pt x="880" y="1264"/>
                          </a:lnTo>
                          <a:lnTo>
                            <a:pt x="888" y="1888"/>
                          </a:lnTo>
                          <a:lnTo>
                            <a:pt x="896" y="2328"/>
                          </a:lnTo>
                          <a:lnTo>
                            <a:pt x="864" y="2328"/>
                          </a:lnTo>
                          <a:lnTo>
                            <a:pt x="872" y="1232"/>
                          </a:lnTo>
                          <a:cubicBezTo>
                            <a:pt x="873" y="1224"/>
                            <a:pt x="880" y="1217"/>
                            <a:pt x="888" y="1216"/>
                          </a:cubicBezTo>
                          <a:cubicBezTo>
                            <a:pt x="897" y="1216"/>
                            <a:pt x="904" y="1223"/>
                            <a:pt x="904" y="1232"/>
                          </a:cubicBezTo>
                          <a:lnTo>
                            <a:pt x="912" y="1488"/>
                          </a:lnTo>
                          <a:lnTo>
                            <a:pt x="920" y="1624"/>
                          </a:lnTo>
                          <a:lnTo>
                            <a:pt x="928" y="2280"/>
                          </a:lnTo>
                          <a:lnTo>
                            <a:pt x="896" y="2280"/>
                          </a:lnTo>
                          <a:lnTo>
                            <a:pt x="904" y="1784"/>
                          </a:lnTo>
                          <a:lnTo>
                            <a:pt x="912" y="1616"/>
                          </a:lnTo>
                          <a:cubicBezTo>
                            <a:pt x="913" y="1607"/>
                            <a:pt x="920" y="1600"/>
                            <a:pt x="929" y="1600"/>
                          </a:cubicBezTo>
                          <a:cubicBezTo>
                            <a:pt x="937" y="1601"/>
                            <a:pt x="944" y="1607"/>
                            <a:pt x="944" y="1616"/>
                          </a:cubicBezTo>
                          <a:lnTo>
                            <a:pt x="952" y="1888"/>
                          </a:lnTo>
                          <a:lnTo>
                            <a:pt x="920" y="1888"/>
                          </a:lnTo>
                          <a:lnTo>
                            <a:pt x="928" y="1080"/>
                          </a:lnTo>
                          <a:cubicBezTo>
                            <a:pt x="929" y="1072"/>
                            <a:pt x="936" y="1064"/>
                            <a:pt x="944" y="1064"/>
                          </a:cubicBezTo>
                          <a:cubicBezTo>
                            <a:pt x="953" y="1064"/>
                            <a:pt x="960" y="1072"/>
                            <a:pt x="960" y="1080"/>
                          </a:cubicBezTo>
                          <a:lnTo>
                            <a:pt x="968" y="1984"/>
                          </a:lnTo>
                          <a:lnTo>
                            <a:pt x="976" y="2352"/>
                          </a:lnTo>
                          <a:lnTo>
                            <a:pt x="944" y="2352"/>
                          </a:lnTo>
                          <a:lnTo>
                            <a:pt x="952" y="760"/>
                          </a:lnTo>
                          <a:cubicBezTo>
                            <a:pt x="953" y="752"/>
                            <a:pt x="960" y="744"/>
                            <a:pt x="968" y="744"/>
                          </a:cubicBezTo>
                          <a:cubicBezTo>
                            <a:pt x="977" y="744"/>
                            <a:pt x="984" y="752"/>
                            <a:pt x="984" y="760"/>
                          </a:cubicBezTo>
                          <a:lnTo>
                            <a:pt x="992" y="2136"/>
                          </a:lnTo>
                          <a:lnTo>
                            <a:pt x="1000" y="2247"/>
                          </a:lnTo>
                          <a:lnTo>
                            <a:pt x="968" y="2248"/>
                          </a:lnTo>
                          <a:lnTo>
                            <a:pt x="976" y="2112"/>
                          </a:lnTo>
                          <a:cubicBezTo>
                            <a:pt x="977" y="2103"/>
                            <a:pt x="984" y="2096"/>
                            <a:pt x="993" y="2096"/>
                          </a:cubicBezTo>
                          <a:cubicBezTo>
                            <a:pt x="1001" y="2097"/>
                            <a:pt x="1008" y="2104"/>
                            <a:pt x="1008" y="2112"/>
                          </a:cubicBezTo>
                          <a:lnTo>
                            <a:pt x="1016" y="2944"/>
                          </a:lnTo>
                          <a:lnTo>
                            <a:pt x="984" y="2944"/>
                          </a:lnTo>
                          <a:lnTo>
                            <a:pt x="992" y="1120"/>
                          </a:lnTo>
                          <a:cubicBezTo>
                            <a:pt x="993" y="1112"/>
                            <a:pt x="999" y="1105"/>
                            <a:pt x="1008" y="1104"/>
                          </a:cubicBezTo>
                          <a:cubicBezTo>
                            <a:pt x="1017" y="1104"/>
                            <a:pt x="1024" y="1111"/>
                            <a:pt x="1024" y="1120"/>
                          </a:cubicBezTo>
                          <a:lnTo>
                            <a:pt x="1032" y="1320"/>
                          </a:lnTo>
                          <a:lnTo>
                            <a:pt x="1040" y="1648"/>
                          </a:lnTo>
                          <a:lnTo>
                            <a:pt x="1009" y="1643"/>
                          </a:lnTo>
                          <a:lnTo>
                            <a:pt x="1025" y="1595"/>
                          </a:lnTo>
                          <a:lnTo>
                            <a:pt x="1024" y="1600"/>
                          </a:lnTo>
                          <a:lnTo>
                            <a:pt x="1032" y="1208"/>
                          </a:lnTo>
                          <a:cubicBezTo>
                            <a:pt x="1033" y="1199"/>
                            <a:pt x="1040" y="1192"/>
                            <a:pt x="1049" y="1192"/>
                          </a:cubicBezTo>
                          <a:cubicBezTo>
                            <a:pt x="1057" y="1193"/>
                            <a:pt x="1064" y="1200"/>
                            <a:pt x="1064" y="1208"/>
                          </a:cubicBezTo>
                          <a:lnTo>
                            <a:pt x="1072" y="1904"/>
                          </a:lnTo>
                          <a:lnTo>
                            <a:pt x="1040" y="1904"/>
                          </a:lnTo>
                          <a:lnTo>
                            <a:pt x="1048" y="976"/>
                          </a:lnTo>
                          <a:cubicBezTo>
                            <a:pt x="1049" y="968"/>
                            <a:pt x="1055" y="961"/>
                            <a:pt x="1063" y="961"/>
                          </a:cubicBezTo>
                          <a:cubicBezTo>
                            <a:pt x="1071" y="960"/>
                            <a:pt x="1079" y="965"/>
                            <a:pt x="1080" y="973"/>
                          </a:cubicBezTo>
                          <a:lnTo>
                            <a:pt x="1088" y="1013"/>
                          </a:lnTo>
                          <a:cubicBezTo>
                            <a:pt x="1088" y="1014"/>
                            <a:pt x="1088" y="1015"/>
                            <a:pt x="1088" y="1016"/>
                          </a:cubicBezTo>
                          <a:lnTo>
                            <a:pt x="1096" y="1608"/>
                          </a:lnTo>
                          <a:lnTo>
                            <a:pt x="1104" y="1670"/>
                          </a:lnTo>
                          <a:lnTo>
                            <a:pt x="1112" y="2104"/>
                          </a:lnTo>
                          <a:lnTo>
                            <a:pt x="1080" y="2104"/>
                          </a:lnTo>
                          <a:lnTo>
                            <a:pt x="1088" y="1472"/>
                          </a:lnTo>
                          <a:cubicBezTo>
                            <a:pt x="1089" y="1464"/>
                            <a:pt x="1096" y="1456"/>
                            <a:pt x="1104" y="1456"/>
                          </a:cubicBezTo>
                          <a:cubicBezTo>
                            <a:pt x="1113" y="1456"/>
                            <a:pt x="1120" y="1463"/>
                            <a:pt x="1120" y="1472"/>
                          </a:cubicBezTo>
                          <a:lnTo>
                            <a:pt x="1128" y="1936"/>
                          </a:lnTo>
                          <a:lnTo>
                            <a:pt x="1096" y="1936"/>
                          </a:lnTo>
                          <a:lnTo>
                            <a:pt x="1104" y="1440"/>
                          </a:lnTo>
                          <a:lnTo>
                            <a:pt x="1112" y="1192"/>
                          </a:lnTo>
                          <a:cubicBezTo>
                            <a:pt x="1113" y="1190"/>
                            <a:pt x="1113" y="1187"/>
                            <a:pt x="1114" y="1185"/>
                          </a:cubicBezTo>
                          <a:lnTo>
                            <a:pt x="1122" y="1169"/>
                          </a:lnTo>
                          <a:cubicBezTo>
                            <a:pt x="1125" y="1163"/>
                            <a:pt x="1133" y="1159"/>
                            <a:pt x="1140" y="1161"/>
                          </a:cubicBezTo>
                          <a:cubicBezTo>
                            <a:pt x="1147" y="1163"/>
                            <a:pt x="1152" y="1169"/>
                            <a:pt x="1152" y="1176"/>
                          </a:cubicBezTo>
                          <a:lnTo>
                            <a:pt x="1160" y="1664"/>
                          </a:lnTo>
                          <a:lnTo>
                            <a:pt x="1128" y="1664"/>
                          </a:lnTo>
                          <a:lnTo>
                            <a:pt x="1136" y="640"/>
                          </a:lnTo>
                          <a:cubicBezTo>
                            <a:pt x="1137" y="632"/>
                            <a:pt x="1144" y="624"/>
                            <a:pt x="1152" y="624"/>
                          </a:cubicBezTo>
                          <a:cubicBezTo>
                            <a:pt x="1161" y="624"/>
                            <a:pt x="1168" y="632"/>
                            <a:pt x="1168" y="640"/>
                          </a:cubicBezTo>
                          <a:lnTo>
                            <a:pt x="1176" y="1552"/>
                          </a:lnTo>
                          <a:lnTo>
                            <a:pt x="1184" y="2240"/>
                          </a:lnTo>
                          <a:lnTo>
                            <a:pt x="1152" y="2240"/>
                          </a:lnTo>
                          <a:lnTo>
                            <a:pt x="1160" y="16"/>
                          </a:lnTo>
                          <a:cubicBezTo>
                            <a:pt x="1161" y="8"/>
                            <a:pt x="1168" y="0"/>
                            <a:pt x="1176" y="0"/>
                          </a:cubicBezTo>
                          <a:cubicBezTo>
                            <a:pt x="1185" y="0"/>
                            <a:pt x="1192" y="8"/>
                            <a:pt x="1192" y="16"/>
                          </a:cubicBezTo>
                          <a:lnTo>
                            <a:pt x="1200" y="1720"/>
                          </a:lnTo>
                          <a:lnTo>
                            <a:pt x="1200" y="1717"/>
                          </a:lnTo>
                          <a:lnTo>
                            <a:pt x="1208" y="1757"/>
                          </a:lnTo>
                          <a:cubicBezTo>
                            <a:pt x="1208" y="1758"/>
                            <a:pt x="1208" y="1759"/>
                            <a:pt x="1208" y="1760"/>
                          </a:cubicBezTo>
                          <a:lnTo>
                            <a:pt x="1216" y="2352"/>
                          </a:lnTo>
                          <a:lnTo>
                            <a:pt x="1184" y="2352"/>
                          </a:lnTo>
                          <a:lnTo>
                            <a:pt x="1192" y="576"/>
                          </a:lnTo>
                          <a:cubicBezTo>
                            <a:pt x="1193" y="568"/>
                            <a:pt x="1200" y="561"/>
                            <a:pt x="1208" y="560"/>
                          </a:cubicBezTo>
                          <a:cubicBezTo>
                            <a:pt x="1217" y="560"/>
                            <a:pt x="1224" y="567"/>
                            <a:pt x="1224" y="576"/>
                          </a:cubicBezTo>
                          <a:lnTo>
                            <a:pt x="1232" y="1248"/>
                          </a:lnTo>
                          <a:lnTo>
                            <a:pt x="1248" y="1760"/>
                          </a:lnTo>
                          <a:lnTo>
                            <a:pt x="1256" y="2904"/>
                          </a:lnTo>
                          <a:lnTo>
                            <a:pt x="1224" y="2904"/>
                          </a:lnTo>
                          <a:lnTo>
                            <a:pt x="1232" y="1616"/>
                          </a:lnTo>
                          <a:cubicBezTo>
                            <a:pt x="1233" y="1609"/>
                            <a:pt x="1238" y="1603"/>
                            <a:pt x="1245" y="1601"/>
                          </a:cubicBezTo>
                          <a:cubicBezTo>
                            <a:pt x="1252" y="1599"/>
                            <a:pt x="1259" y="1603"/>
                            <a:pt x="1263" y="1609"/>
                          </a:cubicBezTo>
                          <a:lnTo>
                            <a:pt x="1271" y="1625"/>
                          </a:lnTo>
                          <a:cubicBezTo>
                            <a:pt x="1272" y="1627"/>
                            <a:pt x="1272" y="1629"/>
                            <a:pt x="1272" y="1631"/>
                          </a:cubicBezTo>
                          <a:lnTo>
                            <a:pt x="1280" y="1751"/>
                          </a:lnTo>
                          <a:lnTo>
                            <a:pt x="1248" y="1752"/>
                          </a:lnTo>
                          <a:lnTo>
                            <a:pt x="1256" y="944"/>
                          </a:lnTo>
                          <a:cubicBezTo>
                            <a:pt x="1257" y="936"/>
                            <a:pt x="1264" y="928"/>
                            <a:pt x="1272" y="928"/>
                          </a:cubicBezTo>
                          <a:cubicBezTo>
                            <a:pt x="1281" y="928"/>
                            <a:pt x="1288" y="936"/>
                            <a:pt x="1288" y="944"/>
                          </a:cubicBezTo>
                          <a:lnTo>
                            <a:pt x="1296" y="2064"/>
                          </a:lnTo>
                          <a:lnTo>
                            <a:pt x="1264" y="2064"/>
                          </a:lnTo>
                          <a:lnTo>
                            <a:pt x="1272" y="896"/>
                          </a:lnTo>
                          <a:cubicBezTo>
                            <a:pt x="1273" y="888"/>
                            <a:pt x="1280" y="881"/>
                            <a:pt x="1288" y="880"/>
                          </a:cubicBezTo>
                          <a:cubicBezTo>
                            <a:pt x="1297" y="880"/>
                            <a:pt x="1304" y="887"/>
                            <a:pt x="1304" y="896"/>
                          </a:cubicBezTo>
                          <a:lnTo>
                            <a:pt x="1312" y="1352"/>
                          </a:lnTo>
                          <a:lnTo>
                            <a:pt x="1280" y="1352"/>
                          </a:lnTo>
                          <a:lnTo>
                            <a:pt x="1288" y="624"/>
                          </a:lnTo>
                          <a:cubicBezTo>
                            <a:pt x="1289" y="616"/>
                            <a:pt x="1296" y="608"/>
                            <a:pt x="1304" y="608"/>
                          </a:cubicBezTo>
                          <a:cubicBezTo>
                            <a:pt x="1313" y="608"/>
                            <a:pt x="1320" y="616"/>
                            <a:pt x="1320" y="624"/>
                          </a:cubicBezTo>
                          <a:lnTo>
                            <a:pt x="1328" y="1448"/>
                          </a:lnTo>
                          <a:lnTo>
                            <a:pt x="1336" y="1888"/>
                          </a:lnTo>
                          <a:lnTo>
                            <a:pt x="1304" y="1888"/>
                          </a:lnTo>
                          <a:lnTo>
                            <a:pt x="1312" y="504"/>
                          </a:lnTo>
                          <a:cubicBezTo>
                            <a:pt x="1313" y="496"/>
                            <a:pt x="1320" y="489"/>
                            <a:pt x="1328" y="488"/>
                          </a:cubicBezTo>
                          <a:cubicBezTo>
                            <a:pt x="1337" y="488"/>
                            <a:pt x="1344" y="495"/>
                            <a:pt x="1344" y="504"/>
                          </a:cubicBezTo>
                          <a:lnTo>
                            <a:pt x="1352" y="1104"/>
                          </a:lnTo>
                          <a:lnTo>
                            <a:pt x="1360" y="1808"/>
                          </a:lnTo>
                          <a:lnTo>
                            <a:pt x="1328" y="1808"/>
                          </a:lnTo>
                          <a:lnTo>
                            <a:pt x="1336" y="1048"/>
                          </a:lnTo>
                          <a:cubicBezTo>
                            <a:pt x="1337" y="1040"/>
                            <a:pt x="1343" y="1033"/>
                            <a:pt x="1351" y="1033"/>
                          </a:cubicBezTo>
                          <a:cubicBezTo>
                            <a:pt x="1360" y="1032"/>
                            <a:pt x="1367" y="1038"/>
                            <a:pt x="1368" y="1046"/>
                          </a:cubicBezTo>
                          <a:lnTo>
                            <a:pt x="1376" y="1102"/>
                          </a:lnTo>
                          <a:lnTo>
                            <a:pt x="1384" y="2400"/>
                          </a:lnTo>
                          <a:lnTo>
                            <a:pt x="1352" y="2400"/>
                          </a:lnTo>
                          <a:lnTo>
                            <a:pt x="1360" y="544"/>
                          </a:lnTo>
                          <a:cubicBezTo>
                            <a:pt x="1361" y="536"/>
                            <a:pt x="1368" y="529"/>
                            <a:pt x="1376" y="528"/>
                          </a:cubicBezTo>
                          <a:cubicBezTo>
                            <a:pt x="1385" y="528"/>
                            <a:pt x="1392" y="535"/>
                            <a:pt x="1392" y="544"/>
                          </a:cubicBezTo>
                          <a:lnTo>
                            <a:pt x="1400" y="856"/>
                          </a:lnTo>
                          <a:lnTo>
                            <a:pt x="1408" y="2352"/>
                          </a:lnTo>
                          <a:lnTo>
                            <a:pt x="1376" y="2352"/>
                          </a:lnTo>
                          <a:lnTo>
                            <a:pt x="1384" y="208"/>
                          </a:lnTo>
                          <a:cubicBezTo>
                            <a:pt x="1385" y="200"/>
                            <a:pt x="1392" y="192"/>
                            <a:pt x="1400" y="192"/>
                          </a:cubicBezTo>
                          <a:cubicBezTo>
                            <a:pt x="1409" y="192"/>
                            <a:pt x="1416" y="200"/>
                            <a:pt x="1416" y="208"/>
                          </a:cubicBezTo>
                          <a:lnTo>
                            <a:pt x="1424" y="2304"/>
                          </a:lnTo>
                          <a:lnTo>
                            <a:pt x="1392" y="2304"/>
                          </a:lnTo>
                          <a:lnTo>
                            <a:pt x="1400" y="936"/>
                          </a:lnTo>
                          <a:cubicBezTo>
                            <a:pt x="1401" y="928"/>
                            <a:pt x="1408" y="920"/>
                            <a:pt x="1416" y="920"/>
                          </a:cubicBezTo>
                          <a:cubicBezTo>
                            <a:pt x="1425" y="920"/>
                            <a:pt x="1432" y="927"/>
                            <a:pt x="1432" y="936"/>
                          </a:cubicBezTo>
                          <a:lnTo>
                            <a:pt x="1448" y="2232"/>
                          </a:lnTo>
                          <a:lnTo>
                            <a:pt x="1416" y="2232"/>
                          </a:lnTo>
                          <a:lnTo>
                            <a:pt x="1424" y="1208"/>
                          </a:lnTo>
                          <a:lnTo>
                            <a:pt x="1432" y="1040"/>
                          </a:lnTo>
                          <a:cubicBezTo>
                            <a:pt x="1433" y="1031"/>
                            <a:pt x="1440" y="1024"/>
                            <a:pt x="1449" y="1024"/>
                          </a:cubicBezTo>
                          <a:cubicBezTo>
                            <a:pt x="1457" y="1025"/>
                            <a:pt x="1464" y="1032"/>
                            <a:pt x="1464" y="1040"/>
                          </a:cubicBezTo>
                          <a:lnTo>
                            <a:pt x="1472" y="1408"/>
                          </a:lnTo>
                          <a:lnTo>
                            <a:pt x="1480" y="1872"/>
                          </a:lnTo>
                          <a:lnTo>
                            <a:pt x="1449" y="1869"/>
                          </a:lnTo>
                          <a:lnTo>
                            <a:pt x="1457" y="1829"/>
                          </a:lnTo>
                          <a:lnTo>
                            <a:pt x="1456" y="1832"/>
                          </a:lnTo>
                          <a:lnTo>
                            <a:pt x="1464" y="1376"/>
                          </a:lnTo>
                          <a:cubicBezTo>
                            <a:pt x="1465" y="1367"/>
                            <a:pt x="1472" y="1360"/>
                            <a:pt x="1481" y="1360"/>
                          </a:cubicBezTo>
                          <a:cubicBezTo>
                            <a:pt x="1489" y="1360"/>
                            <a:pt x="1496" y="1368"/>
                            <a:pt x="1496" y="1376"/>
                          </a:cubicBezTo>
                          <a:lnTo>
                            <a:pt x="1504" y="2096"/>
                          </a:lnTo>
                          <a:lnTo>
                            <a:pt x="1512" y="2304"/>
                          </a:lnTo>
                          <a:lnTo>
                            <a:pt x="1482" y="2297"/>
                          </a:lnTo>
                          <a:lnTo>
                            <a:pt x="1490" y="2281"/>
                          </a:lnTo>
                          <a:lnTo>
                            <a:pt x="1488" y="2288"/>
                          </a:lnTo>
                          <a:lnTo>
                            <a:pt x="1496" y="368"/>
                          </a:lnTo>
                          <a:cubicBezTo>
                            <a:pt x="1497" y="360"/>
                            <a:pt x="1504" y="352"/>
                            <a:pt x="1512" y="352"/>
                          </a:cubicBezTo>
                          <a:cubicBezTo>
                            <a:pt x="1521" y="352"/>
                            <a:pt x="1528" y="360"/>
                            <a:pt x="1528" y="368"/>
                          </a:cubicBezTo>
                          <a:lnTo>
                            <a:pt x="1536" y="2400"/>
                          </a:lnTo>
                          <a:lnTo>
                            <a:pt x="1504" y="2400"/>
                          </a:lnTo>
                          <a:lnTo>
                            <a:pt x="1512" y="760"/>
                          </a:lnTo>
                          <a:cubicBezTo>
                            <a:pt x="1513" y="752"/>
                            <a:pt x="1520" y="744"/>
                            <a:pt x="1528" y="744"/>
                          </a:cubicBezTo>
                          <a:cubicBezTo>
                            <a:pt x="1537" y="744"/>
                            <a:pt x="1544" y="752"/>
                            <a:pt x="1544" y="760"/>
                          </a:cubicBezTo>
                          <a:lnTo>
                            <a:pt x="1552" y="1552"/>
                          </a:lnTo>
                          <a:cubicBezTo>
                            <a:pt x="1553" y="1561"/>
                            <a:pt x="1545" y="1568"/>
                            <a:pt x="1537" y="1568"/>
                          </a:cubicBezTo>
                          <a:cubicBezTo>
                            <a:pt x="1528" y="1569"/>
                            <a:pt x="1521" y="1561"/>
                            <a:pt x="1520" y="1553"/>
                          </a:cubicBezTo>
                          <a:lnTo>
                            <a:pt x="1512" y="761"/>
                          </a:lnTo>
                          <a:lnTo>
                            <a:pt x="1544" y="761"/>
                          </a:lnTo>
                          <a:lnTo>
                            <a:pt x="1536" y="2401"/>
                          </a:lnTo>
                          <a:cubicBezTo>
                            <a:pt x="1536" y="2409"/>
                            <a:pt x="1529" y="2416"/>
                            <a:pt x="1520" y="2416"/>
                          </a:cubicBezTo>
                          <a:cubicBezTo>
                            <a:pt x="1512" y="2416"/>
                            <a:pt x="1505" y="2409"/>
                            <a:pt x="1504" y="2401"/>
                          </a:cubicBezTo>
                          <a:lnTo>
                            <a:pt x="1496" y="369"/>
                          </a:lnTo>
                          <a:lnTo>
                            <a:pt x="1528" y="369"/>
                          </a:lnTo>
                          <a:lnTo>
                            <a:pt x="1520" y="2289"/>
                          </a:lnTo>
                          <a:cubicBezTo>
                            <a:pt x="1520" y="2291"/>
                            <a:pt x="1520" y="2293"/>
                            <a:pt x="1519" y="2296"/>
                          </a:cubicBezTo>
                          <a:lnTo>
                            <a:pt x="1511" y="2312"/>
                          </a:lnTo>
                          <a:cubicBezTo>
                            <a:pt x="1508" y="2318"/>
                            <a:pt x="1500" y="2322"/>
                            <a:pt x="1493" y="2320"/>
                          </a:cubicBezTo>
                          <a:cubicBezTo>
                            <a:pt x="1486" y="2319"/>
                            <a:pt x="1481" y="2312"/>
                            <a:pt x="1480" y="2305"/>
                          </a:cubicBezTo>
                          <a:lnTo>
                            <a:pt x="1472" y="2097"/>
                          </a:lnTo>
                          <a:lnTo>
                            <a:pt x="1464" y="1377"/>
                          </a:lnTo>
                          <a:lnTo>
                            <a:pt x="1496" y="1377"/>
                          </a:lnTo>
                          <a:lnTo>
                            <a:pt x="1488" y="1833"/>
                          </a:lnTo>
                          <a:cubicBezTo>
                            <a:pt x="1488" y="1834"/>
                            <a:pt x="1488" y="1835"/>
                            <a:pt x="1488" y="1836"/>
                          </a:cubicBezTo>
                          <a:lnTo>
                            <a:pt x="1480" y="1876"/>
                          </a:lnTo>
                          <a:cubicBezTo>
                            <a:pt x="1479" y="1884"/>
                            <a:pt x="1471" y="1889"/>
                            <a:pt x="1463" y="1888"/>
                          </a:cubicBezTo>
                          <a:cubicBezTo>
                            <a:pt x="1455" y="1888"/>
                            <a:pt x="1449" y="1881"/>
                            <a:pt x="1448" y="1873"/>
                          </a:cubicBezTo>
                          <a:lnTo>
                            <a:pt x="1440" y="1409"/>
                          </a:lnTo>
                          <a:lnTo>
                            <a:pt x="1432" y="1041"/>
                          </a:lnTo>
                          <a:lnTo>
                            <a:pt x="1464" y="1041"/>
                          </a:lnTo>
                          <a:lnTo>
                            <a:pt x="1456" y="1209"/>
                          </a:lnTo>
                          <a:lnTo>
                            <a:pt x="1448" y="2233"/>
                          </a:lnTo>
                          <a:cubicBezTo>
                            <a:pt x="1448" y="2241"/>
                            <a:pt x="1441" y="2248"/>
                            <a:pt x="1433" y="2248"/>
                          </a:cubicBezTo>
                          <a:cubicBezTo>
                            <a:pt x="1424" y="2248"/>
                            <a:pt x="1417" y="2241"/>
                            <a:pt x="1416" y="2233"/>
                          </a:cubicBezTo>
                          <a:lnTo>
                            <a:pt x="1400" y="937"/>
                          </a:lnTo>
                          <a:lnTo>
                            <a:pt x="1432" y="937"/>
                          </a:lnTo>
                          <a:lnTo>
                            <a:pt x="1424" y="2305"/>
                          </a:lnTo>
                          <a:cubicBezTo>
                            <a:pt x="1424" y="2313"/>
                            <a:pt x="1417" y="2320"/>
                            <a:pt x="1408" y="2320"/>
                          </a:cubicBezTo>
                          <a:cubicBezTo>
                            <a:pt x="1400" y="2320"/>
                            <a:pt x="1393" y="2313"/>
                            <a:pt x="1392" y="2305"/>
                          </a:cubicBezTo>
                          <a:lnTo>
                            <a:pt x="1384" y="209"/>
                          </a:lnTo>
                          <a:lnTo>
                            <a:pt x="1416" y="209"/>
                          </a:lnTo>
                          <a:lnTo>
                            <a:pt x="1408" y="2353"/>
                          </a:lnTo>
                          <a:cubicBezTo>
                            <a:pt x="1408" y="2361"/>
                            <a:pt x="1401" y="2368"/>
                            <a:pt x="1392" y="2368"/>
                          </a:cubicBezTo>
                          <a:cubicBezTo>
                            <a:pt x="1384" y="2368"/>
                            <a:pt x="1377" y="2361"/>
                            <a:pt x="1376" y="2353"/>
                          </a:cubicBezTo>
                          <a:lnTo>
                            <a:pt x="1368" y="857"/>
                          </a:lnTo>
                          <a:lnTo>
                            <a:pt x="1360" y="545"/>
                          </a:lnTo>
                          <a:lnTo>
                            <a:pt x="1392" y="545"/>
                          </a:lnTo>
                          <a:lnTo>
                            <a:pt x="1384" y="2401"/>
                          </a:lnTo>
                          <a:cubicBezTo>
                            <a:pt x="1384" y="2409"/>
                            <a:pt x="1377" y="2416"/>
                            <a:pt x="1368" y="2416"/>
                          </a:cubicBezTo>
                          <a:cubicBezTo>
                            <a:pt x="1360" y="2416"/>
                            <a:pt x="1353" y="2409"/>
                            <a:pt x="1352" y="2401"/>
                          </a:cubicBezTo>
                          <a:lnTo>
                            <a:pt x="1345" y="1107"/>
                          </a:lnTo>
                          <a:lnTo>
                            <a:pt x="1337" y="1051"/>
                          </a:lnTo>
                          <a:lnTo>
                            <a:pt x="1368" y="1049"/>
                          </a:lnTo>
                          <a:lnTo>
                            <a:pt x="1360" y="1809"/>
                          </a:lnTo>
                          <a:cubicBezTo>
                            <a:pt x="1360" y="1817"/>
                            <a:pt x="1353" y="1824"/>
                            <a:pt x="1344" y="1824"/>
                          </a:cubicBezTo>
                          <a:cubicBezTo>
                            <a:pt x="1336" y="1824"/>
                            <a:pt x="1329" y="1817"/>
                            <a:pt x="1328" y="1809"/>
                          </a:cubicBezTo>
                          <a:lnTo>
                            <a:pt x="1320" y="1105"/>
                          </a:lnTo>
                          <a:lnTo>
                            <a:pt x="1312" y="505"/>
                          </a:lnTo>
                          <a:lnTo>
                            <a:pt x="1344" y="505"/>
                          </a:lnTo>
                          <a:lnTo>
                            <a:pt x="1336" y="1889"/>
                          </a:lnTo>
                          <a:cubicBezTo>
                            <a:pt x="1336" y="1897"/>
                            <a:pt x="1329" y="1904"/>
                            <a:pt x="1321" y="1904"/>
                          </a:cubicBezTo>
                          <a:cubicBezTo>
                            <a:pt x="1312" y="1905"/>
                            <a:pt x="1305" y="1898"/>
                            <a:pt x="1304" y="1889"/>
                          </a:cubicBezTo>
                          <a:lnTo>
                            <a:pt x="1296" y="1449"/>
                          </a:lnTo>
                          <a:lnTo>
                            <a:pt x="1288" y="625"/>
                          </a:lnTo>
                          <a:lnTo>
                            <a:pt x="1320" y="625"/>
                          </a:lnTo>
                          <a:lnTo>
                            <a:pt x="1312" y="1353"/>
                          </a:lnTo>
                          <a:cubicBezTo>
                            <a:pt x="1312" y="1361"/>
                            <a:pt x="1305" y="1368"/>
                            <a:pt x="1297" y="1368"/>
                          </a:cubicBezTo>
                          <a:cubicBezTo>
                            <a:pt x="1288" y="1368"/>
                            <a:pt x="1281" y="1361"/>
                            <a:pt x="1280" y="1353"/>
                          </a:cubicBezTo>
                          <a:lnTo>
                            <a:pt x="1272" y="897"/>
                          </a:lnTo>
                          <a:lnTo>
                            <a:pt x="1304" y="897"/>
                          </a:lnTo>
                          <a:lnTo>
                            <a:pt x="1296" y="2065"/>
                          </a:lnTo>
                          <a:cubicBezTo>
                            <a:pt x="1296" y="2073"/>
                            <a:pt x="1289" y="2080"/>
                            <a:pt x="1280" y="2080"/>
                          </a:cubicBezTo>
                          <a:cubicBezTo>
                            <a:pt x="1272" y="2080"/>
                            <a:pt x="1265" y="2073"/>
                            <a:pt x="1264" y="2065"/>
                          </a:cubicBezTo>
                          <a:lnTo>
                            <a:pt x="1256" y="945"/>
                          </a:lnTo>
                          <a:lnTo>
                            <a:pt x="1288" y="945"/>
                          </a:lnTo>
                          <a:lnTo>
                            <a:pt x="1280" y="1753"/>
                          </a:lnTo>
                          <a:cubicBezTo>
                            <a:pt x="1280" y="1761"/>
                            <a:pt x="1274" y="1768"/>
                            <a:pt x="1265" y="1768"/>
                          </a:cubicBezTo>
                          <a:cubicBezTo>
                            <a:pt x="1256" y="1769"/>
                            <a:pt x="1249" y="1762"/>
                            <a:pt x="1249" y="1754"/>
                          </a:cubicBezTo>
                          <a:lnTo>
                            <a:pt x="1241" y="1634"/>
                          </a:lnTo>
                          <a:lnTo>
                            <a:pt x="1242" y="1640"/>
                          </a:lnTo>
                          <a:lnTo>
                            <a:pt x="1234" y="1624"/>
                          </a:lnTo>
                          <a:lnTo>
                            <a:pt x="1264" y="1617"/>
                          </a:lnTo>
                          <a:lnTo>
                            <a:pt x="1256" y="2905"/>
                          </a:lnTo>
                          <a:cubicBezTo>
                            <a:pt x="1256" y="2913"/>
                            <a:pt x="1249" y="2920"/>
                            <a:pt x="1240" y="2920"/>
                          </a:cubicBezTo>
                          <a:cubicBezTo>
                            <a:pt x="1232" y="2920"/>
                            <a:pt x="1225" y="2913"/>
                            <a:pt x="1224" y="2905"/>
                          </a:cubicBezTo>
                          <a:lnTo>
                            <a:pt x="1216" y="1761"/>
                          </a:lnTo>
                          <a:lnTo>
                            <a:pt x="1200" y="1249"/>
                          </a:lnTo>
                          <a:lnTo>
                            <a:pt x="1192" y="577"/>
                          </a:lnTo>
                          <a:lnTo>
                            <a:pt x="1224" y="577"/>
                          </a:lnTo>
                          <a:lnTo>
                            <a:pt x="1216" y="2353"/>
                          </a:lnTo>
                          <a:cubicBezTo>
                            <a:pt x="1216" y="2361"/>
                            <a:pt x="1209" y="2368"/>
                            <a:pt x="1201" y="2368"/>
                          </a:cubicBezTo>
                          <a:cubicBezTo>
                            <a:pt x="1192" y="2369"/>
                            <a:pt x="1185" y="2361"/>
                            <a:pt x="1184" y="2353"/>
                          </a:cubicBezTo>
                          <a:lnTo>
                            <a:pt x="1176" y="1761"/>
                          </a:lnTo>
                          <a:lnTo>
                            <a:pt x="1177" y="1764"/>
                          </a:lnTo>
                          <a:lnTo>
                            <a:pt x="1169" y="1724"/>
                          </a:lnTo>
                          <a:cubicBezTo>
                            <a:pt x="1169" y="1723"/>
                            <a:pt x="1168" y="1722"/>
                            <a:pt x="1168" y="1721"/>
                          </a:cubicBezTo>
                          <a:lnTo>
                            <a:pt x="1160" y="17"/>
                          </a:lnTo>
                          <a:lnTo>
                            <a:pt x="1192" y="17"/>
                          </a:lnTo>
                          <a:lnTo>
                            <a:pt x="1184" y="2241"/>
                          </a:lnTo>
                          <a:cubicBezTo>
                            <a:pt x="1184" y="2249"/>
                            <a:pt x="1177" y="2256"/>
                            <a:pt x="1169" y="2256"/>
                          </a:cubicBezTo>
                          <a:cubicBezTo>
                            <a:pt x="1160" y="2257"/>
                            <a:pt x="1153" y="2249"/>
                            <a:pt x="1152" y="2241"/>
                          </a:cubicBezTo>
                          <a:lnTo>
                            <a:pt x="1144" y="1553"/>
                          </a:lnTo>
                          <a:lnTo>
                            <a:pt x="1136" y="641"/>
                          </a:lnTo>
                          <a:lnTo>
                            <a:pt x="1168" y="641"/>
                          </a:lnTo>
                          <a:lnTo>
                            <a:pt x="1160" y="1665"/>
                          </a:lnTo>
                          <a:cubicBezTo>
                            <a:pt x="1160" y="1673"/>
                            <a:pt x="1153" y="1680"/>
                            <a:pt x="1145" y="1680"/>
                          </a:cubicBezTo>
                          <a:cubicBezTo>
                            <a:pt x="1136" y="1681"/>
                            <a:pt x="1129" y="1673"/>
                            <a:pt x="1128" y="1665"/>
                          </a:cubicBezTo>
                          <a:lnTo>
                            <a:pt x="1120" y="1177"/>
                          </a:lnTo>
                          <a:lnTo>
                            <a:pt x="1151" y="1184"/>
                          </a:lnTo>
                          <a:lnTo>
                            <a:pt x="1143" y="1200"/>
                          </a:lnTo>
                          <a:lnTo>
                            <a:pt x="1144" y="1193"/>
                          </a:lnTo>
                          <a:lnTo>
                            <a:pt x="1136" y="1441"/>
                          </a:lnTo>
                          <a:lnTo>
                            <a:pt x="1128" y="1937"/>
                          </a:lnTo>
                          <a:cubicBezTo>
                            <a:pt x="1128" y="1945"/>
                            <a:pt x="1121" y="1952"/>
                            <a:pt x="1112" y="1952"/>
                          </a:cubicBezTo>
                          <a:cubicBezTo>
                            <a:pt x="1104" y="1952"/>
                            <a:pt x="1097" y="1945"/>
                            <a:pt x="1096" y="1937"/>
                          </a:cubicBezTo>
                          <a:lnTo>
                            <a:pt x="1088" y="1473"/>
                          </a:lnTo>
                          <a:lnTo>
                            <a:pt x="1120" y="1473"/>
                          </a:lnTo>
                          <a:lnTo>
                            <a:pt x="1112" y="2105"/>
                          </a:lnTo>
                          <a:cubicBezTo>
                            <a:pt x="1112" y="2113"/>
                            <a:pt x="1105" y="2120"/>
                            <a:pt x="1097" y="2120"/>
                          </a:cubicBezTo>
                          <a:cubicBezTo>
                            <a:pt x="1088" y="2120"/>
                            <a:pt x="1081" y="2114"/>
                            <a:pt x="1080" y="2105"/>
                          </a:cubicBezTo>
                          <a:lnTo>
                            <a:pt x="1073" y="1674"/>
                          </a:lnTo>
                          <a:lnTo>
                            <a:pt x="1064" y="1609"/>
                          </a:lnTo>
                          <a:lnTo>
                            <a:pt x="1056" y="1017"/>
                          </a:lnTo>
                          <a:lnTo>
                            <a:pt x="1057" y="1020"/>
                          </a:lnTo>
                          <a:lnTo>
                            <a:pt x="1049" y="980"/>
                          </a:lnTo>
                          <a:lnTo>
                            <a:pt x="1080" y="977"/>
                          </a:lnTo>
                          <a:lnTo>
                            <a:pt x="1072" y="1905"/>
                          </a:lnTo>
                          <a:cubicBezTo>
                            <a:pt x="1072" y="1913"/>
                            <a:pt x="1065" y="1920"/>
                            <a:pt x="1056" y="1920"/>
                          </a:cubicBezTo>
                          <a:cubicBezTo>
                            <a:pt x="1048" y="1920"/>
                            <a:pt x="1041" y="1913"/>
                            <a:pt x="1040" y="1905"/>
                          </a:cubicBezTo>
                          <a:lnTo>
                            <a:pt x="1032" y="1209"/>
                          </a:lnTo>
                          <a:lnTo>
                            <a:pt x="1064" y="1209"/>
                          </a:lnTo>
                          <a:lnTo>
                            <a:pt x="1056" y="1601"/>
                          </a:lnTo>
                          <a:cubicBezTo>
                            <a:pt x="1056" y="1602"/>
                            <a:pt x="1056" y="1604"/>
                            <a:pt x="1056" y="1606"/>
                          </a:cubicBezTo>
                          <a:lnTo>
                            <a:pt x="1040" y="1654"/>
                          </a:lnTo>
                          <a:cubicBezTo>
                            <a:pt x="1037" y="1661"/>
                            <a:pt x="1030" y="1665"/>
                            <a:pt x="1022" y="1664"/>
                          </a:cubicBezTo>
                          <a:cubicBezTo>
                            <a:pt x="1014" y="1663"/>
                            <a:pt x="1009" y="1657"/>
                            <a:pt x="1008" y="1649"/>
                          </a:cubicBezTo>
                          <a:lnTo>
                            <a:pt x="1000" y="1321"/>
                          </a:lnTo>
                          <a:lnTo>
                            <a:pt x="992" y="1121"/>
                          </a:lnTo>
                          <a:lnTo>
                            <a:pt x="1024" y="1121"/>
                          </a:lnTo>
                          <a:lnTo>
                            <a:pt x="1016" y="2945"/>
                          </a:lnTo>
                          <a:cubicBezTo>
                            <a:pt x="1016" y="2953"/>
                            <a:pt x="1009" y="2960"/>
                            <a:pt x="1001" y="2960"/>
                          </a:cubicBezTo>
                          <a:cubicBezTo>
                            <a:pt x="992" y="2960"/>
                            <a:pt x="985" y="2953"/>
                            <a:pt x="984" y="2945"/>
                          </a:cubicBezTo>
                          <a:lnTo>
                            <a:pt x="976" y="2113"/>
                          </a:lnTo>
                          <a:lnTo>
                            <a:pt x="1008" y="2113"/>
                          </a:lnTo>
                          <a:lnTo>
                            <a:pt x="1000" y="2249"/>
                          </a:lnTo>
                          <a:cubicBezTo>
                            <a:pt x="1000" y="2258"/>
                            <a:pt x="993" y="2264"/>
                            <a:pt x="985" y="2264"/>
                          </a:cubicBezTo>
                          <a:cubicBezTo>
                            <a:pt x="976" y="2265"/>
                            <a:pt x="969" y="2258"/>
                            <a:pt x="969" y="2250"/>
                          </a:cubicBezTo>
                          <a:lnTo>
                            <a:pt x="960" y="2137"/>
                          </a:lnTo>
                          <a:lnTo>
                            <a:pt x="952" y="761"/>
                          </a:lnTo>
                          <a:lnTo>
                            <a:pt x="984" y="761"/>
                          </a:lnTo>
                          <a:lnTo>
                            <a:pt x="976" y="2353"/>
                          </a:lnTo>
                          <a:cubicBezTo>
                            <a:pt x="976" y="2361"/>
                            <a:pt x="969" y="2368"/>
                            <a:pt x="961" y="2368"/>
                          </a:cubicBezTo>
                          <a:cubicBezTo>
                            <a:pt x="952" y="2369"/>
                            <a:pt x="945" y="2362"/>
                            <a:pt x="944" y="2353"/>
                          </a:cubicBezTo>
                          <a:lnTo>
                            <a:pt x="936" y="1985"/>
                          </a:lnTo>
                          <a:lnTo>
                            <a:pt x="928" y="1081"/>
                          </a:lnTo>
                          <a:lnTo>
                            <a:pt x="960" y="1081"/>
                          </a:lnTo>
                          <a:lnTo>
                            <a:pt x="952" y="1889"/>
                          </a:lnTo>
                          <a:cubicBezTo>
                            <a:pt x="952" y="1897"/>
                            <a:pt x="945" y="1904"/>
                            <a:pt x="937" y="1904"/>
                          </a:cubicBezTo>
                          <a:cubicBezTo>
                            <a:pt x="928" y="1905"/>
                            <a:pt x="921" y="1898"/>
                            <a:pt x="920" y="1889"/>
                          </a:cubicBezTo>
                          <a:lnTo>
                            <a:pt x="912" y="1617"/>
                          </a:lnTo>
                          <a:lnTo>
                            <a:pt x="944" y="1617"/>
                          </a:lnTo>
                          <a:lnTo>
                            <a:pt x="936" y="1785"/>
                          </a:lnTo>
                          <a:lnTo>
                            <a:pt x="928" y="2281"/>
                          </a:lnTo>
                          <a:cubicBezTo>
                            <a:pt x="928" y="2289"/>
                            <a:pt x="921" y="2296"/>
                            <a:pt x="912" y="2296"/>
                          </a:cubicBezTo>
                          <a:cubicBezTo>
                            <a:pt x="904" y="2296"/>
                            <a:pt x="897" y="2289"/>
                            <a:pt x="896" y="2281"/>
                          </a:cubicBezTo>
                          <a:lnTo>
                            <a:pt x="888" y="1625"/>
                          </a:lnTo>
                          <a:lnTo>
                            <a:pt x="880" y="1489"/>
                          </a:lnTo>
                          <a:lnTo>
                            <a:pt x="872" y="1233"/>
                          </a:lnTo>
                          <a:lnTo>
                            <a:pt x="904" y="1233"/>
                          </a:lnTo>
                          <a:lnTo>
                            <a:pt x="896" y="2329"/>
                          </a:lnTo>
                          <a:cubicBezTo>
                            <a:pt x="896" y="2337"/>
                            <a:pt x="889" y="2344"/>
                            <a:pt x="881" y="2344"/>
                          </a:cubicBezTo>
                          <a:cubicBezTo>
                            <a:pt x="872" y="2345"/>
                            <a:pt x="865" y="2338"/>
                            <a:pt x="864" y="2329"/>
                          </a:cubicBezTo>
                          <a:lnTo>
                            <a:pt x="856" y="1889"/>
                          </a:lnTo>
                          <a:lnTo>
                            <a:pt x="848" y="1265"/>
                          </a:lnTo>
                          <a:lnTo>
                            <a:pt x="840" y="1105"/>
                          </a:lnTo>
                          <a:lnTo>
                            <a:pt x="872" y="1105"/>
                          </a:lnTo>
                          <a:lnTo>
                            <a:pt x="864" y="1625"/>
                          </a:lnTo>
                          <a:cubicBezTo>
                            <a:pt x="864" y="1633"/>
                            <a:pt x="857" y="1640"/>
                            <a:pt x="848" y="1640"/>
                          </a:cubicBezTo>
                          <a:cubicBezTo>
                            <a:pt x="840" y="1640"/>
                            <a:pt x="833" y="1633"/>
                            <a:pt x="832" y="1625"/>
                          </a:cubicBezTo>
                          <a:lnTo>
                            <a:pt x="824" y="761"/>
                          </a:lnTo>
                          <a:lnTo>
                            <a:pt x="856" y="761"/>
                          </a:lnTo>
                          <a:lnTo>
                            <a:pt x="840" y="1065"/>
                          </a:lnTo>
                          <a:lnTo>
                            <a:pt x="832" y="1753"/>
                          </a:lnTo>
                          <a:cubicBezTo>
                            <a:pt x="832" y="1761"/>
                            <a:pt x="825" y="1768"/>
                            <a:pt x="816" y="1768"/>
                          </a:cubicBezTo>
                          <a:cubicBezTo>
                            <a:pt x="808" y="1768"/>
                            <a:pt x="801" y="1761"/>
                            <a:pt x="800" y="1753"/>
                          </a:cubicBezTo>
                          <a:lnTo>
                            <a:pt x="792" y="1033"/>
                          </a:lnTo>
                          <a:lnTo>
                            <a:pt x="824" y="1033"/>
                          </a:lnTo>
                          <a:lnTo>
                            <a:pt x="816" y="1969"/>
                          </a:lnTo>
                          <a:cubicBezTo>
                            <a:pt x="816" y="1977"/>
                            <a:pt x="809" y="1984"/>
                            <a:pt x="800" y="1984"/>
                          </a:cubicBezTo>
                          <a:cubicBezTo>
                            <a:pt x="792" y="1984"/>
                            <a:pt x="785" y="1977"/>
                            <a:pt x="784" y="1969"/>
                          </a:cubicBezTo>
                          <a:lnTo>
                            <a:pt x="776" y="1313"/>
                          </a:lnTo>
                          <a:lnTo>
                            <a:pt x="808" y="1313"/>
                          </a:lnTo>
                          <a:lnTo>
                            <a:pt x="800" y="2833"/>
                          </a:lnTo>
                          <a:cubicBezTo>
                            <a:pt x="800" y="2841"/>
                            <a:pt x="793" y="2848"/>
                            <a:pt x="784" y="2848"/>
                          </a:cubicBezTo>
                          <a:cubicBezTo>
                            <a:pt x="776" y="2848"/>
                            <a:pt x="769" y="2841"/>
                            <a:pt x="768" y="2833"/>
                          </a:cubicBezTo>
                          <a:lnTo>
                            <a:pt x="760" y="1761"/>
                          </a:lnTo>
                          <a:lnTo>
                            <a:pt x="752" y="1241"/>
                          </a:lnTo>
                          <a:lnTo>
                            <a:pt x="744" y="1017"/>
                          </a:lnTo>
                          <a:lnTo>
                            <a:pt x="736" y="753"/>
                          </a:lnTo>
                          <a:lnTo>
                            <a:pt x="768" y="753"/>
                          </a:lnTo>
                          <a:lnTo>
                            <a:pt x="760" y="1945"/>
                          </a:lnTo>
                          <a:cubicBezTo>
                            <a:pt x="760" y="1953"/>
                            <a:pt x="753" y="1960"/>
                            <a:pt x="745" y="1960"/>
                          </a:cubicBezTo>
                          <a:cubicBezTo>
                            <a:pt x="736" y="1961"/>
                            <a:pt x="729" y="1953"/>
                            <a:pt x="728" y="1945"/>
                          </a:cubicBezTo>
                          <a:lnTo>
                            <a:pt x="720" y="1449"/>
                          </a:lnTo>
                          <a:lnTo>
                            <a:pt x="712" y="641"/>
                          </a:lnTo>
                          <a:lnTo>
                            <a:pt x="744" y="641"/>
                          </a:lnTo>
                          <a:lnTo>
                            <a:pt x="736" y="2025"/>
                          </a:lnTo>
                          <a:cubicBezTo>
                            <a:pt x="736" y="2033"/>
                            <a:pt x="729" y="2040"/>
                            <a:pt x="721" y="2040"/>
                          </a:cubicBezTo>
                          <a:cubicBezTo>
                            <a:pt x="712" y="2041"/>
                            <a:pt x="705" y="2034"/>
                            <a:pt x="704" y="2025"/>
                          </a:cubicBezTo>
                          <a:lnTo>
                            <a:pt x="696" y="1657"/>
                          </a:lnTo>
                          <a:lnTo>
                            <a:pt x="728" y="1657"/>
                          </a:lnTo>
                          <a:lnTo>
                            <a:pt x="720" y="1801"/>
                          </a:lnTo>
                          <a:cubicBezTo>
                            <a:pt x="720" y="1810"/>
                            <a:pt x="713" y="1817"/>
                            <a:pt x="704" y="1816"/>
                          </a:cubicBezTo>
                          <a:cubicBezTo>
                            <a:pt x="696" y="1816"/>
                            <a:pt x="689" y="1810"/>
                            <a:pt x="688" y="1801"/>
                          </a:cubicBezTo>
                          <a:lnTo>
                            <a:pt x="680" y="1553"/>
                          </a:lnTo>
                          <a:lnTo>
                            <a:pt x="712" y="1553"/>
                          </a:lnTo>
                          <a:lnTo>
                            <a:pt x="704" y="1921"/>
                          </a:lnTo>
                          <a:cubicBezTo>
                            <a:pt x="704" y="1929"/>
                            <a:pt x="698" y="1936"/>
                            <a:pt x="689" y="1936"/>
                          </a:cubicBezTo>
                          <a:cubicBezTo>
                            <a:pt x="681" y="1937"/>
                            <a:pt x="673" y="1930"/>
                            <a:pt x="673" y="1922"/>
                          </a:cubicBezTo>
                          <a:lnTo>
                            <a:pt x="664" y="1841"/>
                          </a:lnTo>
                          <a:lnTo>
                            <a:pt x="656" y="1401"/>
                          </a:lnTo>
                          <a:lnTo>
                            <a:pt x="648" y="849"/>
                          </a:lnTo>
                          <a:lnTo>
                            <a:pt x="680" y="849"/>
                          </a:lnTo>
                          <a:lnTo>
                            <a:pt x="672" y="1913"/>
                          </a:lnTo>
                          <a:cubicBezTo>
                            <a:pt x="672" y="1921"/>
                            <a:pt x="665" y="1928"/>
                            <a:pt x="657" y="1928"/>
                          </a:cubicBezTo>
                          <a:cubicBezTo>
                            <a:pt x="648" y="1929"/>
                            <a:pt x="641" y="1922"/>
                            <a:pt x="640" y="1913"/>
                          </a:cubicBezTo>
                          <a:lnTo>
                            <a:pt x="632" y="1721"/>
                          </a:lnTo>
                          <a:lnTo>
                            <a:pt x="625" y="1490"/>
                          </a:lnTo>
                          <a:lnTo>
                            <a:pt x="609" y="1282"/>
                          </a:lnTo>
                          <a:lnTo>
                            <a:pt x="640" y="1281"/>
                          </a:lnTo>
                          <a:lnTo>
                            <a:pt x="632" y="1673"/>
                          </a:lnTo>
                          <a:cubicBezTo>
                            <a:pt x="632" y="1674"/>
                            <a:pt x="632" y="1674"/>
                            <a:pt x="632" y="1675"/>
                          </a:cubicBezTo>
                          <a:lnTo>
                            <a:pt x="624" y="1723"/>
                          </a:lnTo>
                          <a:lnTo>
                            <a:pt x="624" y="1721"/>
                          </a:lnTo>
                          <a:lnTo>
                            <a:pt x="616" y="2561"/>
                          </a:lnTo>
                          <a:cubicBezTo>
                            <a:pt x="616" y="2569"/>
                            <a:pt x="609" y="2576"/>
                            <a:pt x="601" y="2576"/>
                          </a:cubicBezTo>
                          <a:cubicBezTo>
                            <a:pt x="592" y="2576"/>
                            <a:pt x="585" y="2569"/>
                            <a:pt x="584" y="2561"/>
                          </a:cubicBezTo>
                          <a:lnTo>
                            <a:pt x="576" y="2081"/>
                          </a:lnTo>
                          <a:lnTo>
                            <a:pt x="568" y="1433"/>
                          </a:lnTo>
                          <a:lnTo>
                            <a:pt x="600" y="1433"/>
                          </a:lnTo>
                          <a:lnTo>
                            <a:pt x="592" y="2001"/>
                          </a:lnTo>
                          <a:cubicBezTo>
                            <a:pt x="592" y="2009"/>
                            <a:pt x="585" y="2016"/>
                            <a:pt x="576" y="2016"/>
                          </a:cubicBezTo>
                          <a:cubicBezTo>
                            <a:pt x="568" y="2016"/>
                            <a:pt x="561" y="2009"/>
                            <a:pt x="560" y="2001"/>
                          </a:cubicBezTo>
                          <a:lnTo>
                            <a:pt x="552" y="1257"/>
                          </a:lnTo>
                          <a:lnTo>
                            <a:pt x="584" y="1257"/>
                          </a:lnTo>
                          <a:lnTo>
                            <a:pt x="576" y="2969"/>
                          </a:lnTo>
                          <a:cubicBezTo>
                            <a:pt x="576" y="2977"/>
                            <a:pt x="569" y="2984"/>
                            <a:pt x="560" y="2984"/>
                          </a:cubicBezTo>
                          <a:cubicBezTo>
                            <a:pt x="552" y="2984"/>
                            <a:pt x="545" y="2977"/>
                            <a:pt x="544" y="2969"/>
                          </a:cubicBezTo>
                          <a:lnTo>
                            <a:pt x="536" y="1673"/>
                          </a:lnTo>
                          <a:lnTo>
                            <a:pt x="528" y="809"/>
                          </a:lnTo>
                          <a:lnTo>
                            <a:pt x="560" y="809"/>
                          </a:lnTo>
                          <a:lnTo>
                            <a:pt x="552" y="2089"/>
                          </a:lnTo>
                          <a:cubicBezTo>
                            <a:pt x="552" y="2097"/>
                            <a:pt x="545" y="2104"/>
                            <a:pt x="536" y="2104"/>
                          </a:cubicBezTo>
                          <a:cubicBezTo>
                            <a:pt x="528" y="2104"/>
                            <a:pt x="521" y="2097"/>
                            <a:pt x="520" y="2089"/>
                          </a:cubicBezTo>
                          <a:lnTo>
                            <a:pt x="512" y="1217"/>
                          </a:lnTo>
                          <a:lnTo>
                            <a:pt x="544" y="1217"/>
                          </a:lnTo>
                          <a:lnTo>
                            <a:pt x="536" y="1345"/>
                          </a:lnTo>
                          <a:lnTo>
                            <a:pt x="528" y="1537"/>
                          </a:lnTo>
                          <a:lnTo>
                            <a:pt x="520" y="2473"/>
                          </a:lnTo>
                          <a:cubicBezTo>
                            <a:pt x="520" y="2481"/>
                            <a:pt x="513" y="2488"/>
                            <a:pt x="504" y="2488"/>
                          </a:cubicBezTo>
                          <a:cubicBezTo>
                            <a:pt x="496" y="2488"/>
                            <a:pt x="488" y="2481"/>
                            <a:pt x="488" y="2473"/>
                          </a:cubicBezTo>
                          <a:lnTo>
                            <a:pt x="480" y="153"/>
                          </a:lnTo>
                          <a:lnTo>
                            <a:pt x="512" y="153"/>
                          </a:lnTo>
                          <a:lnTo>
                            <a:pt x="504" y="1585"/>
                          </a:lnTo>
                          <a:cubicBezTo>
                            <a:pt x="504" y="1593"/>
                            <a:pt x="497" y="1600"/>
                            <a:pt x="489" y="1600"/>
                          </a:cubicBezTo>
                          <a:cubicBezTo>
                            <a:pt x="480" y="1601"/>
                            <a:pt x="473" y="1593"/>
                            <a:pt x="472" y="1585"/>
                          </a:cubicBezTo>
                          <a:lnTo>
                            <a:pt x="464" y="1049"/>
                          </a:lnTo>
                          <a:lnTo>
                            <a:pt x="496" y="1049"/>
                          </a:lnTo>
                          <a:lnTo>
                            <a:pt x="488" y="1553"/>
                          </a:lnTo>
                          <a:cubicBezTo>
                            <a:pt x="488" y="1561"/>
                            <a:pt x="481" y="1568"/>
                            <a:pt x="473" y="1568"/>
                          </a:cubicBezTo>
                          <a:cubicBezTo>
                            <a:pt x="464" y="1569"/>
                            <a:pt x="457" y="1562"/>
                            <a:pt x="456" y="1553"/>
                          </a:cubicBezTo>
                          <a:lnTo>
                            <a:pt x="448" y="1289"/>
                          </a:lnTo>
                          <a:lnTo>
                            <a:pt x="480" y="1289"/>
                          </a:lnTo>
                          <a:lnTo>
                            <a:pt x="472" y="1481"/>
                          </a:lnTo>
                          <a:lnTo>
                            <a:pt x="464" y="2025"/>
                          </a:lnTo>
                          <a:lnTo>
                            <a:pt x="456" y="2241"/>
                          </a:lnTo>
                          <a:cubicBezTo>
                            <a:pt x="456" y="2248"/>
                            <a:pt x="451" y="2254"/>
                            <a:pt x="445" y="2256"/>
                          </a:cubicBezTo>
                          <a:cubicBezTo>
                            <a:pt x="438" y="2258"/>
                            <a:pt x="431" y="2255"/>
                            <a:pt x="427" y="2249"/>
                          </a:cubicBezTo>
                          <a:lnTo>
                            <a:pt x="411" y="2225"/>
                          </a:lnTo>
                          <a:cubicBezTo>
                            <a:pt x="409" y="2223"/>
                            <a:pt x="409" y="2220"/>
                            <a:pt x="408" y="2217"/>
                          </a:cubicBezTo>
                          <a:lnTo>
                            <a:pt x="400" y="1825"/>
                          </a:lnTo>
                          <a:lnTo>
                            <a:pt x="432" y="1825"/>
                          </a:lnTo>
                          <a:lnTo>
                            <a:pt x="424" y="2409"/>
                          </a:lnTo>
                          <a:cubicBezTo>
                            <a:pt x="424" y="2417"/>
                            <a:pt x="417" y="2425"/>
                            <a:pt x="408" y="2424"/>
                          </a:cubicBezTo>
                          <a:cubicBezTo>
                            <a:pt x="400" y="2424"/>
                            <a:pt x="393" y="2417"/>
                            <a:pt x="392" y="2409"/>
                          </a:cubicBezTo>
                          <a:lnTo>
                            <a:pt x="384" y="993"/>
                          </a:lnTo>
                          <a:lnTo>
                            <a:pt x="416" y="993"/>
                          </a:lnTo>
                          <a:lnTo>
                            <a:pt x="408" y="1513"/>
                          </a:lnTo>
                          <a:cubicBezTo>
                            <a:pt x="408" y="1521"/>
                            <a:pt x="401" y="1529"/>
                            <a:pt x="392" y="1528"/>
                          </a:cubicBezTo>
                          <a:cubicBezTo>
                            <a:pt x="384" y="1528"/>
                            <a:pt x="377" y="1521"/>
                            <a:pt x="376" y="1513"/>
                          </a:cubicBezTo>
                          <a:lnTo>
                            <a:pt x="368" y="441"/>
                          </a:lnTo>
                          <a:lnTo>
                            <a:pt x="400" y="441"/>
                          </a:lnTo>
                          <a:lnTo>
                            <a:pt x="392" y="2561"/>
                          </a:lnTo>
                          <a:cubicBezTo>
                            <a:pt x="392" y="2569"/>
                            <a:pt x="385" y="2576"/>
                            <a:pt x="376" y="2576"/>
                          </a:cubicBezTo>
                          <a:cubicBezTo>
                            <a:pt x="368" y="2576"/>
                            <a:pt x="361" y="2569"/>
                            <a:pt x="360" y="2561"/>
                          </a:cubicBezTo>
                          <a:lnTo>
                            <a:pt x="352" y="961"/>
                          </a:lnTo>
                          <a:lnTo>
                            <a:pt x="384" y="961"/>
                          </a:lnTo>
                          <a:lnTo>
                            <a:pt x="376" y="1929"/>
                          </a:lnTo>
                          <a:cubicBezTo>
                            <a:pt x="376" y="1937"/>
                            <a:pt x="369" y="1944"/>
                            <a:pt x="361" y="1944"/>
                          </a:cubicBezTo>
                          <a:cubicBezTo>
                            <a:pt x="352" y="1945"/>
                            <a:pt x="345" y="1938"/>
                            <a:pt x="344" y="1929"/>
                          </a:cubicBezTo>
                          <a:lnTo>
                            <a:pt x="336" y="1521"/>
                          </a:lnTo>
                          <a:lnTo>
                            <a:pt x="328" y="681"/>
                          </a:lnTo>
                          <a:lnTo>
                            <a:pt x="360" y="681"/>
                          </a:lnTo>
                          <a:lnTo>
                            <a:pt x="352" y="1201"/>
                          </a:lnTo>
                          <a:lnTo>
                            <a:pt x="344" y="1578"/>
                          </a:lnTo>
                          <a:lnTo>
                            <a:pt x="336" y="1674"/>
                          </a:lnTo>
                          <a:cubicBezTo>
                            <a:pt x="336" y="1678"/>
                            <a:pt x="334" y="1681"/>
                            <a:pt x="332" y="1684"/>
                          </a:cubicBezTo>
                          <a:lnTo>
                            <a:pt x="324" y="1692"/>
                          </a:lnTo>
                          <a:cubicBezTo>
                            <a:pt x="319" y="1696"/>
                            <a:pt x="313" y="1698"/>
                            <a:pt x="307" y="1695"/>
                          </a:cubicBezTo>
                          <a:cubicBezTo>
                            <a:pt x="301" y="1693"/>
                            <a:pt x="297" y="1688"/>
                            <a:pt x="296" y="1681"/>
                          </a:cubicBezTo>
                          <a:lnTo>
                            <a:pt x="288" y="1521"/>
                          </a:lnTo>
                          <a:lnTo>
                            <a:pt x="320" y="1521"/>
                          </a:lnTo>
                          <a:lnTo>
                            <a:pt x="312" y="2770"/>
                          </a:lnTo>
                          <a:lnTo>
                            <a:pt x="304" y="2881"/>
                          </a:lnTo>
                          <a:lnTo>
                            <a:pt x="296" y="3009"/>
                          </a:lnTo>
                          <a:cubicBezTo>
                            <a:pt x="296" y="3018"/>
                            <a:pt x="289" y="3025"/>
                            <a:pt x="280" y="3024"/>
                          </a:cubicBezTo>
                          <a:cubicBezTo>
                            <a:pt x="271" y="3024"/>
                            <a:pt x="265" y="3017"/>
                            <a:pt x="264" y="3009"/>
                          </a:cubicBezTo>
                          <a:lnTo>
                            <a:pt x="256" y="2041"/>
                          </a:lnTo>
                          <a:lnTo>
                            <a:pt x="248" y="513"/>
                          </a:lnTo>
                          <a:lnTo>
                            <a:pt x="280" y="513"/>
                          </a:lnTo>
                          <a:lnTo>
                            <a:pt x="272" y="2817"/>
                          </a:lnTo>
                          <a:cubicBezTo>
                            <a:pt x="272" y="2825"/>
                            <a:pt x="265" y="2832"/>
                            <a:pt x="256" y="2832"/>
                          </a:cubicBezTo>
                          <a:cubicBezTo>
                            <a:pt x="248" y="2832"/>
                            <a:pt x="241" y="2825"/>
                            <a:pt x="240" y="2817"/>
                          </a:cubicBezTo>
                          <a:lnTo>
                            <a:pt x="232" y="849"/>
                          </a:lnTo>
                          <a:lnTo>
                            <a:pt x="264" y="849"/>
                          </a:lnTo>
                          <a:lnTo>
                            <a:pt x="256" y="1113"/>
                          </a:lnTo>
                          <a:cubicBezTo>
                            <a:pt x="256" y="1122"/>
                            <a:pt x="249" y="1128"/>
                            <a:pt x="241" y="1128"/>
                          </a:cubicBezTo>
                          <a:cubicBezTo>
                            <a:pt x="232" y="1129"/>
                            <a:pt x="225" y="1122"/>
                            <a:pt x="224" y="1113"/>
                          </a:cubicBezTo>
                          <a:lnTo>
                            <a:pt x="208" y="745"/>
                          </a:lnTo>
                          <a:lnTo>
                            <a:pt x="240" y="745"/>
                          </a:lnTo>
                          <a:lnTo>
                            <a:pt x="232" y="2849"/>
                          </a:lnTo>
                          <a:lnTo>
                            <a:pt x="224" y="3065"/>
                          </a:lnTo>
                          <a:cubicBezTo>
                            <a:pt x="224" y="3074"/>
                            <a:pt x="217" y="3081"/>
                            <a:pt x="208" y="3080"/>
                          </a:cubicBezTo>
                          <a:cubicBezTo>
                            <a:pt x="199" y="3080"/>
                            <a:pt x="193" y="3073"/>
                            <a:pt x="192" y="3065"/>
                          </a:cubicBezTo>
                          <a:lnTo>
                            <a:pt x="184" y="1105"/>
                          </a:lnTo>
                          <a:lnTo>
                            <a:pt x="216" y="1105"/>
                          </a:lnTo>
                          <a:lnTo>
                            <a:pt x="208" y="1385"/>
                          </a:lnTo>
                          <a:lnTo>
                            <a:pt x="200" y="2097"/>
                          </a:lnTo>
                          <a:cubicBezTo>
                            <a:pt x="200" y="2105"/>
                            <a:pt x="193" y="2112"/>
                            <a:pt x="185" y="2112"/>
                          </a:cubicBezTo>
                          <a:cubicBezTo>
                            <a:pt x="176" y="2113"/>
                            <a:pt x="169" y="2106"/>
                            <a:pt x="168" y="2097"/>
                          </a:cubicBezTo>
                          <a:lnTo>
                            <a:pt x="160" y="1881"/>
                          </a:lnTo>
                          <a:lnTo>
                            <a:pt x="152" y="1417"/>
                          </a:lnTo>
                          <a:lnTo>
                            <a:pt x="184" y="1417"/>
                          </a:lnTo>
                          <a:lnTo>
                            <a:pt x="176" y="1937"/>
                          </a:lnTo>
                          <a:cubicBezTo>
                            <a:pt x="176" y="1945"/>
                            <a:pt x="169" y="1952"/>
                            <a:pt x="160" y="1952"/>
                          </a:cubicBezTo>
                          <a:cubicBezTo>
                            <a:pt x="152" y="1952"/>
                            <a:pt x="145" y="1945"/>
                            <a:pt x="144" y="1937"/>
                          </a:cubicBezTo>
                          <a:lnTo>
                            <a:pt x="136" y="1041"/>
                          </a:lnTo>
                          <a:lnTo>
                            <a:pt x="168" y="1041"/>
                          </a:lnTo>
                          <a:lnTo>
                            <a:pt x="160" y="1201"/>
                          </a:lnTo>
                          <a:cubicBezTo>
                            <a:pt x="160" y="1205"/>
                            <a:pt x="159" y="1209"/>
                            <a:pt x="156" y="1212"/>
                          </a:cubicBezTo>
                          <a:lnTo>
                            <a:pt x="148" y="1220"/>
                          </a:lnTo>
                          <a:lnTo>
                            <a:pt x="140" y="1228"/>
                          </a:lnTo>
                          <a:lnTo>
                            <a:pt x="144" y="1217"/>
                          </a:lnTo>
                          <a:lnTo>
                            <a:pt x="136" y="1385"/>
                          </a:lnTo>
                          <a:cubicBezTo>
                            <a:pt x="136" y="1394"/>
                            <a:pt x="129" y="1401"/>
                            <a:pt x="120" y="1400"/>
                          </a:cubicBezTo>
                          <a:cubicBezTo>
                            <a:pt x="112" y="1400"/>
                            <a:pt x="105" y="1393"/>
                            <a:pt x="104" y="1385"/>
                          </a:cubicBezTo>
                          <a:lnTo>
                            <a:pt x="96" y="1017"/>
                          </a:lnTo>
                          <a:lnTo>
                            <a:pt x="128" y="1017"/>
                          </a:lnTo>
                          <a:lnTo>
                            <a:pt x="120" y="1993"/>
                          </a:lnTo>
                          <a:cubicBezTo>
                            <a:pt x="120" y="2001"/>
                            <a:pt x="113" y="2008"/>
                            <a:pt x="105" y="2008"/>
                          </a:cubicBezTo>
                          <a:cubicBezTo>
                            <a:pt x="96" y="2009"/>
                            <a:pt x="89" y="2002"/>
                            <a:pt x="88" y="1993"/>
                          </a:cubicBezTo>
                          <a:lnTo>
                            <a:pt x="80" y="1801"/>
                          </a:lnTo>
                          <a:lnTo>
                            <a:pt x="112" y="1801"/>
                          </a:lnTo>
                          <a:lnTo>
                            <a:pt x="104" y="2313"/>
                          </a:lnTo>
                          <a:cubicBezTo>
                            <a:pt x="104" y="2321"/>
                            <a:pt x="97" y="2329"/>
                            <a:pt x="88" y="2328"/>
                          </a:cubicBezTo>
                          <a:cubicBezTo>
                            <a:pt x="80" y="2328"/>
                            <a:pt x="73" y="2321"/>
                            <a:pt x="72" y="2313"/>
                          </a:cubicBezTo>
                          <a:lnTo>
                            <a:pt x="64" y="1249"/>
                          </a:lnTo>
                          <a:lnTo>
                            <a:pt x="56" y="817"/>
                          </a:lnTo>
                          <a:lnTo>
                            <a:pt x="88" y="817"/>
                          </a:lnTo>
                          <a:lnTo>
                            <a:pt x="80" y="961"/>
                          </a:lnTo>
                          <a:cubicBezTo>
                            <a:pt x="80" y="970"/>
                            <a:pt x="73" y="977"/>
                            <a:pt x="64" y="976"/>
                          </a:cubicBezTo>
                          <a:cubicBezTo>
                            <a:pt x="56" y="976"/>
                            <a:pt x="49" y="970"/>
                            <a:pt x="48" y="961"/>
                          </a:cubicBezTo>
                          <a:lnTo>
                            <a:pt x="40" y="713"/>
                          </a:lnTo>
                          <a:lnTo>
                            <a:pt x="72" y="713"/>
                          </a:lnTo>
                          <a:lnTo>
                            <a:pt x="64" y="2233"/>
                          </a:lnTo>
                          <a:cubicBezTo>
                            <a:pt x="64" y="2241"/>
                            <a:pt x="57" y="2248"/>
                            <a:pt x="49" y="2248"/>
                          </a:cubicBezTo>
                          <a:cubicBezTo>
                            <a:pt x="40" y="2249"/>
                            <a:pt x="33" y="2242"/>
                            <a:pt x="32" y="2233"/>
                          </a:cubicBezTo>
                          <a:lnTo>
                            <a:pt x="16" y="1801"/>
                          </a:lnTo>
                          <a:lnTo>
                            <a:pt x="8" y="49"/>
                          </a:lnTo>
                          <a:lnTo>
                            <a:pt x="40" y="49"/>
                          </a:lnTo>
                          <a:lnTo>
                            <a:pt x="32" y="1041"/>
                          </a:lnTo>
                          <a:cubicBezTo>
                            <a:pt x="32" y="1049"/>
                            <a:pt x="25" y="1057"/>
                            <a:pt x="16" y="1056"/>
                          </a:cubicBezTo>
                          <a:cubicBezTo>
                            <a:pt x="8" y="1056"/>
                            <a:pt x="0" y="1049"/>
                            <a:pt x="0" y="1040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54" name="グループ化 53"/>
                  <p:cNvGrpSpPr/>
                  <p:nvPr/>
                </p:nvGrpSpPr>
                <p:grpSpPr>
                  <a:xfrm>
                    <a:off x="6084487" y="1988839"/>
                    <a:ext cx="2880000" cy="1797051"/>
                    <a:chOff x="-4089395" y="839787"/>
                    <a:chExt cx="2835270" cy="1797051"/>
                  </a:xfrm>
                  <a:solidFill>
                    <a:schemeClr val="accent4">
                      <a:lumMod val="60000"/>
                      <a:lumOff val="40000"/>
                    </a:schemeClr>
                  </a:solidFill>
                </p:grpSpPr>
                <p:sp>
                  <p:nvSpPr>
                    <p:cNvPr id="55" name="Freeform 8"/>
                    <p:cNvSpPr>
                      <a:spLocks/>
                    </p:cNvSpPr>
                    <p:nvPr/>
                  </p:nvSpPr>
                  <p:spPr bwMode="auto">
                    <a:xfrm>
                      <a:off x="-4089395" y="1970088"/>
                      <a:ext cx="323850" cy="598488"/>
                    </a:xfrm>
                    <a:custGeom>
                      <a:avLst/>
                      <a:gdLst>
                        <a:gd name="T0" fmla="*/ 96 w 3409"/>
                        <a:gd name="T1" fmla="*/ 4752 h 6289"/>
                        <a:gd name="T2" fmla="*/ 257 w 3409"/>
                        <a:gd name="T3" fmla="*/ 1088 h 6289"/>
                        <a:gd name="T4" fmla="*/ 321 w 3409"/>
                        <a:gd name="T5" fmla="*/ 2654 h 6289"/>
                        <a:gd name="T6" fmla="*/ 448 w 3409"/>
                        <a:gd name="T7" fmla="*/ 3568 h 6289"/>
                        <a:gd name="T8" fmla="*/ 609 w 3409"/>
                        <a:gd name="T9" fmla="*/ 2448 h 6289"/>
                        <a:gd name="T10" fmla="*/ 752 w 3409"/>
                        <a:gd name="T11" fmla="*/ 3389 h 6289"/>
                        <a:gd name="T12" fmla="*/ 800 w 3409"/>
                        <a:gd name="T13" fmla="*/ 1888 h 6289"/>
                        <a:gd name="T14" fmla="*/ 943 w 3409"/>
                        <a:gd name="T15" fmla="*/ 3350 h 6289"/>
                        <a:gd name="T16" fmla="*/ 1088 w 3409"/>
                        <a:gd name="T17" fmla="*/ 3055 h 6289"/>
                        <a:gd name="T18" fmla="*/ 1136 w 3409"/>
                        <a:gd name="T19" fmla="*/ 5840 h 6289"/>
                        <a:gd name="T20" fmla="*/ 1264 w 3409"/>
                        <a:gd name="T21" fmla="*/ 3168 h 6289"/>
                        <a:gd name="T22" fmla="*/ 1344 w 3409"/>
                        <a:gd name="T23" fmla="*/ 5392 h 6289"/>
                        <a:gd name="T24" fmla="*/ 1474 w 3409"/>
                        <a:gd name="T25" fmla="*/ 3616 h 6289"/>
                        <a:gd name="T26" fmla="*/ 1536 w 3409"/>
                        <a:gd name="T27" fmla="*/ 4608 h 6289"/>
                        <a:gd name="T28" fmla="*/ 1664 w 3409"/>
                        <a:gd name="T29" fmla="*/ 4528 h 6289"/>
                        <a:gd name="T30" fmla="*/ 1840 w 3409"/>
                        <a:gd name="T31" fmla="*/ 4736 h 6289"/>
                        <a:gd name="T32" fmla="*/ 1888 w 3409"/>
                        <a:gd name="T33" fmla="*/ 2576 h 6289"/>
                        <a:gd name="T34" fmla="*/ 1970 w 3409"/>
                        <a:gd name="T35" fmla="*/ 3158 h 6289"/>
                        <a:gd name="T36" fmla="*/ 2080 w 3409"/>
                        <a:gd name="T37" fmla="*/ 2448 h 6289"/>
                        <a:gd name="T38" fmla="*/ 2176 w 3409"/>
                        <a:gd name="T39" fmla="*/ 4208 h 6289"/>
                        <a:gd name="T40" fmla="*/ 2336 w 3409"/>
                        <a:gd name="T41" fmla="*/ 4960 h 6289"/>
                        <a:gd name="T42" fmla="*/ 2384 w 3409"/>
                        <a:gd name="T43" fmla="*/ 2128 h 6289"/>
                        <a:gd name="T44" fmla="*/ 2464 w 3409"/>
                        <a:gd name="T45" fmla="*/ 4800 h 6289"/>
                        <a:gd name="T46" fmla="*/ 2608 w 3409"/>
                        <a:gd name="T47" fmla="*/ 4672 h 6289"/>
                        <a:gd name="T48" fmla="*/ 2736 w 3409"/>
                        <a:gd name="T49" fmla="*/ 4992 h 6289"/>
                        <a:gd name="T50" fmla="*/ 2880 w 3409"/>
                        <a:gd name="T51" fmla="*/ 1616 h 6289"/>
                        <a:gd name="T52" fmla="*/ 3024 w 3409"/>
                        <a:gd name="T53" fmla="*/ 2048 h 6289"/>
                        <a:gd name="T54" fmla="*/ 3168 w 3409"/>
                        <a:gd name="T55" fmla="*/ 3151 h 6289"/>
                        <a:gd name="T56" fmla="*/ 3216 w 3409"/>
                        <a:gd name="T57" fmla="*/ 4176 h 6289"/>
                        <a:gd name="T58" fmla="*/ 3408 w 3409"/>
                        <a:gd name="T59" fmla="*/ 4720 h 6289"/>
                        <a:gd name="T60" fmla="*/ 3296 w 3409"/>
                        <a:gd name="T61" fmla="*/ 2881 h 6289"/>
                        <a:gd name="T62" fmla="*/ 3153 w 3409"/>
                        <a:gd name="T63" fmla="*/ 3584 h 6289"/>
                        <a:gd name="T64" fmla="*/ 3008 w 3409"/>
                        <a:gd name="T65" fmla="*/ 2482 h 6289"/>
                        <a:gd name="T66" fmla="*/ 2864 w 3409"/>
                        <a:gd name="T67" fmla="*/ 2209 h 6289"/>
                        <a:gd name="T68" fmla="*/ 2816 w 3409"/>
                        <a:gd name="T69" fmla="*/ 2209 h 6289"/>
                        <a:gd name="T70" fmla="*/ 2688 w 3409"/>
                        <a:gd name="T71" fmla="*/ 3057 h 6289"/>
                        <a:gd name="T72" fmla="*/ 2544 w 3409"/>
                        <a:gd name="T73" fmla="*/ 3553 h 6289"/>
                        <a:gd name="T74" fmla="*/ 2384 w 3409"/>
                        <a:gd name="T75" fmla="*/ 2129 h 6289"/>
                        <a:gd name="T76" fmla="*/ 2336 w 3409"/>
                        <a:gd name="T77" fmla="*/ 4961 h 6289"/>
                        <a:gd name="T78" fmla="*/ 2256 w 3409"/>
                        <a:gd name="T79" fmla="*/ 3473 h 6289"/>
                        <a:gd name="T80" fmla="*/ 2080 w 3409"/>
                        <a:gd name="T81" fmla="*/ 2449 h 6289"/>
                        <a:gd name="T82" fmla="*/ 2047 w 3409"/>
                        <a:gd name="T83" fmla="*/ 3131 h 6289"/>
                        <a:gd name="T84" fmla="*/ 1888 w 3409"/>
                        <a:gd name="T85" fmla="*/ 2577 h 6289"/>
                        <a:gd name="T86" fmla="*/ 1840 w 3409"/>
                        <a:gd name="T87" fmla="*/ 4737 h 6289"/>
                        <a:gd name="T88" fmla="*/ 1744 w 3409"/>
                        <a:gd name="T89" fmla="*/ 3329 h 6289"/>
                        <a:gd name="T90" fmla="*/ 1616 w 3409"/>
                        <a:gd name="T91" fmla="*/ 2097 h 6289"/>
                        <a:gd name="T92" fmla="*/ 1456 w 3409"/>
                        <a:gd name="T93" fmla="*/ 4529 h 6289"/>
                        <a:gd name="T94" fmla="*/ 1424 w 3409"/>
                        <a:gd name="T95" fmla="*/ 3521 h 6289"/>
                        <a:gd name="T96" fmla="*/ 1248 w 3409"/>
                        <a:gd name="T97" fmla="*/ 3921 h 6289"/>
                        <a:gd name="T98" fmla="*/ 1216 w 3409"/>
                        <a:gd name="T99" fmla="*/ 1569 h 6289"/>
                        <a:gd name="T100" fmla="*/ 1088 w 3409"/>
                        <a:gd name="T101" fmla="*/ 3057 h 6289"/>
                        <a:gd name="T102" fmla="*/ 933 w 3409"/>
                        <a:gd name="T103" fmla="*/ 3440 h 6289"/>
                        <a:gd name="T104" fmla="*/ 800 w 3409"/>
                        <a:gd name="T105" fmla="*/ 1889 h 6289"/>
                        <a:gd name="T106" fmla="*/ 737 w 3409"/>
                        <a:gd name="T107" fmla="*/ 3584 h 6289"/>
                        <a:gd name="T108" fmla="*/ 592 w 3409"/>
                        <a:gd name="T109" fmla="*/ 4705 h 6289"/>
                        <a:gd name="T110" fmla="*/ 528 w 3409"/>
                        <a:gd name="T111" fmla="*/ 225 h 6289"/>
                        <a:gd name="T112" fmla="*/ 400 w 3409"/>
                        <a:gd name="T113" fmla="*/ 2451 h 6289"/>
                        <a:gd name="T114" fmla="*/ 240 w 3409"/>
                        <a:gd name="T115" fmla="*/ 5249 h 6289"/>
                        <a:gd name="T116" fmla="*/ 192 w 3409"/>
                        <a:gd name="T117" fmla="*/ 3681 h 6289"/>
                        <a:gd name="T118" fmla="*/ 17 w 3409"/>
                        <a:gd name="T119" fmla="*/ 4114 h 62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3409" h="6289">
                          <a:moveTo>
                            <a:pt x="64" y="3807"/>
                          </a:moveTo>
                          <a:lnTo>
                            <a:pt x="80" y="4111"/>
                          </a:lnTo>
                          <a:lnTo>
                            <a:pt x="16" y="4112"/>
                          </a:lnTo>
                          <a:lnTo>
                            <a:pt x="32" y="3472"/>
                          </a:lnTo>
                          <a:cubicBezTo>
                            <a:pt x="33" y="3454"/>
                            <a:pt x="47" y="3440"/>
                            <a:pt x="65" y="3440"/>
                          </a:cubicBezTo>
                          <a:cubicBezTo>
                            <a:pt x="82" y="3441"/>
                            <a:pt x="96" y="3454"/>
                            <a:pt x="96" y="3472"/>
                          </a:cubicBezTo>
                          <a:lnTo>
                            <a:pt x="112" y="4352"/>
                          </a:lnTo>
                          <a:lnTo>
                            <a:pt x="49" y="4351"/>
                          </a:lnTo>
                          <a:lnTo>
                            <a:pt x="65" y="4079"/>
                          </a:lnTo>
                          <a:cubicBezTo>
                            <a:pt x="66" y="4061"/>
                            <a:pt x="80" y="4048"/>
                            <a:pt x="97" y="4048"/>
                          </a:cubicBezTo>
                          <a:cubicBezTo>
                            <a:pt x="114" y="4049"/>
                            <a:pt x="128" y="4063"/>
                            <a:pt x="128" y="4080"/>
                          </a:cubicBezTo>
                          <a:lnTo>
                            <a:pt x="144" y="5312"/>
                          </a:lnTo>
                          <a:lnTo>
                            <a:pt x="80" y="5312"/>
                          </a:lnTo>
                          <a:lnTo>
                            <a:pt x="96" y="4752"/>
                          </a:lnTo>
                          <a:lnTo>
                            <a:pt x="128" y="3680"/>
                          </a:lnTo>
                          <a:lnTo>
                            <a:pt x="144" y="1648"/>
                          </a:lnTo>
                          <a:cubicBezTo>
                            <a:pt x="145" y="1631"/>
                            <a:pt x="159" y="1616"/>
                            <a:pt x="176" y="1616"/>
                          </a:cubicBezTo>
                          <a:cubicBezTo>
                            <a:pt x="194" y="1616"/>
                            <a:pt x="208" y="1631"/>
                            <a:pt x="208" y="1648"/>
                          </a:cubicBezTo>
                          <a:lnTo>
                            <a:pt x="224" y="3648"/>
                          </a:lnTo>
                          <a:lnTo>
                            <a:pt x="161" y="3643"/>
                          </a:lnTo>
                          <a:lnTo>
                            <a:pt x="177" y="3547"/>
                          </a:lnTo>
                          <a:cubicBezTo>
                            <a:pt x="180" y="3531"/>
                            <a:pt x="194" y="3519"/>
                            <a:pt x="211" y="3521"/>
                          </a:cubicBezTo>
                          <a:cubicBezTo>
                            <a:pt x="228" y="3522"/>
                            <a:pt x="240" y="3536"/>
                            <a:pt x="240" y="3552"/>
                          </a:cubicBezTo>
                          <a:lnTo>
                            <a:pt x="256" y="6144"/>
                          </a:lnTo>
                          <a:lnTo>
                            <a:pt x="192" y="6144"/>
                          </a:lnTo>
                          <a:lnTo>
                            <a:pt x="208" y="2496"/>
                          </a:lnTo>
                          <a:lnTo>
                            <a:pt x="224" y="1120"/>
                          </a:lnTo>
                          <a:cubicBezTo>
                            <a:pt x="225" y="1103"/>
                            <a:pt x="239" y="1088"/>
                            <a:pt x="257" y="1088"/>
                          </a:cubicBezTo>
                          <a:cubicBezTo>
                            <a:pt x="274" y="1089"/>
                            <a:pt x="288" y="1103"/>
                            <a:pt x="288" y="1120"/>
                          </a:cubicBezTo>
                          <a:lnTo>
                            <a:pt x="304" y="5248"/>
                          </a:lnTo>
                          <a:lnTo>
                            <a:pt x="240" y="5248"/>
                          </a:lnTo>
                          <a:lnTo>
                            <a:pt x="256" y="2656"/>
                          </a:lnTo>
                          <a:lnTo>
                            <a:pt x="272" y="1808"/>
                          </a:lnTo>
                          <a:cubicBezTo>
                            <a:pt x="273" y="1790"/>
                            <a:pt x="287" y="1777"/>
                            <a:pt x="304" y="1776"/>
                          </a:cubicBezTo>
                          <a:cubicBezTo>
                            <a:pt x="322" y="1776"/>
                            <a:pt x="336" y="1790"/>
                            <a:pt x="336" y="1808"/>
                          </a:cubicBezTo>
                          <a:lnTo>
                            <a:pt x="352" y="2352"/>
                          </a:lnTo>
                          <a:lnTo>
                            <a:pt x="288" y="2351"/>
                          </a:lnTo>
                          <a:lnTo>
                            <a:pt x="304" y="1839"/>
                          </a:lnTo>
                          <a:cubicBezTo>
                            <a:pt x="305" y="1822"/>
                            <a:pt x="319" y="1808"/>
                            <a:pt x="337" y="1808"/>
                          </a:cubicBezTo>
                          <a:cubicBezTo>
                            <a:pt x="354" y="1809"/>
                            <a:pt x="368" y="1822"/>
                            <a:pt x="368" y="1840"/>
                          </a:cubicBezTo>
                          <a:lnTo>
                            <a:pt x="384" y="2656"/>
                          </a:lnTo>
                          <a:lnTo>
                            <a:pt x="321" y="2654"/>
                          </a:lnTo>
                          <a:lnTo>
                            <a:pt x="337" y="2446"/>
                          </a:lnTo>
                          <a:cubicBezTo>
                            <a:pt x="338" y="2429"/>
                            <a:pt x="352" y="2416"/>
                            <a:pt x="369" y="2416"/>
                          </a:cubicBezTo>
                          <a:cubicBezTo>
                            <a:pt x="386" y="2417"/>
                            <a:pt x="400" y="2430"/>
                            <a:pt x="400" y="2447"/>
                          </a:cubicBezTo>
                          <a:lnTo>
                            <a:pt x="416" y="2783"/>
                          </a:lnTo>
                          <a:lnTo>
                            <a:pt x="432" y="3520"/>
                          </a:lnTo>
                          <a:lnTo>
                            <a:pt x="448" y="4272"/>
                          </a:lnTo>
                          <a:lnTo>
                            <a:pt x="384" y="4272"/>
                          </a:lnTo>
                          <a:lnTo>
                            <a:pt x="400" y="2608"/>
                          </a:lnTo>
                          <a:cubicBezTo>
                            <a:pt x="401" y="2591"/>
                            <a:pt x="415" y="2577"/>
                            <a:pt x="432" y="2576"/>
                          </a:cubicBezTo>
                          <a:cubicBezTo>
                            <a:pt x="450" y="2576"/>
                            <a:pt x="464" y="2590"/>
                            <a:pt x="464" y="2608"/>
                          </a:cubicBezTo>
                          <a:lnTo>
                            <a:pt x="480" y="3424"/>
                          </a:lnTo>
                          <a:lnTo>
                            <a:pt x="496" y="4944"/>
                          </a:lnTo>
                          <a:lnTo>
                            <a:pt x="432" y="4944"/>
                          </a:lnTo>
                          <a:lnTo>
                            <a:pt x="448" y="3568"/>
                          </a:lnTo>
                          <a:lnTo>
                            <a:pt x="464" y="224"/>
                          </a:lnTo>
                          <a:cubicBezTo>
                            <a:pt x="465" y="207"/>
                            <a:pt x="479" y="192"/>
                            <a:pt x="496" y="192"/>
                          </a:cubicBezTo>
                          <a:cubicBezTo>
                            <a:pt x="514" y="192"/>
                            <a:pt x="528" y="207"/>
                            <a:pt x="528" y="224"/>
                          </a:cubicBezTo>
                          <a:lnTo>
                            <a:pt x="544" y="5040"/>
                          </a:lnTo>
                          <a:lnTo>
                            <a:pt x="481" y="5036"/>
                          </a:lnTo>
                          <a:lnTo>
                            <a:pt x="497" y="4908"/>
                          </a:lnTo>
                          <a:lnTo>
                            <a:pt x="528" y="3248"/>
                          </a:lnTo>
                          <a:cubicBezTo>
                            <a:pt x="529" y="3230"/>
                            <a:pt x="543" y="3216"/>
                            <a:pt x="560" y="3216"/>
                          </a:cubicBezTo>
                          <a:cubicBezTo>
                            <a:pt x="578" y="3216"/>
                            <a:pt x="592" y="3230"/>
                            <a:pt x="592" y="3248"/>
                          </a:cubicBezTo>
                          <a:lnTo>
                            <a:pt x="608" y="4064"/>
                          </a:lnTo>
                          <a:lnTo>
                            <a:pt x="545" y="4062"/>
                          </a:lnTo>
                          <a:lnTo>
                            <a:pt x="561" y="3870"/>
                          </a:lnTo>
                          <a:lnTo>
                            <a:pt x="576" y="2480"/>
                          </a:lnTo>
                          <a:cubicBezTo>
                            <a:pt x="577" y="2463"/>
                            <a:pt x="591" y="2448"/>
                            <a:pt x="609" y="2448"/>
                          </a:cubicBezTo>
                          <a:cubicBezTo>
                            <a:pt x="626" y="2449"/>
                            <a:pt x="640" y="2463"/>
                            <a:pt x="640" y="2480"/>
                          </a:cubicBezTo>
                          <a:lnTo>
                            <a:pt x="656" y="4704"/>
                          </a:lnTo>
                          <a:lnTo>
                            <a:pt x="672" y="4958"/>
                          </a:lnTo>
                          <a:lnTo>
                            <a:pt x="608" y="4960"/>
                          </a:lnTo>
                          <a:lnTo>
                            <a:pt x="624" y="4000"/>
                          </a:lnTo>
                          <a:cubicBezTo>
                            <a:pt x="625" y="3983"/>
                            <a:pt x="638" y="3969"/>
                            <a:pt x="655" y="3968"/>
                          </a:cubicBezTo>
                          <a:cubicBezTo>
                            <a:pt x="672" y="3968"/>
                            <a:pt x="687" y="3980"/>
                            <a:pt x="688" y="3997"/>
                          </a:cubicBezTo>
                          <a:lnTo>
                            <a:pt x="704" y="4157"/>
                          </a:lnTo>
                          <a:lnTo>
                            <a:pt x="641" y="4157"/>
                          </a:lnTo>
                          <a:lnTo>
                            <a:pt x="657" y="3997"/>
                          </a:lnTo>
                          <a:lnTo>
                            <a:pt x="673" y="3758"/>
                          </a:lnTo>
                          <a:lnTo>
                            <a:pt x="688" y="3391"/>
                          </a:lnTo>
                          <a:cubicBezTo>
                            <a:pt x="689" y="3374"/>
                            <a:pt x="703" y="3361"/>
                            <a:pt x="720" y="3360"/>
                          </a:cubicBezTo>
                          <a:cubicBezTo>
                            <a:pt x="736" y="3360"/>
                            <a:pt x="751" y="3373"/>
                            <a:pt x="752" y="3389"/>
                          </a:cubicBezTo>
                          <a:lnTo>
                            <a:pt x="768" y="3549"/>
                          </a:lnTo>
                          <a:lnTo>
                            <a:pt x="705" y="3551"/>
                          </a:lnTo>
                          <a:lnTo>
                            <a:pt x="721" y="3247"/>
                          </a:lnTo>
                          <a:cubicBezTo>
                            <a:pt x="721" y="3230"/>
                            <a:pt x="735" y="3217"/>
                            <a:pt x="752" y="3216"/>
                          </a:cubicBezTo>
                          <a:cubicBezTo>
                            <a:pt x="769" y="3216"/>
                            <a:pt x="783" y="3229"/>
                            <a:pt x="784" y="3246"/>
                          </a:cubicBezTo>
                          <a:lnTo>
                            <a:pt x="800" y="3486"/>
                          </a:lnTo>
                          <a:lnTo>
                            <a:pt x="736" y="3488"/>
                          </a:lnTo>
                          <a:lnTo>
                            <a:pt x="752" y="2768"/>
                          </a:lnTo>
                          <a:cubicBezTo>
                            <a:pt x="753" y="2750"/>
                            <a:pt x="767" y="2736"/>
                            <a:pt x="785" y="2736"/>
                          </a:cubicBezTo>
                          <a:cubicBezTo>
                            <a:pt x="802" y="2737"/>
                            <a:pt x="816" y="2750"/>
                            <a:pt x="816" y="2768"/>
                          </a:cubicBezTo>
                          <a:lnTo>
                            <a:pt x="832" y="3632"/>
                          </a:lnTo>
                          <a:lnTo>
                            <a:pt x="769" y="3631"/>
                          </a:lnTo>
                          <a:lnTo>
                            <a:pt x="785" y="3279"/>
                          </a:lnTo>
                          <a:lnTo>
                            <a:pt x="800" y="1888"/>
                          </a:lnTo>
                          <a:cubicBezTo>
                            <a:pt x="801" y="1871"/>
                            <a:pt x="815" y="1856"/>
                            <a:pt x="833" y="1856"/>
                          </a:cubicBezTo>
                          <a:cubicBezTo>
                            <a:pt x="850" y="1857"/>
                            <a:pt x="864" y="1871"/>
                            <a:pt x="864" y="1888"/>
                          </a:cubicBezTo>
                          <a:lnTo>
                            <a:pt x="880" y="6112"/>
                          </a:lnTo>
                          <a:lnTo>
                            <a:pt x="816" y="6112"/>
                          </a:lnTo>
                          <a:lnTo>
                            <a:pt x="832" y="4608"/>
                          </a:lnTo>
                          <a:cubicBezTo>
                            <a:pt x="833" y="4591"/>
                            <a:pt x="847" y="4577"/>
                            <a:pt x="864" y="4576"/>
                          </a:cubicBezTo>
                          <a:cubicBezTo>
                            <a:pt x="881" y="4576"/>
                            <a:pt x="896" y="4590"/>
                            <a:pt x="896" y="4607"/>
                          </a:cubicBezTo>
                          <a:lnTo>
                            <a:pt x="912" y="5071"/>
                          </a:lnTo>
                          <a:lnTo>
                            <a:pt x="848" y="5072"/>
                          </a:lnTo>
                          <a:lnTo>
                            <a:pt x="864" y="3344"/>
                          </a:lnTo>
                          <a:cubicBezTo>
                            <a:pt x="865" y="3331"/>
                            <a:pt x="872" y="3320"/>
                            <a:pt x="884" y="3315"/>
                          </a:cubicBezTo>
                          <a:cubicBezTo>
                            <a:pt x="896" y="3310"/>
                            <a:pt x="910" y="3313"/>
                            <a:pt x="919" y="3322"/>
                          </a:cubicBezTo>
                          <a:lnTo>
                            <a:pt x="935" y="3338"/>
                          </a:lnTo>
                          <a:cubicBezTo>
                            <a:pt x="939" y="3341"/>
                            <a:pt x="941" y="3346"/>
                            <a:pt x="943" y="3350"/>
                          </a:cubicBezTo>
                          <a:lnTo>
                            <a:pt x="959" y="3398"/>
                          </a:lnTo>
                          <a:lnTo>
                            <a:pt x="896" y="3408"/>
                          </a:lnTo>
                          <a:lnTo>
                            <a:pt x="928" y="2224"/>
                          </a:lnTo>
                          <a:cubicBezTo>
                            <a:pt x="929" y="2206"/>
                            <a:pt x="943" y="2192"/>
                            <a:pt x="961" y="2192"/>
                          </a:cubicBezTo>
                          <a:cubicBezTo>
                            <a:pt x="978" y="2193"/>
                            <a:pt x="992" y="2206"/>
                            <a:pt x="992" y="2224"/>
                          </a:cubicBezTo>
                          <a:lnTo>
                            <a:pt x="1008" y="3008"/>
                          </a:lnTo>
                          <a:lnTo>
                            <a:pt x="1024" y="3519"/>
                          </a:lnTo>
                          <a:lnTo>
                            <a:pt x="1040" y="3887"/>
                          </a:lnTo>
                          <a:lnTo>
                            <a:pt x="976" y="3888"/>
                          </a:lnTo>
                          <a:lnTo>
                            <a:pt x="992" y="1200"/>
                          </a:lnTo>
                          <a:cubicBezTo>
                            <a:pt x="993" y="1183"/>
                            <a:pt x="1007" y="1169"/>
                            <a:pt x="1024" y="1168"/>
                          </a:cubicBezTo>
                          <a:cubicBezTo>
                            <a:pt x="1042" y="1168"/>
                            <a:pt x="1056" y="1183"/>
                            <a:pt x="1056" y="1200"/>
                          </a:cubicBezTo>
                          <a:lnTo>
                            <a:pt x="1072" y="2784"/>
                          </a:lnTo>
                          <a:lnTo>
                            <a:pt x="1088" y="3055"/>
                          </a:lnTo>
                          <a:lnTo>
                            <a:pt x="1024" y="3056"/>
                          </a:lnTo>
                          <a:lnTo>
                            <a:pt x="1040" y="2272"/>
                          </a:lnTo>
                          <a:cubicBezTo>
                            <a:pt x="1041" y="2254"/>
                            <a:pt x="1055" y="2240"/>
                            <a:pt x="1072" y="2240"/>
                          </a:cubicBezTo>
                          <a:cubicBezTo>
                            <a:pt x="1090" y="2240"/>
                            <a:pt x="1104" y="2254"/>
                            <a:pt x="1104" y="2272"/>
                          </a:cubicBezTo>
                          <a:lnTo>
                            <a:pt x="1120" y="3120"/>
                          </a:lnTo>
                          <a:lnTo>
                            <a:pt x="1136" y="4448"/>
                          </a:lnTo>
                          <a:lnTo>
                            <a:pt x="1152" y="4670"/>
                          </a:lnTo>
                          <a:lnTo>
                            <a:pt x="1088" y="4672"/>
                          </a:lnTo>
                          <a:lnTo>
                            <a:pt x="1104" y="3968"/>
                          </a:lnTo>
                          <a:cubicBezTo>
                            <a:pt x="1105" y="3950"/>
                            <a:pt x="1119" y="3936"/>
                            <a:pt x="1136" y="3936"/>
                          </a:cubicBezTo>
                          <a:cubicBezTo>
                            <a:pt x="1154" y="3936"/>
                            <a:pt x="1168" y="3950"/>
                            <a:pt x="1168" y="3968"/>
                          </a:cubicBezTo>
                          <a:lnTo>
                            <a:pt x="1184" y="4704"/>
                          </a:lnTo>
                          <a:lnTo>
                            <a:pt x="1200" y="5840"/>
                          </a:lnTo>
                          <a:lnTo>
                            <a:pt x="1136" y="5840"/>
                          </a:lnTo>
                          <a:lnTo>
                            <a:pt x="1152" y="1568"/>
                          </a:lnTo>
                          <a:cubicBezTo>
                            <a:pt x="1153" y="1551"/>
                            <a:pt x="1167" y="1536"/>
                            <a:pt x="1184" y="1536"/>
                          </a:cubicBezTo>
                          <a:cubicBezTo>
                            <a:pt x="1202" y="1536"/>
                            <a:pt x="1216" y="1551"/>
                            <a:pt x="1216" y="1568"/>
                          </a:cubicBezTo>
                          <a:lnTo>
                            <a:pt x="1232" y="4512"/>
                          </a:lnTo>
                          <a:lnTo>
                            <a:pt x="1168" y="4512"/>
                          </a:lnTo>
                          <a:lnTo>
                            <a:pt x="1184" y="2832"/>
                          </a:lnTo>
                          <a:cubicBezTo>
                            <a:pt x="1185" y="2815"/>
                            <a:pt x="1199" y="2800"/>
                            <a:pt x="1216" y="2800"/>
                          </a:cubicBezTo>
                          <a:cubicBezTo>
                            <a:pt x="1234" y="2800"/>
                            <a:pt x="1248" y="2815"/>
                            <a:pt x="1248" y="2832"/>
                          </a:cubicBezTo>
                          <a:lnTo>
                            <a:pt x="1264" y="4384"/>
                          </a:lnTo>
                          <a:lnTo>
                            <a:pt x="1264" y="4378"/>
                          </a:lnTo>
                          <a:lnTo>
                            <a:pt x="1280" y="4458"/>
                          </a:lnTo>
                          <a:lnTo>
                            <a:pt x="1216" y="4464"/>
                          </a:lnTo>
                          <a:lnTo>
                            <a:pt x="1232" y="3200"/>
                          </a:lnTo>
                          <a:cubicBezTo>
                            <a:pt x="1233" y="3183"/>
                            <a:pt x="1247" y="3169"/>
                            <a:pt x="1264" y="3168"/>
                          </a:cubicBezTo>
                          <a:cubicBezTo>
                            <a:pt x="1282" y="3168"/>
                            <a:pt x="1296" y="3182"/>
                            <a:pt x="1296" y="3200"/>
                          </a:cubicBezTo>
                          <a:lnTo>
                            <a:pt x="1312" y="3920"/>
                          </a:lnTo>
                          <a:lnTo>
                            <a:pt x="1248" y="3920"/>
                          </a:lnTo>
                          <a:lnTo>
                            <a:pt x="1264" y="3312"/>
                          </a:lnTo>
                          <a:lnTo>
                            <a:pt x="1280" y="1216"/>
                          </a:lnTo>
                          <a:cubicBezTo>
                            <a:pt x="1281" y="1199"/>
                            <a:pt x="1295" y="1184"/>
                            <a:pt x="1313" y="1184"/>
                          </a:cubicBezTo>
                          <a:cubicBezTo>
                            <a:pt x="1330" y="1185"/>
                            <a:pt x="1344" y="1199"/>
                            <a:pt x="1344" y="1216"/>
                          </a:cubicBezTo>
                          <a:lnTo>
                            <a:pt x="1360" y="6000"/>
                          </a:lnTo>
                          <a:lnTo>
                            <a:pt x="1296" y="6000"/>
                          </a:lnTo>
                          <a:lnTo>
                            <a:pt x="1328" y="3264"/>
                          </a:lnTo>
                          <a:cubicBezTo>
                            <a:pt x="1329" y="3247"/>
                            <a:pt x="1343" y="3232"/>
                            <a:pt x="1361" y="3232"/>
                          </a:cubicBezTo>
                          <a:cubicBezTo>
                            <a:pt x="1378" y="3233"/>
                            <a:pt x="1392" y="3247"/>
                            <a:pt x="1392" y="3264"/>
                          </a:cubicBezTo>
                          <a:lnTo>
                            <a:pt x="1408" y="5392"/>
                          </a:lnTo>
                          <a:lnTo>
                            <a:pt x="1344" y="5392"/>
                          </a:lnTo>
                          <a:lnTo>
                            <a:pt x="1360" y="3520"/>
                          </a:lnTo>
                          <a:cubicBezTo>
                            <a:pt x="1361" y="3503"/>
                            <a:pt x="1375" y="3489"/>
                            <a:pt x="1392" y="3488"/>
                          </a:cubicBezTo>
                          <a:cubicBezTo>
                            <a:pt x="1410" y="3488"/>
                            <a:pt x="1424" y="3503"/>
                            <a:pt x="1424" y="3520"/>
                          </a:cubicBezTo>
                          <a:lnTo>
                            <a:pt x="1440" y="4720"/>
                          </a:lnTo>
                          <a:lnTo>
                            <a:pt x="1376" y="4720"/>
                          </a:lnTo>
                          <a:lnTo>
                            <a:pt x="1392" y="2672"/>
                          </a:lnTo>
                          <a:cubicBezTo>
                            <a:pt x="1393" y="2655"/>
                            <a:pt x="1407" y="2641"/>
                            <a:pt x="1424" y="2640"/>
                          </a:cubicBezTo>
                          <a:cubicBezTo>
                            <a:pt x="1442" y="2640"/>
                            <a:pt x="1456" y="2654"/>
                            <a:pt x="1456" y="2672"/>
                          </a:cubicBezTo>
                          <a:lnTo>
                            <a:pt x="1472" y="3744"/>
                          </a:lnTo>
                          <a:lnTo>
                            <a:pt x="1472" y="3737"/>
                          </a:lnTo>
                          <a:lnTo>
                            <a:pt x="1488" y="3801"/>
                          </a:lnTo>
                          <a:lnTo>
                            <a:pt x="1425" y="3805"/>
                          </a:lnTo>
                          <a:lnTo>
                            <a:pt x="1441" y="3645"/>
                          </a:lnTo>
                          <a:cubicBezTo>
                            <a:pt x="1442" y="3628"/>
                            <a:pt x="1457" y="3616"/>
                            <a:pt x="1474" y="3616"/>
                          </a:cubicBezTo>
                          <a:cubicBezTo>
                            <a:pt x="1491" y="3617"/>
                            <a:pt x="1504" y="3631"/>
                            <a:pt x="1504" y="3648"/>
                          </a:cubicBezTo>
                          <a:lnTo>
                            <a:pt x="1520" y="4528"/>
                          </a:lnTo>
                          <a:lnTo>
                            <a:pt x="1456" y="4528"/>
                          </a:lnTo>
                          <a:lnTo>
                            <a:pt x="1472" y="2464"/>
                          </a:lnTo>
                          <a:cubicBezTo>
                            <a:pt x="1473" y="2447"/>
                            <a:pt x="1487" y="2433"/>
                            <a:pt x="1504" y="2432"/>
                          </a:cubicBezTo>
                          <a:cubicBezTo>
                            <a:pt x="1522" y="2432"/>
                            <a:pt x="1536" y="2446"/>
                            <a:pt x="1536" y="2463"/>
                          </a:cubicBezTo>
                          <a:lnTo>
                            <a:pt x="1552" y="2991"/>
                          </a:lnTo>
                          <a:lnTo>
                            <a:pt x="1568" y="3327"/>
                          </a:lnTo>
                          <a:lnTo>
                            <a:pt x="1504" y="3327"/>
                          </a:lnTo>
                          <a:lnTo>
                            <a:pt x="1520" y="2815"/>
                          </a:lnTo>
                          <a:cubicBezTo>
                            <a:pt x="1521" y="2798"/>
                            <a:pt x="1535" y="2784"/>
                            <a:pt x="1553" y="2784"/>
                          </a:cubicBezTo>
                          <a:cubicBezTo>
                            <a:pt x="1570" y="2785"/>
                            <a:pt x="1584" y="2799"/>
                            <a:pt x="1584" y="2816"/>
                          </a:cubicBezTo>
                          <a:lnTo>
                            <a:pt x="1600" y="4608"/>
                          </a:lnTo>
                          <a:lnTo>
                            <a:pt x="1536" y="4608"/>
                          </a:lnTo>
                          <a:lnTo>
                            <a:pt x="1552" y="2096"/>
                          </a:lnTo>
                          <a:cubicBezTo>
                            <a:pt x="1553" y="2079"/>
                            <a:pt x="1567" y="2065"/>
                            <a:pt x="1584" y="2064"/>
                          </a:cubicBezTo>
                          <a:cubicBezTo>
                            <a:pt x="1602" y="2064"/>
                            <a:pt x="1616" y="2079"/>
                            <a:pt x="1616" y="2096"/>
                          </a:cubicBezTo>
                          <a:lnTo>
                            <a:pt x="1632" y="3648"/>
                          </a:lnTo>
                          <a:lnTo>
                            <a:pt x="1648" y="4688"/>
                          </a:lnTo>
                          <a:lnTo>
                            <a:pt x="1664" y="5167"/>
                          </a:lnTo>
                          <a:lnTo>
                            <a:pt x="1600" y="5168"/>
                          </a:lnTo>
                          <a:lnTo>
                            <a:pt x="1616" y="4592"/>
                          </a:lnTo>
                          <a:lnTo>
                            <a:pt x="1632" y="3008"/>
                          </a:lnTo>
                          <a:lnTo>
                            <a:pt x="1649" y="2876"/>
                          </a:lnTo>
                          <a:cubicBezTo>
                            <a:pt x="1651" y="2860"/>
                            <a:pt x="1665" y="2848"/>
                            <a:pt x="1682" y="2849"/>
                          </a:cubicBezTo>
                          <a:cubicBezTo>
                            <a:pt x="1699" y="2849"/>
                            <a:pt x="1712" y="2863"/>
                            <a:pt x="1712" y="2880"/>
                          </a:cubicBezTo>
                          <a:lnTo>
                            <a:pt x="1728" y="4528"/>
                          </a:lnTo>
                          <a:lnTo>
                            <a:pt x="1664" y="4528"/>
                          </a:lnTo>
                          <a:lnTo>
                            <a:pt x="1680" y="3328"/>
                          </a:lnTo>
                          <a:cubicBezTo>
                            <a:pt x="1681" y="3311"/>
                            <a:pt x="1695" y="3297"/>
                            <a:pt x="1712" y="3296"/>
                          </a:cubicBezTo>
                          <a:cubicBezTo>
                            <a:pt x="1730" y="3296"/>
                            <a:pt x="1744" y="3310"/>
                            <a:pt x="1744" y="3328"/>
                          </a:cubicBezTo>
                          <a:lnTo>
                            <a:pt x="1776" y="4992"/>
                          </a:lnTo>
                          <a:lnTo>
                            <a:pt x="1712" y="4992"/>
                          </a:lnTo>
                          <a:lnTo>
                            <a:pt x="1728" y="3744"/>
                          </a:lnTo>
                          <a:cubicBezTo>
                            <a:pt x="1729" y="3727"/>
                            <a:pt x="1743" y="3712"/>
                            <a:pt x="1761" y="3712"/>
                          </a:cubicBezTo>
                          <a:cubicBezTo>
                            <a:pt x="1778" y="3712"/>
                            <a:pt x="1792" y="3727"/>
                            <a:pt x="1792" y="3744"/>
                          </a:cubicBezTo>
                          <a:lnTo>
                            <a:pt x="1808" y="5408"/>
                          </a:lnTo>
                          <a:lnTo>
                            <a:pt x="1744" y="5408"/>
                          </a:lnTo>
                          <a:lnTo>
                            <a:pt x="1760" y="2912"/>
                          </a:lnTo>
                          <a:cubicBezTo>
                            <a:pt x="1761" y="2895"/>
                            <a:pt x="1775" y="2880"/>
                            <a:pt x="1792" y="2880"/>
                          </a:cubicBezTo>
                          <a:cubicBezTo>
                            <a:pt x="1810" y="2880"/>
                            <a:pt x="1824" y="2895"/>
                            <a:pt x="1824" y="2912"/>
                          </a:cubicBezTo>
                          <a:lnTo>
                            <a:pt x="1840" y="4736"/>
                          </a:lnTo>
                          <a:lnTo>
                            <a:pt x="1776" y="4736"/>
                          </a:lnTo>
                          <a:lnTo>
                            <a:pt x="1792" y="3376"/>
                          </a:lnTo>
                          <a:lnTo>
                            <a:pt x="1808" y="2080"/>
                          </a:lnTo>
                          <a:cubicBezTo>
                            <a:pt x="1809" y="2063"/>
                            <a:pt x="1823" y="2049"/>
                            <a:pt x="1840" y="2048"/>
                          </a:cubicBezTo>
                          <a:cubicBezTo>
                            <a:pt x="1858" y="2048"/>
                            <a:pt x="1872" y="2062"/>
                            <a:pt x="1872" y="2080"/>
                          </a:cubicBezTo>
                          <a:lnTo>
                            <a:pt x="1888" y="2720"/>
                          </a:lnTo>
                          <a:lnTo>
                            <a:pt x="1824" y="2720"/>
                          </a:lnTo>
                          <a:lnTo>
                            <a:pt x="1840" y="2144"/>
                          </a:lnTo>
                          <a:cubicBezTo>
                            <a:pt x="1841" y="2126"/>
                            <a:pt x="1855" y="2112"/>
                            <a:pt x="1872" y="2112"/>
                          </a:cubicBezTo>
                          <a:cubicBezTo>
                            <a:pt x="1890" y="2112"/>
                            <a:pt x="1904" y="2126"/>
                            <a:pt x="1904" y="2144"/>
                          </a:cubicBezTo>
                          <a:lnTo>
                            <a:pt x="1920" y="2704"/>
                          </a:lnTo>
                          <a:lnTo>
                            <a:pt x="1936" y="3776"/>
                          </a:lnTo>
                          <a:lnTo>
                            <a:pt x="1872" y="3776"/>
                          </a:lnTo>
                          <a:lnTo>
                            <a:pt x="1888" y="2576"/>
                          </a:lnTo>
                          <a:cubicBezTo>
                            <a:pt x="1889" y="2559"/>
                            <a:pt x="1903" y="2544"/>
                            <a:pt x="1920" y="2544"/>
                          </a:cubicBezTo>
                          <a:cubicBezTo>
                            <a:pt x="1938" y="2544"/>
                            <a:pt x="1952" y="2559"/>
                            <a:pt x="1952" y="2576"/>
                          </a:cubicBezTo>
                          <a:lnTo>
                            <a:pt x="1968" y="3728"/>
                          </a:lnTo>
                          <a:lnTo>
                            <a:pt x="1904" y="3728"/>
                          </a:lnTo>
                          <a:lnTo>
                            <a:pt x="1920" y="2736"/>
                          </a:lnTo>
                          <a:cubicBezTo>
                            <a:pt x="1921" y="2719"/>
                            <a:pt x="1935" y="2705"/>
                            <a:pt x="1952" y="2704"/>
                          </a:cubicBezTo>
                          <a:cubicBezTo>
                            <a:pt x="1969" y="2704"/>
                            <a:pt x="1984" y="2718"/>
                            <a:pt x="1984" y="2735"/>
                          </a:cubicBezTo>
                          <a:lnTo>
                            <a:pt x="2000" y="3103"/>
                          </a:lnTo>
                          <a:lnTo>
                            <a:pt x="1936" y="3104"/>
                          </a:lnTo>
                          <a:lnTo>
                            <a:pt x="1952" y="1376"/>
                          </a:lnTo>
                          <a:cubicBezTo>
                            <a:pt x="1953" y="1359"/>
                            <a:pt x="1967" y="1344"/>
                            <a:pt x="1984" y="1344"/>
                          </a:cubicBezTo>
                          <a:cubicBezTo>
                            <a:pt x="2002" y="1344"/>
                            <a:pt x="2016" y="1359"/>
                            <a:pt x="2016" y="1376"/>
                          </a:cubicBezTo>
                          <a:lnTo>
                            <a:pt x="2032" y="3168"/>
                          </a:lnTo>
                          <a:lnTo>
                            <a:pt x="1970" y="3158"/>
                          </a:lnTo>
                          <a:lnTo>
                            <a:pt x="1986" y="3110"/>
                          </a:lnTo>
                          <a:lnTo>
                            <a:pt x="1984" y="3120"/>
                          </a:lnTo>
                          <a:lnTo>
                            <a:pt x="2000" y="2272"/>
                          </a:lnTo>
                          <a:cubicBezTo>
                            <a:pt x="2001" y="2254"/>
                            <a:pt x="2015" y="2240"/>
                            <a:pt x="2033" y="2240"/>
                          </a:cubicBezTo>
                          <a:cubicBezTo>
                            <a:pt x="2050" y="2241"/>
                            <a:pt x="2064" y="2255"/>
                            <a:pt x="2064" y="2272"/>
                          </a:cubicBezTo>
                          <a:lnTo>
                            <a:pt x="2080" y="4048"/>
                          </a:lnTo>
                          <a:lnTo>
                            <a:pt x="2016" y="4048"/>
                          </a:lnTo>
                          <a:lnTo>
                            <a:pt x="2032" y="1936"/>
                          </a:lnTo>
                          <a:cubicBezTo>
                            <a:pt x="2033" y="1919"/>
                            <a:pt x="2046" y="1905"/>
                            <a:pt x="2064" y="1904"/>
                          </a:cubicBezTo>
                          <a:cubicBezTo>
                            <a:pt x="2081" y="1904"/>
                            <a:pt x="2096" y="1918"/>
                            <a:pt x="2096" y="1935"/>
                          </a:cubicBezTo>
                          <a:lnTo>
                            <a:pt x="2112" y="2255"/>
                          </a:lnTo>
                          <a:lnTo>
                            <a:pt x="2128" y="3152"/>
                          </a:lnTo>
                          <a:lnTo>
                            <a:pt x="2064" y="3152"/>
                          </a:lnTo>
                          <a:lnTo>
                            <a:pt x="2080" y="2448"/>
                          </a:lnTo>
                          <a:cubicBezTo>
                            <a:pt x="2081" y="2430"/>
                            <a:pt x="2095" y="2416"/>
                            <a:pt x="2112" y="2416"/>
                          </a:cubicBezTo>
                          <a:cubicBezTo>
                            <a:pt x="2130" y="2416"/>
                            <a:pt x="2144" y="2430"/>
                            <a:pt x="2144" y="2448"/>
                          </a:cubicBezTo>
                          <a:lnTo>
                            <a:pt x="2176" y="3888"/>
                          </a:lnTo>
                          <a:lnTo>
                            <a:pt x="2112" y="3888"/>
                          </a:lnTo>
                          <a:lnTo>
                            <a:pt x="2128" y="2368"/>
                          </a:lnTo>
                          <a:cubicBezTo>
                            <a:pt x="2129" y="2351"/>
                            <a:pt x="2143" y="2336"/>
                            <a:pt x="2161" y="2336"/>
                          </a:cubicBezTo>
                          <a:cubicBezTo>
                            <a:pt x="2178" y="2337"/>
                            <a:pt x="2192" y="2351"/>
                            <a:pt x="2192" y="2368"/>
                          </a:cubicBezTo>
                          <a:lnTo>
                            <a:pt x="2208" y="6208"/>
                          </a:lnTo>
                          <a:lnTo>
                            <a:pt x="2144" y="6208"/>
                          </a:lnTo>
                          <a:lnTo>
                            <a:pt x="2160" y="3360"/>
                          </a:lnTo>
                          <a:cubicBezTo>
                            <a:pt x="2161" y="3343"/>
                            <a:pt x="2175" y="3329"/>
                            <a:pt x="2192" y="3328"/>
                          </a:cubicBezTo>
                          <a:cubicBezTo>
                            <a:pt x="2210" y="3328"/>
                            <a:pt x="2224" y="3342"/>
                            <a:pt x="2224" y="3360"/>
                          </a:cubicBezTo>
                          <a:lnTo>
                            <a:pt x="2240" y="4208"/>
                          </a:lnTo>
                          <a:lnTo>
                            <a:pt x="2176" y="4208"/>
                          </a:lnTo>
                          <a:lnTo>
                            <a:pt x="2192" y="3472"/>
                          </a:lnTo>
                          <a:cubicBezTo>
                            <a:pt x="2193" y="3455"/>
                            <a:pt x="2206" y="3442"/>
                            <a:pt x="2222" y="3441"/>
                          </a:cubicBezTo>
                          <a:cubicBezTo>
                            <a:pt x="2239" y="3439"/>
                            <a:pt x="2253" y="3451"/>
                            <a:pt x="2256" y="3467"/>
                          </a:cubicBezTo>
                          <a:lnTo>
                            <a:pt x="2272" y="3563"/>
                          </a:lnTo>
                          <a:lnTo>
                            <a:pt x="2208" y="3567"/>
                          </a:lnTo>
                          <a:lnTo>
                            <a:pt x="2224" y="3039"/>
                          </a:lnTo>
                          <a:cubicBezTo>
                            <a:pt x="2225" y="3022"/>
                            <a:pt x="2239" y="3009"/>
                            <a:pt x="2256" y="3008"/>
                          </a:cubicBezTo>
                          <a:cubicBezTo>
                            <a:pt x="2274" y="3008"/>
                            <a:pt x="2288" y="3022"/>
                            <a:pt x="2288" y="3039"/>
                          </a:cubicBezTo>
                          <a:lnTo>
                            <a:pt x="2304" y="3439"/>
                          </a:lnTo>
                          <a:lnTo>
                            <a:pt x="2240" y="3440"/>
                          </a:lnTo>
                          <a:lnTo>
                            <a:pt x="2256" y="2192"/>
                          </a:lnTo>
                          <a:cubicBezTo>
                            <a:pt x="2257" y="2175"/>
                            <a:pt x="2271" y="2160"/>
                            <a:pt x="2289" y="2160"/>
                          </a:cubicBezTo>
                          <a:cubicBezTo>
                            <a:pt x="2306" y="2161"/>
                            <a:pt x="2320" y="2175"/>
                            <a:pt x="2320" y="2192"/>
                          </a:cubicBezTo>
                          <a:lnTo>
                            <a:pt x="2336" y="4960"/>
                          </a:lnTo>
                          <a:lnTo>
                            <a:pt x="2272" y="4960"/>
                          </a:lnTo>
                          <a:lnTo>
                            <a:pt x="2288" y="2144"/>
                          </a:lnTo>
                          <a:cubicBezTo>
                            <a:pt x="2289" y="2127"/>
                            <a:pt x="2303" y="2113"/>
                            <a:pt x="2320" y="2112"/>
                          </a:cubicBezTo>
                          <a:cubicBezTo>
                            <a:pt x="2338" y="2112"/>
                            <a:pt x="2352" y="2126"/>
                            <a:pt x="2352" y="2144"/>
                          </a:cubicBezTo>
                          <a:lnTo>
                            <a:pt x="2368" y="3200"/>
                          </a:lnTo>
                          <a:lnTo>
                            <a:pt x="2384" y="3760"/>
                          </a:lnTo>
                          <a:lnTo>
                            <a:pt x="2320" y="3760"/>
                          </a:lnTo>
                          <a:lnTo>
                            <a:pt x="2336" y="3200"/>
                          </a:lnTo>
                          <a:cubicBezTo>
                            <a:pt x="2337" y="3182"/>
                            <a:pt x="2351" y="3168"/>
                            <a:pt x="2369" y="3168"/>
                          </a:cubicBezTo>
                          <a:cubicBezTo>
                            <a:pt x="2386" y="3169"/>
                            <a:pt x="2400" y="3183"/>
                            <a:pt x="2400" y="3200"/>
                          </a:cubicBezTo>
                          <a:lnTo>
                            <a:pt x="2416" y="4320"/>
                          </a:lnTo>
                          <a:lnTo>
                            <a:pt x="2352" y="4320"/>
                          </a:lnTo>
                          <a:lnTo>
                            <a:pt x="2368" y="3696"/>
                          </a:lnTo>
                          <a:lnTo>
                            <a:pt x="2384" y="2128"/>
                          </a:lnTo>
                          <a:cubicBezTo>
                            <a:pt x="2385" y="2111"/>
                            <a:pt x="2399" y="2096"/>
                            <a:pt x="2416" y="2096"/>
                          </a:cubicBezTo>
                          <a:cubicBezTo>
                            <a:pt x="2434" y="2096"/>
                            <a:pt x="2448" y="2111"/>
                            <a:pt x="2448" y="2128"/>
                          </a:cubicBezTo>
                          <a:lnTo>
                            <a:pt x="2464" y="3680"/>
                          </a:lnTo>
                          <a:lnTo>
                            <a:pt x="2401" y="3677"/>
                          </a:lnTo>
                          <a:lnTo>
                            <a:pt x="2417" y="3517"/>
                          </a:lnTo>
                          <a:cubicBezTo>
                            <a:pt x="2418" y="3500"/>
                            <a:pt x="2433" y="3488"/>
                            <a:pt x="2450" y="3488"/>
                          </a:cubicBezTo>
                          <a:cubicBezTo>
                            <a:pt x="2467" y="3489"/>
                            <a:pt x="2480" y="3503"/>
                            <a:pt x="2480" y="3520"/>
                          </a:cubicBezTo>
                          <a:lnTo>
                            <a:pt x="2496" y="4688"/>
                          </a:lnTo>
                          <a:lnTo>
                            <a:pt x="2432" y="4688"/>
                          </a:lnTo>
                          <a:lnTo>
                            <a:pt x="2448" y="1360"/>
                          </a:lnTo>
                          <a:cubicBezTo>
                            <a:pt x="2449" y="1343"/>
                            <a:pt x="2463" y="1328"/>
                            <a:pt x="2480" y="1328"/>
                          </a:cubicBezTo>
                          <a:cubicBezTo>
                            <a:pt x="2498" y="1328"/>
                            <a:pt x="2512" y="1343"/>
                            <a:pt x="2512" y="1360"/>
                          </a:cubicBezTo>
                          <a:lnTo>
                            <a:pt x="2528" y="4800"/>
                          </a:lnTo>
                          <a:lnTo>
                            <a:pt x="2464" y="4800"/>
                          </a:lnTo>
                          <a:lnTo>
                            <a:pt x="2480" y="3552"/>
                          </a:lnTo>
                          <a:lnTo>
                            <a:pt x="2513" y="2927"/>
                          </a:lnTo>
                          <a:lnTo>
                            <a:pt x="2528" y="2479"/>
                          </a:lnTo>
                          <a:lnTo>
                            <a:pt x="2544" y="32"/>
                          </a:lnTo>
                          <a:cubicBezTo>
                            <a:pt x="2545" y="15"/>
                            <a:pt x="2559" y="0"/>
                            <a:pt x="2577" y="0"/>
                          </a:cubicBezTo>
                          <a:cubicBezTo>
                            <a:pt x="2594" y="1"/>
                            <a:pt x="2608" y="15"/>
                            <a:pt x="2608" y="32"/>
                          </a:cubicBezTo>
                          <a:lnTo>
                            <a:pt x="2624" y="6256"/>
                          </a:lnTo>
                          <a:lnTo>
                            <a:pt x="2560" y="6256"/>
                          </a:lnTo>
                          <a:lnTo>
                            <a:pt x="2576" y="5056"/>
                          </a:lnTo>
                          <a:lnTo>
                            <a:pt x="2592" y="2592"/>
                          </a:lnTo>
                          <a:cubicBezTo>
                            <a:pt x="2593" y="2575"/>
                            <a:pt x="2607" y="2560"/>
                            <a:pt x="2624" y="2560"/>
                          </a:cubicBezTo>
                          <a:cubicBezTo>
                            <a:pt x="2642" y="2560"/>
                            <a:pt x="2656" y="2575"/>
                            <a:pt x="2656" y="2592"/>
                          </a:cubicBezTo>
                          <a:lnTo>
                            <a:pt x="2672" y="4672"/>
                          </a:lnTo>
                          <a:lnTo>
                            <a:pt x="2608" y="4672"/>
                          </a:lnTo>
                          <a:lnTo>
                            <a:pt x="2624" y="3056"/>
                          </a:lnTo>
                          <a:lnTo>
                            <a:pt x="2641" y="2719"/>
                          </a:lnTo>
                          <a:lnTo>
                            <a:pt x="2656" y="2303"/>
                          </a:lnTo>
                          <a:cubicBezTo>
                            <a:pt x="2657" y="2286"/>
                            <a:pt x="2671" y="2273"/>
                            <a:pt x="2688" y="2272"/>
                          </a:cubicBezTo>
                          <a:cubicBezTo>
                            <a:pt x="2706" y="2272"/>
                            <a:pt x="2720" y="2286"/>
                            <a:pt x="2720" y="2303"/>
                          </a:cubicBezTo>
                          <a:lnTo>
                            <a:pt x="2736" y="2655"/>
                          </a:lnTo>
                          <a:lnTo>
                            <a:pt x="2752" y="5168"/>
                          </a:lnTo>
                          <a:lnTo>
                            <a:pt x="2688" y="5168"/>
                          </a:lnTo>
                          <a:lnTo>
                            <a:pt x="2704" y="1888"/>
                          </a:lnTo>
                          <a:cubicBezTo>
                            <a:pt x="2705" y="1871"/>
                            <a:pt x="2719" y="1856"/>
                            <a:pt x="2736" y="1856"/>
                          </a:cubicBezTo>
                          <a:cubicBezTo>
                            <a:pt x="2754" y="1856"/>
                            <a:pt x="2768" y="1871"/>
                            <a:pt x="2768" y="1888"/>
                          </a:cubicBezTo>
                          <a:lnTo>
                            <a:pt x="2784" y="3968"/>
                          </a:lnTo>
                          <a:lnTo>
                            <a:pt x="2800" y="4992"/>
                          </a:lnTo>
                          <a:lnTo>
                            <a:pt x="2736" y="4992"/>
                          </a:lnTo>
                          <a:lnTo>
                            <a:pt x="2752" y="2208"/>
                          </a:lnTo>
                          <a:lnTo>
                            <a:pt x="2769" y="1950"/>
                          </a:lnTo>
                          <a:cubicBezTo>
                            <a:pt x="2770" y="1933"/>
                            <a:pt x="2784" y="1920"/>
                            <a:pt x="2801" y="1920"/>
                          </a:cubicBezTo>
                          <a:cubicBezTo>
                            <a:pt x="2818" y="1921"/>
                            <a:pt x="2832" y="1935"/>
                            <a:pt x="2832" y="1952"/>
                          </a:cubicBezTo>
                          <a:lnTo>
                            <a:pt x="2848" y="2720"/>
                          </a:lnTo>
                          <a:lnTo>
                            <a:pt x="2785" y="2719"/>
                          </a:lnTo>
                          <a:lnTo>
                            <a:pt x="2801" y="2415"/>
                          </a:lnTo>
                          <a:cubicBezTo>
                            <a:pt x="2801" y="2398"/>
                            <a:pt x="2816" y="2384"/>
                            <a:pt x="2833" y="2384"/>
                          </a:cubicBezTo>
                          <a:cubicBezTo>
                            <a:pt x="2850" y="2385"/>
                            <a:pt x="2864" y="2399"/>
                            <a:pt x="2864" y="2416"/>
                          </a:cubicBezTo>
                          <a:lnTo>
                            <a:pt x="2880" y="4192"/>
                          </a:lnTo>
                          <a:lnTo>
                            <a:pt x="2816" y="4192"/>
                          </a:lnTo>
                          <a:lnTo>
                            <a:pt x="2832" y="3568"/>
                          </a:lnTo>
                          <a:lnTo>
                            <a:pt x="2848" y="1648"/>
                          </a:lnTo>
                          <a:cubicBezTo>
                            <a:pt x="2849" y="1631"/>
                            <a:pt x="2863" y="1617"/>
                            <a:pt x="2880" y="1616"/>
                          </a:cubicBezTo>
                          <a:cubicBezTo>
                            <a:pt x="2898" y="1616"/>
                            <a:pt x="2912" y="1630"/>
                            <a:pt x="2912" y="1648"/>
                          </a:cubicBezTo>
                          <a:lnTo>
                            <a:pt x="2928" y="2208"/>
                          </a:lnTo>
                          <a:lnTo>
                            <a:pt x="2944" y="3664"/>
                          </a:lnTo>
                          <a:lnTo>
                            <a:pt x="2976" y="4158"/>
                          </a:lnTo>
                          <a:lnTo>
                            <a:pt x="2992" y="4543"/>
                          </a:lnTo>
                          <a:lnTo>
                            <a:pt x="2929" y="4540"/>
                          </a:lnTo>
                          <a:lnTo>
                            <a:pt x="2945" y="4412"/>
                          </a:lnTo>
                          <a:lnTo>
                            <a:pt x="2960" y="1600"/>
                          </a:lnTo>
                          <a:cubicBezTo>
                            <a:pt x="2961" y="1583"/>
                            <a:pt x="2975" y="1568"/>
                            <a:pt x="2992" y="1568"/>
                          </a:cubicBezTo>
                          <a:cubicBezTo>
                            <a:pt x="3010" y="1568"/>
                            <a:pt x="3024" y="1583"/>
                            <a:pt x="3024" y="1600"/>
                          </a:cubicBezTo>
                          <a:lnTo>
                            <a:pt x="3040" y="5792"/>
                          </a:lnTo>
                          <a:lnTo>
                            <a:pt x="2976" y="5792"/>
                          </a:lnTo>
                          <a:lnTo>
                            <a:pt x="2992" y="2080"/>
                          </a:lnTo>
                          <a:cubicBezTo>
                            <a:pt x="2993" y="2063"/>
                            <a:pt x="3007" y="2049"/>
                            <a:pt x="3024" y="2048"/>
                          </a:cubicBezTo>
                          <a:cubicBezTo>
                            <a:pt x="3041" y="2048"/>
                            <a:pt x="3056" y="2062"/>
                            <a:pt x="3056" y="2079"/>
                          </a:cubicBezTo>
                          <a:lnTo>
                            <a:pt x="3072" y="2479"/>
                          </a:lnTo>
                          <a:lnTo>
                            <a:pt x="3088" y="3216"/>
                          </a:lnTo>
                          <a:lnTo>
                            <a:pt x="3104" y="3390"/>
                          </a:lnTo>
                          <a:lnTo>
                            <a:pt x="3120" y="3759"/>
                          </a:lnTo>
                          <a:lnTo>
                            <a:pt x="3056" y="3760"/>
                          </a:lnTo>
                          <a:lnTo>
                            <a:pt x="3072" y="2544"/>
                          </a:lnTo>
                          <a:cubicBezTo>
                            <a:pt x="3073" y="2527"/>
                            <a:pt x="3087" y="2512"/>
                            <a:pt x="3105" y="2512"/>
                          </a:cubicBezTo>
                          <a:cubicBezTo>
                            <a:pt x="3122" y="2513"/>
                            <a:pt x="3136" y="2527"/>
                            <a:pt x="3136" y="2544"/>
                          </a:cubicBezTo>
                          <a:lnTo>
                            <a:pt x="3152" y="4288"/>
                          </a:lnTo>
                          <a:lnTo>
                            <a:pt x="3088" y="4288"/>
                          </a:lnTo>
                          <a:lnTo>
                            <a:pt x="3104" y="3152"/>
                          </a:lnTo>
                          <a:cubicBezTo>
                            <a:pt x="3105" y="3135"/>
                            <a:pt x="3119" y="3121"/>
                            <a:pt x="3136" y="3120"/>
                          </a:cubicBezTo>
                          <a:cubicBezTo>
                            <a:pt x="3153" y="3120"/>
                            <a:pt x="3168" y="3134"/>
                            <a:pt x="3168" y="3151"/>
                          </a:cubicBezTo>
                          <a:lnTo>
                            <a:pt x="3184" y="3551"/>
                          </a:lnTo>
                          <a:lnTo>
                            <a:pt x="3120" y="3552"/>
                          </a:lnTo>
                          <a:lnTo>
                            <a:pt x="3136" y="688"/>
                          </a:lnTo>
                          <a:cubicBezTo>
                            <a:pt x="3137" y="671"/>
                            <a:pt x="3151" y="656"/>
                            <a:pt x="3168" y="656"/>
                          </a:cubicBezTo>
                          <a:cubicBezTo>
                            <a:pt x="3186" y="656"/>
                            <a:pt x="3200" y="671"/>
                            <a:pt x="3200" y="688"/>
                          </a:cubicBezTo>
                          <a:lnTo>
                            <a:pt x="3216" y="2880"/>
                          </a:lnTo>
                          <a:lnTo>
                            <a:pt x="3232" y="3037"/>
                          </a:lnTo>
                          <a:lnTo>
                            <a:pt x="3168" y="3040"/>
                          </a:lnTo>
                          <a:lnTo>
                            <a:pt x="3184" y="1872"/>
                          </a:lnTo>
                          <a:cubicBezTo>
                            <a:pt x="3185" y="1855"/>
                            <a:pt x="3199" y="1840"/>
                            <a:pt x="3216" y="1840"/>
                          </a:cubicBezTo>
                          <a:cubicBezTo>
                            <a:pt x="3234" y="1840"/>
                            <a:pt x="3248" y="1854"/>
                            <a:pt x="3248" y="1872"/>
                          </a:cubicBezTo>
                          <a:lnTo>
                            <a:pt x="3264" y="2864"/>
                          </a:lnTo>
                          <a:lnTo>
                            <a:pt x="3280" y="4176"/>
                          </a:lnTo>
                          <a:lnTo>
                            <a:pt x="3216" y="4176"/>
                          </a:lnTo>
                          <a:lnTo>
                            <a:pt x="3232" y="2880"/>
                          </a:lnTo>
                          <a:cubicBezTo>
                            <a:pt x="3233" y="2863"/>
                            <a:pt x="3247" y="2848"/>
                            <a:pt x="3264" y="2848"/>
                          </a:cubicBezTo>
                          <a:cubicBezTo>
                            <a:pt x="3282" y="2848"/>
                            <a:pt x="3296" y="2863"/>
                            <a:pt x="3296" y="2880"/>
                          </a:cubicBezTo>
                          <a:lnTo>
                            <a:pt x="3312" y="4288"/>
                          </a:lnTo>
                          <a:lnTo>
                            <a:pt x="3328" y="6048"/>
                          </a:lnTo>
                          <a:lnTo>
                            <a:pt x="3264" y="6048"/>
                          </a:lnTo>
                          <a:lnTo>
                            <a:pt x="3280" y="3232"/>
                          </a:lnTo>
                          <a:cubicBezTo>
                            <a:pt x="3281" y="3216"/>
                            <a:pt x="3293" y="3202"/>
                            <a:pt x="3310" y="3201"/>
                          </a:cubicBezTo>
                          <a:cubicBezTo>
                            <a:pt x="3327" y="3199"/>
                            <a:pt x="3342" y="3211"/>
                            <a:pt x="3344" y="3228"/>
                          </a:cubicBezTo>
                          <a:lnTo>
                            <a:pt x="3376" y="3436"/>
                          </a:lnTo>
                          <a:lnTo>
                            <a:pt x="3375" y="3430"/>
                          </a:lnTo>
                          <a:lnTo>
                            <a:pt x="3391" y="3478"/>
                          </a:lnTo>
                          <a:cubicBezTo>
                            <a:pt x="3392" y="3481"/>
                            <a:pt x="3392" y="3485"/>
                            <a:pt x="3392" y="3488"/>
                          </a:cubicBezTo>
                          <a:lnTo>
                            <a:pt x="3408" y="4720"/>
                          </a:lnTo>
                          <a:cubicBezTo>
                            <a:pt x="3409" y="4738"/>
                            <a:pt x="3395" y="4752"/>
                            <a:pt x="3377" y="4752"/>
                          </a:cubicBezTo>
                          <a:cubicBezTo>
                            <a:pt x="3359" y="4753"/>
                            <a:pt x="3345" y="4739"/>
                            <a:pt x="3344" y="4721"/>
                          </a:cubicBezTo>
                          <a:lnTo>
                            <a:pt x="3328" y="3489"/>
                          </a:lnTo>
                          <a:lnTo>
                            <a:pt x="3330" y="3499"/>
                          </a:lnTo>
                          <a:lnTo>
                            <a:pt x="3314" y="3451"/>
                          </a:lnTo>
                          <a:cubicBezTo>
                            <a:pt x="3314" y="3449"/>
                            <a:pt x="3313" y="3447"/>
                            <a:pt x="3313" y="3445"/>
                          </a:cubicBezTo>
                          <a:lnTo>
                            <a:pt x="3281" y="3237"/>
                          </a:lnTo>
                          <a:lnTo>
                            <a:pt x="3344" y="3233"/>
                          </a:lnTo>
                          <a:lnTo>
                            <a:pt x="3328" y="6049"/>
                          </a:lnTo>
                          <a:cubicBezTo>
                            <a:pt x="3328" y="6066"/>
                            <a:pt x="3314" y="6080"/>
                            <a:pt x="3297" y="6080"/>
                          </a:cubicBezTo>
                          <a:cubicBezTo>
                            <a:pt x="3279" y="6080"/>
                            <a:pt x="3265" y="6066"/>
                            <a:pt x="3264" y="6049"/>
                          </a:cubicBezTo>
                          <a:lnTo>
                            <a:pt x="3248" y="4289"/>
                          </a:lnTo>
                          <a:lnTo>
                            <a:pt x="3232" y="2881"/>
                          </a:lnTo>
                          <a:lnTo>
                            <a:pt x="3296" y="2881"/>
                          </a:lnTo>
                          <a:lnTo>
                            <a:pt x="3280" y="4177"/>
                          </a:lnTo>
                          <a:cubicBezTo>
                            <a:pt x="3280" y="4194"/>
                            <a:pt x="3266" y="4208"/>
                            <a:pt x="3248" y="4208"/>
                          </a:cubicBezTo>
                          <a:cubicBezTo>
                            <a:pt x="3231" y="4208"/>
                            <a:pt x="3217" y="4194"/>
                            <a:pt x="3216" y="4177"/>
                          </a:cubicBezTo>
                          <a:lnTo>
                            <a:pt x="3200" y="2865"/>
                          </a:lnTo>
                          <a:lnTo>
                            <a:pt x="3184" y="1873"/>
                          </a:lnTo>
                          <a:lnTo>
                            <a:pt x="3248" y="1873"/>
                          </a:lnTo>
                          <a:lnTo>
                            <a:pt x="3232" y="3041"/>
                          </a:lnTo>
                          <a:cubicBezTo>
                            <a:pt x="3232" y="3058"/>
                            <a:pt x="3219" y="3072"/>
                            <a:pt x="3202" y="3072"/>
                          </a:cubicBezTo>
                          <a:cubicBezTo>
                            <a:pt x="3185" y="3073"/>
                            <a:pt x="3170" y="3061"/>
                            <a:pt x="3169" y="3044"/>
                          </a:cubicBezTo>
                          <a:lnTo>
                            <a:pt x="3152" y="2881"/>
                          </a:lnTo>
                          <a:lnTo>
                            <a:pt x="3136" y="689"/>
                          </a:lnTo>
                          <a:lnTo>
                            <a:pt x="3200" y="689"/>
                          </a:lnTo>
                          <a:lnTo>
                            <a:pt x="3184" y="3553"/>
                          </a:lnTo>
                          <a:cubicBezTo>
                            <a:pt x="3184" y="3570"/>
                            <a:pt x="3170" y="3584"/>
                            <a:pt x="3153" y="3584"/>
                          </a:cubicBezTo>
                          <a:cubicBezTo>
                            <a:pt x="3136" y="3585"/>
                            <a:pt x="3121" y="3571"/>
                            <a:pt x="3120" y="3554"/>
                          </a:cubicBezTo>
                          <a:lnTo>
                            <a:pt x="3104" y="3154"/>
                          </a:lnTo>
                          <a:lnTo>
                            <a:pt x="3168" y="3153"/>
                          </a:lnTo>
                          <a:lnTo>
                            <a:pt x="3152" y="4289"/>
                          </a:lnTo>
                          <a:cubicBezTo>
                            <a:pt x="3152" y="4306"/>
                            <a:pt x="3138" y="4321"/>
                            <a:pt x="3120" y="4320"/>
                          </a:cubicBezTo>
                          <a:cubicBezTo>
                            <a:pt x="3103" y="4320"/>
                            <a:pt x="3089" y="4306"/>
                            <a:pt x="3088" y="4289"/>
                          </a:cubicBezTo>
                          <a:lnTo>
                            <a:pt x="3072" y="2545"/>
                          </a:lnTo>
                          <a:lnTo>
                            <a:pt x="3136" y="2545"/>
                          </a:lnTo>
                          <a:lnTo>
                            <a:pt x="3120" y="3761"/>
                          </a:lnTo>
                          <a:cubicBezTo>
                            <a:pt x="3120" y="3778"/>
                            <a:pt x="3106" y="3792"/>
                            <a:pt x="3089" y="3792"/>
                          </a:cubicBezTo>
                          <a:cubicBezTo>
                            <a:pt x="3072" y="3793"/>
                            <a:pt x="3057" y="3779"/>
                            <a:pt x="3056" y="3762"/>
                          </a:cubicBezTo>
                          <a:lnTo>
                            <a:pt x="3041" y="3395"/>
                          </a:lnTo>
                          <a:lnTo>
                            <a:pt x="3024" y="3217"/>
                          </a:lnTo>
                          <a:lnTo>
                            <a:pt x="3008" y="2482"/>
                          </a:lnTo>
                          <a:lnTo>
                            <a:pt x="2992" y="2082"/>
                          </a:lnTo>
                          <a:lnTo>
                            <a:pt x="3056" y="2081"/>
                          </a:lnTo>
                          <a:lnTo>
                            <a:pt x="3040" y="5793"/>
                          </a:lnTo>
                          <a:cubicBezTo>
                            <a:pt x="3040" y="5810"/>
                            <a:pt x="3026" y="5824"/>
                            <a:pt x="3008" y="5824"/>
                          </a:cubicBezTo>
                          <a:cubicBezTo>
                            <a:pt x="2991" y="5824"/>
                            <a:pt x="2977" y="5810"/>
                            <a:pt x="2976" y="5793"/>
                          </a:cubicBezTo>
                          <a:lnTo>
                            <a:pt x="2960" y="1601"/>
                          </a:lnTo>
                          <a:lnTo>
                            <a:pt x="3024" y="1601"/>
                          </a:lnTo>
                          <a:lnTo>
                            <a:pt x="3008" y="4420"/>
                          </a:lnTo>
                          <a:lnTo>
                            <a:pt x="2992" y="4548"/>
                          </a:lnTo>
                          <a:cubicBezTo>
                            <a:pt x="2990" y="4565"/>
                            <a:pt x="2976" y="4577"/>
                            <a:pt x="2959" y="4576"/>
                          </a:cubicBezTo>
                          <a:cubicBezTo>
                            <a:pt x="2943" y="4576"/>
                            <a:pt x="2929" y="4562"/>
                            <a:pt x="2928" y="4546"/>
                          </a:cubicBezTo>
                          <a:lnTo>
                            <a:pt x="2913" y="4163"/>
                          </a:lnTo>
                          <a:lnTo>
                            <a:pt x="2880" y="3665"/>
                          </a:lnTo>
                          <a:lnTo>
                            <a:pt x="2864" y="2209"/>
                          </a:lnTo>
                          <a:lnTo>
                            <a:pt x="2848" y="1649"/>
                          </a:lnTo>
                          <a:lnTo>
                            <a:pt x="2912" y="1649"/>
                          </a:lnTo>
                          <a:lnTo>
                            <a:pt x="2896" y="3569"/>
                          </a:lnTo>
                          <a:lnTo>
                            <a:pt x="2880" y="4193"/>
                          </a:lnTo>
                          <a:cubicBezTo>
                            <a:pt x="2880" y="4211"/>
                            <a:pt x="2866" y="4225"/>
                            <a:pt x="2848" y="4224"/>
                          </a:cubicBezTo>
                          <a:cubicBezTo>
                            <a:pt x="2831" y="4224"/>
                            <a:pt x="2817" y="4210"/>
                            <a:pt x="2816" y="4193"/>
                          </a:cubicBezTo>
                          <a:lnTo>
                            <a:pt x="2800" y="2417"/>
                          </a:lnTo>
                          <a:lnTo>
                            <a:pt x="2864" y="2418"/>
                          </a:lnTo>
                          <a:lnTo>
                            <a:pt x="2848" y="2722"/>
                          </a:lnTo>
                          <a:cubicBezTo>
                            <a:pt x="2848" y="2739"/>
                            <a:pt x="2833" y="2753"/>
                            <a:pt x="2816" y="2752"/>
                          </a:cubicBezTo>
                          <a:cubicBezTo>
                            <a:pt x="2799" y="2752"/>
                            <a:pt x="2785" y="2738"/>
                            <a:pt x="2784" y="2721"/>
                          </a:cubicBezTo>
                          <a:lnTo>
                            <a:pt x="2768" y="1953"/>
                          </a:lnTo>
                          <a:lnTo>
                            <a:pt x="2832" y="1954"/>
                          </a:lnTo>
                          <a:lnTo>
                            <a:pt x="2816" y="2209"/>
                          </a:lnTo>
                          <a:lnTo>
                            <a:pt x="2800" y="4993"/>
                          </a:lnTo>
                          <a:cubicBezTo>
                            <a:pt x="2800" y="5010"/>
                            <a:pt x="2786" y="5024"/>
                            <a:pt x="2769" y="5024"/>
                          </a:cubicBezTo>
                          <a:cubicBezTo>
                            <a:pt x="2751" y="5025"/>
                            <a:pt x="2737" y="5011"/>
                            <a:pt x="2736" y="4993"/>
                          </a:cubicBezTo>
                          <a:lnTo>
                            <a:pt x="2720" y="3969"/>
                          </a:lnTo>
                          <a:lnTo>
                            <a:pt x="2704" y="1889"/>
                          </a:lnTo>
                          <a:lnTo>
                            <a:pt x="2768" y="1889"/>
                          </a:lnTo>
                          <a:lnTo>
                            <a:pt x="2752" y="5169"/>
                          </a:lnTo>
                          <a:cubicBezTo>
                            <a:pt x="2752" y="5186"/>
                            <a:pt x="2738" y="5200"/>
                            <a:pt x="2720" y="5200"/>
                          </a:cubicBezTo>
                          <a:cubicBezTo>
                            <a:pt x="2703" y="5200"/>
                            <a:pt x="2689" y="5186"/>
                            <a:pt x="2688" y="5169"/>
                          </a:cubicBezTo>
                          <a:lnTo>
                            <a:pt x="2673" y="2658"/>
                          </a:lnTo>
                          <a:lnTo>
                            <a:pt x="2657" y="2306"/>
                          </a:lnTo>
                          <a:lnTo>
                            <a:pt x="2720" y="2306"/>
                          </a:lnTo>
                          <a:lnTo>
                            <a:pt x="2704" y="2722"/>
                          </a:lnTo>
                          <a:lnTo>
                            <a:pt x="2688" y="3057"/>
                          </a:lnTo>
                          <a:lnTo>
                            <a:pt x="2672" y="4673"/>
                          </a:lnTo>
                          <a:cubicBezTo>
                            <a:pt x="2672" y="4690"/>
                            <a:pt x="2658" y="4704"/>
                            <a:pt x="2640" y="4704"/>
                          </a:cubicBezTo>
                          <a:cubicBezTo>
                            <a:pt x="2623" y="4704"/>
                            <a:pt x="2609" y="4690"/>
                            <a:pt x="2608" y="4673"/>
                          </a:cubicBezTo>
                          <a:lnTo>
                            <a:pt x="2592" y="2593"/>
                          </a:lnTo>
                          <a:lnTo>
                            <a:pt x="2656" y="2593"/>
                          </a:lnTo>
                          <a:lnTo>
                            <a:pt x="2640" y="5057"/>
                          </a:lnTo>
                          <a:lnTo>
                            <a:pt x="2624" y="6257"/>
                          </a:lnTo>
                          <a:cubicBezTo>
                            <a:pt x="2624" y="6274"/>
                            <a:pt x="2610" y="6289"/>
                            <a:pt x="2592" y="6288"/>
                          </a:cubicBezTo>
                          <a:cubicBezTo>
                            <a:pt x="2575" y="6288"/>
                            <a:pt x="2561" y="6274"/>
                            <a:pt x="2560" y="6257"/>
                          </a:cubicBezTo>
                          <a:lnTo>
                            <a:pt x="2544" y="33"/>
                          </a:lnTo>
                          <a:lnTo>
                            <a:pt x="2608" y="33"/>
                          </a:lnTo>
                          <a:lnTo>
                            <a:pt x="2592" y="2482"/>
                          </a:lnTo>
                          <a:lnTo>
                            <a:pt x="2576" y="2930"/>
                          </a:lnTo>
                          <a:lnTo>
                            <a:pt x="2544" y="3553"/>
                          </a:lnTo>
                          <a:lnTo>
                            <a:pt x="2528" y="4801"/>
                          </a:lnTo>
                          <a:cubicBezTo>
                            <a:pt x="2528" y="4818"/>
                            <a:pt x="2514" y="4833"/>
                            <a:pt x="2496" y="4832"/>
                          </a:cubicBezTo>
                          <a:cubicBezTo>
                            <a:pt x="2479" y="4832"/>
                            <a:pt x="2465" y="4818"/>
                            <a:pt x="2464" y="4801"/>
                          </a:cubicBezTo>
                          <a:lnTo>
                            <a:pt x="2448" y="1361"/>
                          </a:lnTo>
                          <a:lnTo>
                            <a:pt x="2512" y="1361"/>
                          </a:lnTo>
                          <a:lnTo>
                            <a:pt x="2496" y="4689"/>
                          </a:lnTo>
                          <a:cubicBezTo>
                            <a:pt x="2496" y="4706"/>
                            <a:pt x="2482" y="4720"/>
                            <a:pt x="2465" y="4720"/>
                          </a:cubicBezTo>
                          <a:cubicBezTo>
                            <a:pt x="2447" y="4721"/>
                            <a:pt x="2433" y="4706"/>
                            <a:pt x="2432" y="4689"/>
                          </a:cubicBezTo>
                          <a:lnTo>
                            <a:pt x="2416" y="3521"/>
                          </a:lnTo>
                          <a:lnTo>
                            <a:pt x="2480" y="3524"/>
                          </a:lnTo>
                          <a:lnTo>
                            <a:pt x="2464" y="3684"/>
                          </a:lnTo>
                          <a:cubicBezTo>
                            <a:pt x="2463" y="3701"/>
                            <a:pt x="2448" y="3713"/>
                            <a:pt x="2431" y="3712"/>
                          </a:cubicBezTo>
                          <a:cubicBezTo>
                            <a:pt x="2414" y="3712"/>
                            <a:pt x="2401" y="3698"/>
                            <a:pt x="2400" y="3681"/>
                          </a:cubicBezTo>
                          <a:lnTo>
                            <a:pt x="2384" y="2129"/>
                          </a:lnTo>
                          <a:lnTo>
                            <a:pt x="2448" y="2129"/>
                          </a:lnTo>
                          <a:lnTo>
                            <a:pt x="2432" y="3697"/>
                          </a:lnTo>
                          <a:lnTo>
                            <a:pt x="2416" y="4321"/>
                          </a:lnTo>
                          <a:cubicBezTo>
                            <a:pt x="2416" y="4339"/>
                            <a:pt x="2402" y="4353"/>
                            <a:pt x="2384" y="4352"/>
                          </a:cubicBezTo>
                          <a:cubicBezTo>
                            <a:pt x="2367" y="4352"/>
                            <a:pt x="2353" y="4338"/>
                            <a:pt x="2352" y="4321"/>
                          </a:cubicBezTo>
                          <a:lnTo>
                            <a:pt x="2336" y="3201"/>
                          </a:lnTo>
                          <a:lnTo>
                            <a:pt x="2400" y="3201"/>
                          </a:lnTo>
                          <a:lnTo>
                            <a:pt x="2384" y="3761"/>
                          </a:lnTo>
                          <a:cubicBezTo>
                            <a:pt x="2384" y="3779"/>
                            <a:pt x="2370" y="3792"/>
                            <a:pt x="2352" y="3792"/>
                          </a:cubicBezTo>
                          <a:cubicBezTo>
                            <a:pt x="2335" y="3792"/>
                            <a:pt x="2321" y="3779"/>
                            <a:pt x="2320" y="3761"/>
                          </a:cubicBezTo>
                          <a:lnTo>
                            <a:pt x="2304" y="3201"/>
                          </a:lnTo>
                          <a:lnTo>
                            <a:pt x="2288" y="2145"/>
                          </a:lnTo>
                          <a:lnTo>
                            <a:pt x="2352" y="2145"/>
                          </a:lnTo>
                          <a:lnTo>
                            <a:pt x="2336" y="4961"/>
                          </a:lnTo>
                          <a:cubicBezTo>
                            <a:pt x="2336" y="4978"/>
                            <a:pt x="2322" y="4992"/>
                            <a:pt x="2304" y="4992"/>
                          </a:cubicBezTo>
                          <a:cubicBezTo>
                            <a:pt x="2287" y="4992"/>
                            <a:pt x="2273" y="4978"/>
                            <a:pt x="2272" y="4961"/>
                          </a:cubicBezTo>
                          <a:lnTo>
                            <a:pt x="2256" y="2193"/>
                          </a:lnTo>
                          <a:lnTo>
                            <a:pt x="2320" y="2193"/>
                          </a:lnTo>
                          <a:lnTo>
                            <a:pt x="2304" y="3441"/>
                          </a:lnTo>
                          <a:cubicBezTo>
                            <a:pt x="2304" y="3458"/>
                            <a:pt x="2290" y="3472"/>
                            <a:pt x="2273" y="3472"/>
                          </a:cubicBezTo>
                          <a:cubicBezTo>
                            <a:pt x="2256" y="3473"/>
                            <a:pt x="2241" y="3459"/>
                            <a:pt x="2240" y="3442"/>
                          </a:cubicBezTo>
                          <a:lnTo>
                            <a:pt x="2224" y="3042"/>
                          </a:lnTo>
                          <a:lnTo>
                            <a:pt x="2288" y="3041"/>
                          </a:lnTo>
                          <a:lnTo>
                            <a:pt x="2272" y="3569"/>
                          </a:lnTo>
                          <a:cubicBezTo>
                            <a:pt x="2272" y="3586"/>
                            <a:pt x="2259" y="3599"/>
                            <a:pt x="2243" y="3600"/>
                          </a:cubicBezTo>
                          <a:cubicBezTo>
                            <a:pt x="2226" y="3602"/>
                            <a:pt x="2212" y="3590"/>
                            <a:pt x="2209" y="3574"/>
                          </a:cubicBezTo>
                          <a:lnTo>
                            <a:pt x="2193" y="3478"/>
                          </a:lnTo>
                          <a:lnTo>
                            <a:pt x="2256" y="3473"/>
                          </a:lnTo>
                          <a:lnTo>
                            <a:pt x="2240" y="4209"/>
                          </a:lnTo>
                          <a:cubicBezTo>
                            <a:pt x="2240" y="4227"/>
                            <a:pt x="2226" y="4240"/>
                            <a:pt x="2208" y="4240"/>
                          </a:cubicBezTo>
                          <a:cubicBezTo>
                            <a:pt x="2191" y="4240"/>
                            <a:pt x="2177" y="4226"/>
                            <a:pt x="2176" y="4209"/>
                          </a:cubicBezTo>
                          <a:lnTo>
                            <a:pt x="2160" y="3361"/>
                          </a:lnTo>
                          <a:lnTo>
                            <a:pt x="2224" y="3361"/>
                          </a:lnTo>
                          <a:lnTo>
                            <a:pt x="2208" y="6209"/>
                          </a:lnTo>
                          <a:cubicBezTo>
                            <a:pt x="2208" y="6226"/>
                            <a:pt x="2194" y="6240"/>
                            <a:pt x="2176" y="6240"/>
                          </a:cubicBezTo>
                          <a:cubicBezTo>
                            <a:pt x="2159" y="6240"/>
                            <a:pt x="2145" y="6226"/>
                            <a:pt x="2144" y="6209"/>
                          </a:cubicBezTo>
                          <a:lnTo>
                            <a:pt x="2128" y="2369"/>
                          </a:lnTo>
                          <a:lnTo>
                            <a:pt x="2192" y="2369"/>
                          </a:lnTo>
                          <a:lnTo>
                            <a:pt x="2176" y="3889"/>
                          </a:lnTo>
                          <a:cubicBezTo>
                            <a:pt x="2176" y="3906"/>
                            <a:pt x="2162" y="3920"/>
                            <a:pt x="2145" y="3920"/>
                          </a:cubicBezTo>
                          <a:cubicBezTo>
                            <a:pt x="2127" y="3921"/>
                            <a:pt x="2113" y="3907"/>
                            <a:pt x="2112" y="3889"/>
                          </a:cubicBezTo>
                          <a:lnTo>
                            <a:pt x="2080" y="2449"/>
                          </a:lnTo>
                          <a:lnTo>
                            <a:pt x="2144" y="2449"/>
                          </a:lnTo>
                          <a:lnTo>
                            <a:pt x="2128" y="3153"/>
                          </a:lnTo>
                          <a:cubicBezTo>
                            <a:pt x="2128" y="3171"/>
                            <a:pt x="2114" y="3185"/>
                            <a:pt x="2096" y="3184"/>
                          </a:cubicBezTo>
                          <a:cubicBezTo>
                            <a:pt x="2079" y="3184"/>
                            <a:pt x="2065" y="3170"/>
                            <a:pt x="2064" y="3153"/>
                          </a:cubicBezTo>
                          <a:lnTo>
                            <a:pt x="2049" y="2258"/>
                          </a:lnTo>
                          <a:lnTo>
                            <a:pt x="2033" y="1938"/>
                          </a:lnTo>
                          <a:lnTo>
                            <a:pt x="2096" y="1937"/>
                          </a:lnTo>
                          <a:lnTo>
                            <a:pt x="2080" y="4049"/>
                          </a:lnTo>
                          <a:cubicBezTo>
                            <a:pt x="2080" y="4066"/>
                            <a:pt x="2066" y="4080"/>
                            <a:pt x="2048" y="4080"/>
                          </a:cubicBezTo>
                          <a:cubicBezTo>
                            <a:pt x="2031" y="4080"/>
                            <a:pt x="2017" y="4066"/>
                            <a:pt x="2016" y="4049"/>
                          </a:cubicBezTo>
                          <a:lnTo>
                            <a:pt x="2000" y="2273"/>
                          </a:lnTo>
                          <a:lnTo>
                            <a:pt x="2064" y="2273"/>
                          </a:lnTo>
                          <a:lnTo>
                            <a:pt x="2048" y="3121"/>
                          </a:lnTo>
                          <a:cubicBezTo>
                            <a:pt x="2048" y="3124"/>
                            <a:pt x="2048" y="3128"/>
                            <a:pt x="2047" y="3131"/>
                          </a:cubicBezTo>
                          <a:lnTo>
                            <a:pt x="2031" y="3179"/>
                          </a:lnTo>
                          <a:cubicBezTo>
                            <a:pt x="2026" y="3193"/>
                            <a:pt x="2011" y="3203"/>
                            <a:pt x="1995" y="3200"/>
                          </a:cubicBezTo>
                          <a:cubicBezTo>
                            <a:pt x="1980" y="3198"/>
                            <a:pt x="1969" y="3184"/>
                            <a:pt x="1968" y="3169"/>
                          </a:cubicBezTo>
                          <a:lnTo>
                            <a:pt x="1952" y="1377"/>
                          </a:lnTo>
                          <a:lnTo>
                            <a:pt x="2016" y="1377"/>
                          </a:lnTo>
                          <a:lnTo>
                            <a:pt x="2000" y="3105"/>
                          </a:lnTo>
                          <a:cubicBezTo>
                            <a:pt x="2000" y="3122"/>
                            <a:pt x="1986" y="3136"/>
                            <a:pt x="1969" y="3136"/>
                          </a:cubicBezTo>
                          <a:cubicBezTo>
                            <a:pt x="1952" y="3137"/>
                            <a:pt x="1937" y="3123"/>
                            <a:pt x="1936" y="3106"/>
                          </a:cubicBezTo>
                          <a:lnTo>
                            <a:pt x="1920" y="2738"/>
                          </a:lnTo>
                          <a:lnTo>
                            <a:pt x="1984" y="2737"/>
                          </a:lnTo>
                          <a:lnTo>
                            <a:pt x="1968" y="3729"/>
                          </a:lnTo>
                          <a:cubicBezTo>
                            <a:pt x="1968" y="3746"/>
                            <a:pt x="1954" y="3760"/>
                            <a:pt x="1936" y="3760"/>
                          </a:cubicBezTo>
                          <a:cubicBezTo>
                            <a:pt x="1919" y="3760"/>
                            <a:pt x="1905" y="3746"/>
                            <a:pt x="1904" y="3729"/>
                          </a:cubicBezTo>
                          <a:lnTo>
                            <a:pt x="1888" y="2577"/>
                          </a:lnTo>
                          <a:lnTo>
                            <a:pt x="1952" y="2577"/>
                          </a:lnTo>
                          <a:lnTo>
                            <a:pt x="1936" y="3777"/>
                          </a:lnTo>
                          <a:cubicBezTo>
                            <a:pt x="1936" y="3794"/>
                            <a:pt x="1922" y="3808"/>
                            <a:pt x="1904" y="3808"/>
                          </a:cubicBezTo>
                          <a:cubicBezTo>
                            <a:pt x="1887" y="3808"/>
                            <a:pt x="1873" y="3794"/>
                            <a:pt x="1872" y="3777"/>
                          </a:cubicBezTo>
                          <a:lnTo>
                            <a:pt x="1856" y="2705"/>
                          </a:lnTo>
                          <a:lnTo>
                            <a:pt x="1840" y="2145"/>
                          </a:lnTo>
                          <a:lnTo>
                            <a:pt x="1904" y="2145"/>
                          </a:lnTo>
                          <a:lnTo>
                            <a:pt x="1888" y="2721"/>
                          </a:lnTo>
                          <a:cubicBezTo>
                            <a:pt x="1888" y="2739"/>
                            <a:pt x="1874" y="2752"/>
                            <a:pt x="1856" y="2752"/>
                          </a:cubicBezTo>
                          <a:cubicBezTo>
                            <a:pt x="1839" y="2752"/>
                            <a:pt x="1825" y="2739"/>
                            <a:pt x="1824" y="2721"/>
                          </a:cubicBezTo>
                          <a:lnTo>
                            <a:pt x="1808" y="2081"/>
                          </a:lnTo>
                          <a:lnTo>
                            <a:pt x="1872" y="2081"/>
                          </a:lnTo>
                          <a:lnTo>
                            <a:pt x="1856" y="3377"/>
                          </a:lnTo>
                          <a:lnTo>
                            <a:pt x="1840" y="4737"/>
                          </a:lnTo>
                          <a:cubicBezTo>
                            <a:pt x="1840" y="4754"/>
                            <a:pt x="1826" y="4768"/>
                            <a:pt x="1808" y="4768"/>
                          </a:cubicBezTo>
                          <a:cubicBezTo>
                            <a:pt x="1791" y="4768"/>
                            <a:pt x="1777" y="4754"/>
                            <a:pt x="1776" y="4737"/>
                          </a:cubicBezTo>
                          <a:lnTo>
                            <a:pt x="1760" y="2913"/>
                          </a:lnTo>
                          <a:lnTo>
                            <a:pt x="1824" y="2913"/>
                          </a:lnTo>
                          <a:lnTo>
                            <a:pt x="1808" y="5409"/>
                          </a:lnTo>
                          <a:cubicBezTo>
                            <a:pt x="1808" y="5426"/>
                            <a:pt x="1794" y="5440"/>
                            <a:pt x="1777" y="5440"/>
                          </a:cubicBezTo>
                          <a:cubicBezTo>
                            <a:pt x="1759" y="5440"/>
                            <a:pt x="1745" y="5426"/>
                            <a:pt x="1744" y="5409"/>
                          </a:cubicBezTo>
                          <a:lnTo>
                            <a:pt x="1728" y="3745"/>
                          </a:lnTo>
                          <a:lnTo>
                            <a:pt x="1792" y="3745"/>
                          </a:lnTo>
                          <a:lnTo>
                            <a:pt x="1776" y="4993"/>
                          </a:lnTo>
                          <a:cubicBezTo>
                            <a:pt x="1776" y="5010"/>
                            <a:pt x="1762" y="5024"/>
                            <a:pt x="1745" y="5024"/>
                          </a:cubicBezTo>
                          <a:cubicBezTo>
                            <a:pt x="1727" y="5025"/>
                            <a:pt x="1713" y="5011"/>
                            <a:pt x="1712" y="4993"/>
                          </a:cubicBezTo>
                          <a:lnTo>
                            <a:pt x="1680" y="3329"/>
                          </a:lnTo>
                          <a:lnTo>
                            <a:pt x="1744" y="3329"/>
                          </a:lnTo>
                          <a:lnTo>
                            <a:pt x="1728" y="4529"/>
                          </a:lnTo>
                          <a:cubicBezTo>
                            <a:pt x="1728" y="4546"/>
                            <a:pt x="1714" y="4560"/>
                            <a:pt x="1696" y="4560"/>
                          </a:cubicBezTo>
                          <a:cubicBezTo>
                            <a:pt x="1679" y="4560"/>
                            <a:pt x="1665" y="4546"/>
                            <a:pt x="1664" y="4529"/>
                          </a:cubicBezTo>
                          <a:lnTo>
                            <a:pt x="1648" y="2881"/>
                          </a:lnTo>
                          <a:lnTo>
                            <a:pt x="1712" y="2884"/>
                          </a:lnTo>
                          <a:lnTo>
                            <a:pt x="1696" y="3009"/>
                          </a:lnTo>
                          <a:lnTo>
                            <a:pt x="1680" y="4593"/>
                          </a:lnTo>
                          <a:lnTo>
                            <a:pt x="1664" y="5169"/>
                          </a:lnTo>
                          <a:cubicBezTo>
                            <a:pt x="1664" y="5187"/>
                            <a:pt x="1650" y="5200"/>
                            <a:pt x="1633" y="5200"/>
                          </a:cubicBezTo>
                          <a:cubicBezTo>
                            <a:pt x="1615" y="5201"/>
                            <a:pt x="1601" y="5187"/>
                            <a:pt x="1600" y="5170"/>
                          </a:cubicBezTo>
                          <a:lnTo>
                            <a:pt x="1584" y="4689"/>
                          </a:lnTo>
                          <a:lnTo>
                            <a:pt x="1568" y="3649"/>
                          </a:lnTo>
                          <a:lnTo>
                            <a:pt x="1552" y="2097"/>
                          </a:lnTo>
                          <a:lnTo>
                            <a:pt x="1616" y="2097"/>
                          </a:lnTo>
                          <a:lnTo>
                            <a:pt x="1600" y="4609"/>
                          </a:lnTo>
                          <a:cubicBezTo>
                            <a:pt x="1600" y="4626"/>
                            <a:pt x="1586" y="4640"/>
                            <a:pt x="1569" y="4640"/>
                          </a:cubicBezTo>
                          <a:cubicBezTo>
                            <a:pt x="1551" y="4640"/>
                            <a:pt x="1537" y="4626"/>
                            <a:pt x="1536" y="4609"/>
                          </a:cubicBezTo>
                          <a:lnTo>
                            <a:pt x="1520" y="2817"/>
                          </a:lnTo>
                          <a:lnTo>
                            <a:pt x="1584" y="2817"/>
                          </a:lnTo>
                          <a:lnTo>
                            <a:pt x="1568" y="3329"/>
                          </a:lnTo>
                          <a:cubicBezTo>
                            <a:pt x="1568" y="3347"/>
                            <a:pt x="1554" y="3360"/>
                            <a:pt x="1537" y="3360"/>
                          </a:cubicBezTo>
                          <a:cubicBezTo>
                            <a:pt x="1520" y="3361"/>
                            <a:pt x="1505" y="3347"/>
                            <a:pt x="1505" y="3330"/>
                          </a:cubicBezTo>
                          <a:lnTo>
                            <a:pt x="1488" y="2993"/>
                          </a:lnTo>
                          <a:lnTo>
                            <a:pt x="1472" y="2465"/>
                          </a:lnTo>
                          <a:lnTo>
                            <a:pt x="1536" y="2465"/>
                          </a:lnTo>
                          <a:lnTo>
                            <a:pt x="1520" y="4529"/>
                          </a:lnTo>
                          <a:cubicBezTo>
                            <a:pt x="1520" y="4546"/>
                            <a:pt x="1506" y="4560"/>
                            <a:pt x="1489" y="4560"/>
                          </a:cubicBezTo>
                          <a:cubicBezTo>
                            <a:pt x="1471" y="4561"/>
                            <a:pt x="1457" y="4547"/>
                            <a:pt x="1456" y="4529"/>
                          </a:cubicBezTo>
                          <a:lnTo>
                            <a:pt x="1440" y="3649"/>
                          </a:lnTo>
                          <a:lnTo>
                            <a:pt x="1504" y="3652"/>
                          </a:lnTo>
                          <a:lnTo>
                            <a:pt x="1488" y="3812"/>
                          </a:lnTo>
                          <a:cubicBezTo>
                            <a:pt x="1487" y="3827"/>
                            <a:pt x="1474" y="3839"/>
                            <a:pt x="1459" y="3840"/>
                          </a:cubicBezTo>
                          <a:cubicBezTo>
                            <a:pt x="1443" y="3842"/>
                            <a:pt x="1429" y="3831"/>
                            <a:pt x="1425" y="3816"/>
                          </a:cubicBezTo>
                          <a:lnTo>
                            <a:pt x="1409" y="3752"/>
                          </a:lnTo>
                          <a:cubicBezTo>
                            <a:pt x="1409" y="3750"/>
                            <a:pt x="1409" y="3747"/>
                            <a:pt x="1408" y="3745"/>
                          </a:cubicBezTo>
                          <a:lnTo>
                            <a:pt x="1392" y="2673"/>
                          </a:lnTo>
                          <a:lnTo>
                            <a:pt x="1456" y="2673"/>
                          </a:lnTo>
                          <a:lnTo>
                            <a:pt x="1440" y="4721"/>
                          </a:lnTo>
                          <a:cubicBezTo>
                            <a:pt x="1440" y="4738"/>
                            <a:pt x="1426" y="4752"/>
                            <a:pt x="1409" y="4752"/>
                          </a:cubicBezTo>
                          <a:cubicBezTo>
                            <a:pt x="1391" y="4753"/>
                            <a:pt x="1377" y="4738"/>
                            <a:pt x="1376" y="4721"/>
                          </a:cubicBezTo>
                          <a:lnTo>
                            <a:pt x="1360" y="3521"/>
                          </a:lnTo>
                          <a:lnTo>
                            <a:pt x="1424" y="3521"/>
                          </a:lnTo>
                          <a:lnTo>
                            <a:pt x="1408" y="5393"/>
                          </a:lnTo>
                          <a:cubicBezTo>
                            <a:pt x="1408" y="5410"/>
                            <a:pt x="1394" y="5424"/>
                            <a:pt x="1376" y="5424"/>
                          </a:cubicBezTo>
                          <a:cubicBezTo>
                            <a:pt x="1359" y="5424"/>
                            <a:pt x="1345" y="5410"/>
                            <a:pt x="1344" y="5393"/>
                          </a:cubicBezTo>
                          <a:lnTo>
                            <a:pt x="1328" y="3265"/>
                          </a:lnTo>
                          <a:lnTo>
                            <a:pt x="1392" y="3265"/>
                          </a:lnTo>
                          <a:lnTo>
                            <a:pt x="1360" y="6001"/>
                          </a:lnTo>
                          <a:cubicBezTo>
                            <a:pt x="1360" y="6018"/>
                            <a:pt x="1346" y="6033"/>
                            <a:pt x="1328" y="6032"/>
                          </a:cubicBezTo>
                          <a:cubicBezTo>
                            <a:pt x="1311" y="6032"/>
                            <a:pt x="1297" y="6018"/>
                            <a:pt x="1296" y="6001"/>
                          </a:cubicBezTo>
                          <a:lnTo>
                            <a:pt x="1280" y="1217"/>
                          </a:lnTo>
                          <a:lnTo>
                            <a:pt x="1344" y="1217"/>
                          </a:lnTo>
                          <a:lnTo>
                            <a:pt x="1328" y="3313"/>
                          </a:lnTo>
                          <a:lnTo>
                            <a:pt x="1312" y="3921"/>
                          </a:lnTo>
                          <a:cubicBezTo>
                            <a:pt x="1312" y="3939"/>
                            <a:pt x="1298" y="3953"/>
                            <a:pt x="1280" y="3952"/>
                          </a:cubicBezTo>
                          <a:cubicBezTo>
                            <a:pt x="1263" y="3952"/>
                            <a:pt x="1249" y="3939"/>
                            <a:pt x="1248" y="3921"/>
                          </a:cubicBezTo>
                          <a:lnTo>
                            <a:pt x="1232" y="3201"/>
                          </a:lnTo>
                          <a:lnTo>
                            <a:pt x="1296" y="3201"/>
                          </a:lnTo>
                          <a:lnTo>
                            <a:pt x="1280" y="4465"/>
                          </a:lnTo>
                          <a:cubicBezTo>
                            <a:pt x="1280" y="4481"/>
                            <a:pt x="1268" y="4495"/>
                            <a:pt x="1251" y="4496"/>
                          </a:cubicBezTo>
                          <a:cubicBezTo>
                            <a:pt x="1235" y="4498"/>
                            <a:pt x="1220" y="4487"/>
                            <a:pt x="1217" y="4471"/>
                          </a:cubicBezTo>
                          <a:lnTo>
                            <a:pt x="1201" y="4391"/>
                          </a:lnTo>
                          <a:cubicBezTo>
                            <a:pt x="1201" y="4389"/>
                            <a:pt x="1200" y="4387"/>
                            <a:pt x="1200" y="4385"/>
                          </a:cubicBezTo>
                          <a:lnTo>
                            <a:pt x="1184" y="2833"/>
                          </a:lnTo>
                          <a:lnTo>
                            <a:pt x="1248" y="2833"/>
                          </a:lnTo>
                          <a:lnTo>
                            <a:pt x="1232" y="4513"/>
                          </a:lnTo>
                          <a:cubicBezTo>
                            <a:pt x="1232" y="4530"/>
                            <a:pt x="1218" y="4545"/>
                            <a:pt x="1200" y="4544"/>
                          </a:cubicBezTo>
                          <a:cubicBezTo>
                            <a:pt x="1183" y="4544"/>
                            <a:pt x="1169" y="4530"/>
                            <a:pt x="1168" y="4513"/>
                          </a:cubicBezTo>
                          <a:lnTo>
                            <a:pt x="1152" y="1569"/>
                          </a:lnTo>
                          <a:lnTo>
                            <a:pt x="1216" y="1569"/>
                          </a:lnTo>
                          <a:lnTo>
                            <a:pt x="1200" y="5841"/>
                          </a:lnTo>
                          <a:cubicBezTo>
                            <a:pt x="1200" y="5858"/>
                            <a:pt x="1186" y="5872"/>
                            <a:pt x="1169" y="5872"/>
                          </a:cubicBezTo>
                          <a:cubicBezTo>
                            <a:pt x="1151" y="5873"/>
                            <a:pt x="1137" y="5858"/>
                            <a:pt x="1136" y="5841"/>
                          </a:cubicBezTo>
                          <a:lnTo>
                            <a:pt x="1120" y="4705"/>
                          </a:lnTo>
                          <a:lnTo>
                            <a:pt x="1104" y="3969"/>
                          </a:lnTo>
                          <a:lnTo>
                            <a:pt x="1168" y="3969"/>
                          </a:lnTo>
                          <a:lnTo>
                            <a:pt x="1152" y="4673"/>
                          </a:lnTo>
                          <a:cubicBezTo>
                            <a:pt x="1152" y="4690"/>
                            <a:pt x="1138" y="4704"/>
                            <a:pt x="1121" y="4704"/>
                          </a:cubicBezTo>
                          <a:cubicBezTo>
                            <a:pt x="1104" y="4705"/>
                            <a:pt x="1090" y="4692"/>
                            <a:pt x="1089" y="4675"/>
                          </a:cubicBezTo>
                          <a:lnTo>
                            <a:pt x="1072" y="4449"/>
                          </a:lnTo>
                          <a:lnTo>
                            <a:pt x="1056" y="3121"/>
                          </a:lnTo>
                          <a:lnTo>
                            <a:pt x="1040" y="2273"/>
                          </a:lnTo>
                          <a:lnTo>
                            <a:pt x="1104" y="2273"/>
                          </a:lnTo>
                          <a:lnTo>
                            <a:pt x="1088" y="3057"/>
                          </a:lnTo>
                          <a:cubicBezTo>
                            <a:pt x="1088" y="3074"/>
                            <a:pt x="1074" y="3088"/>
                            <a:pt x="1057" y="3088"/>
                          </a:cubicBezTo>
                          <a:cubicBezTo>
                            <a:pt x="1040" y="3089"/>
                            <a:pt x="1026" y="3075"/>
                            <a:pt x="1025" y="3058"/>
                          </a:cubicBezTo>
                          <a:lnTo>
                            <a:pt x="1008" y="2785"/>
                          </a:lnTo>
                          <a:lnTo>
                            <a:pt x="992" y="1201"/>
                          </a:lnTo>
                          <a:lnTo>
                            <a:pt x="1056" y="1201"/>
                          </a:lnTo>
                          <a:lnTo>
                            <a:pt x="1040" y="3889"/>
                          </a:lnTo>
                          <a:cubicBezTo>
                            <a:pt x="1040" y="3906"/>
                            <a:pt x="1026" y="3920"/>
                            <a:pt x="1009" y="3920"/>
                          </a:cubicBezTo>
                          <a:cubicBezTo>
                            <a:pt x="992" y="3921"/>
                            <a:pt x="977" y="3907"/>
                            <a:pt x="976" y="3890"/>
                          </a:cubicBezTo>
                          <a:lnTo>
                            <a:pt x="960" y="3521"/>
                          </a:lnTo>
                          <a:lnTo>
                            <a:pt x="944" y="3009"/>
                          </a:lnTo>
                          <a:lnTo>
                            <a:pt x="928" y="2225"/>
                          </a:lnTo>
                          <a:lnTo>
                            <a:pt x="992" y="2225"/>
                          </a:lnTo>
                          <a:lnTo>
                            <a:pt x="960" y="3409"/>
                          </a:lnTo>
                          <a:cubicBezTo>
                            <a:pt x="960" y="3425"/>
                            <a:pt x="949" y="3438"/>
                            <a:pt x="933" y="3440"/>
                          </a:cubicBezTo>
                          <a:cubicBezTo>
                            <a:pt x="918" y="3442"/>
                            <a:pt x="903" y="3433"/>
                            <a:pt x="898" y="3419"/>
                          </a:cubicBezTo>
                          <a:lnTo>
                            <a:pt x="882" y="3371"/>
                          </a:lnTo>
                          <a:lnTo>
                            <a:pt x="890" y="3383"/>
                          </a:lnTo>
                          <a:lnTo>
                            <a:pt x="874" y="3367"/>
                          </a:lnTo>
                          <a:lnTo>
                            <a:pt x="928" y="3345"/>
                          </a:lnTo>
                          <a:lnTo>
                            <a:pt x="912" y="5073"/>
                          </a:lnTo>
                          <a:cubicBezTo>
                            <a:pt x="912" y="5090"/>
                            <a:pt x="898" y="5104"/>
                            <a:pt x="881" y="5104"/>
                          </a:cubicBezTo>
                          <a:cubicBezTo>
                            <a:pt x="863" y="5105"/>
                            <a:pt x="849" y="5091"/>
                            <a:pt x="848" y="5074"/>
                          </a:cubicBezTo>
                          <a:lnTo>
                            <a:pt x="832" y="4610"/>
                          </a:lnTo>
                          <a:lnTo>
                            <a:pt x="896" y="4609"/>
                          </a:lnTo>
                          <a:lnTo>
                            <a:pt x="880" y="6113"/>
                          </a:lnTo>
                          <a:cubicBezTo>
                            <a:pt x="880" y="6130"/>
                            <a:pt x="866" y="6145"/>
                            <a:pt x="848" y="6144"/>
                          </a:cubicBezTo>
                          <a:cubicBezTo>
                            <a:pt x="831" y="6144"/>
                            <a:pt x="817" y="6130"/>
                            <a:pt x="816" y="6113"/>
                          </a:cubicBezTo>
                          <a:lnTo>
                            <a:pt x="800" y="1889"/>
                          </a:lnTo>
                          <a:lnTo>
                            <a:pt x="864" y="1889"/>
                          </a:lnTo>
                          <a:lnTo>
                            <a:pt x="848" y="3282"/>
                          </a:lnTo>
                          <a:lnTo>
                            <a:pt x="832" y="3634"/>
                          </a:lnTo>
                          <a:cubicBezTo>
                            <a:pt x="832" y="3651"/>
                            <a:pt x="817" y="3665"/>
                            <a:pt x="800" y="3664"/>
                          </a:cubicBezTo>
                          <a:cubicBezTo>
                            <a:pt x="783" y="3664"/>
                            <a:pt x="769" y="3650"/>
                            <a:pt x="768" y="3633"/>
                          </a:cubicBezTo>
                          <a:lnTo>
                            <a:pt x="752" y="2769"/>
                          </a:lnTo>
                          <a:lnTo>
                            <a:pt x="816" y="2769"/>
                          </a:lnTo>
                          <a:lnTo>
                            <a:pt x="800" y="3489"/>
                          </a:lnTo>
                          <a:cubicBezTo>
                            <a:pt x="800" y="3506"/>
                            <a:pt x="786" y="3520"/>
                            <a:pt x="769" y="3520"/>
                          </a:cubicBezTo>
                          <a:cubicBezTo>
                            <a:pt x="752" y="3521"/>
                            <a:pt x="738" y="3508"/>
                            <a:pt x="737" y="3491"/>
                          </a:cubicBezTo>
                          <a:lnTo>
                            <a:pt x="721" y="3251"/>
                          </a:lnTo>
                          <a:lnTo>
                            <a:pt x="784" y="3250"/>
                          </a:lnTo>
                          <a:lnTo>
                            <a:pt x="768" y="3554"/>
                          </a:lnTo>
                          <a:cubicBezTo>
                            <a:pt x="768" y="3571"/>
                            <a:pt x="754" y="3584"/>
                            <a:pt x="737" y="3584"/>
                          </a:cubicBezTo>
                          <a:cubicBezTo>
                            <a:pt x="720" y="3585"/>
                            <a:pt x="706" y="3572"/>
                            <a:pt x="705" y="3556"/>
                          </a:cubicBezTo>
                          <a:lnTo>
                            <a:pt x="689" y="3396"/>
                          </a:lnTo>
                          <a:lnTo>
                            <a:pt x="752" y="3394"/>
                          </a:lnTo>
                          <a:lnTo>
                            <a:pt x="736" y="3763"/>
                          </a:lnTo>
                          <a:lnTo>
                            <a:pt x="720" y="4004"/>
                          </a:lnTo>
                          <a:lnTo>
                            <a:pt x="704" y="4164"/>
                          </a:lnTo>
                          <a:cubicBezTo>
                            <a:pt x="703" y="4180"/>
                            <a:pt x="689" y="4192"/>
                            <a:pt x="672" y="4192"/>
                          </a:cubicBezTo>
                          <a:cubicBezTo>
                            <a:pt x="656" y="4192"/>
                            <a:pt x="642" y="4180"/>
                            <a:pt x="641" y="4164"/>
                          </a:cubicBezTo>
                          <a:lnTo>
                            <a:pt x="625" y="4004"/>
                          </a:lnTo>
                          <a:lnTo>
                            <a:pt x="688" y="4001"/>
                          </a:lnTo>
                          <a:lnTo>
                            <a:pt x="672" y="4961"/>
                          </a:lnTo>
                          <a:cubicBezTo>
                            <a:pt x="672" y="4978"/>
                            <a:pt x="658" y="4992"/>
                            <a:pt x="641" y="4992"/>
                          </a:cubicBezTo>
                          <a:cubicBezTo>
                            <a:pt x="624" y="4993"/>
                            <a:pt x="610" y="4980"/>
                            <a:pt x="609" y="4962"/>
                          </a:cubicBezTo>
                          <a:lnTo>
                            <a:pt x="592" y="4705"/>
                          </a:lnTo>
                          <a:lnTo>
                            <a:pt x="576" y="2481"/>
                          </a:lnTo>
                          <a:lnTo>
                            <a:pt x="640" y="2481"/>
                          </a:lnTo>
                          <a:lnTo>
                            <a:pt x="624" y="3875"/>
                          </a:lnTo>
                          <a:lnTo>
                            <a:pt x="608" y="4067"/>
                          </a:lnTo>
                          <a:cubicBezTo>
                            <a:pt x="607" y="4084"/>
                            <a:pt x="592" y="4097"/>
                            <a:pt x="575" y="4096"/>
                          </a:cubicBezTo>
                          <a:cubicBezTo>
                            <a:pt x="558" y="4096"/>
                            <a:pt x="545" y="4082"/>
                            <a:pt x="544" y="4065"/>
                          </a:cubicBezTo>
                          <a:lnTo>
                            <a:pt x="528" y="3249"/>
                          </a:lnTo>
                          <a:lnTo>
                            <a:pt x="592" y="3249"/>
                          </a:lnTo>
                          <a:lnTo>
                            <a:pt x="560" y="4916"/>
                          </a:lnTo>
                          <a:lnTo>
                            <a:pt x="544" y="5044"/>
                          </a:lnTo>
                          <a:cubicBezTo>
                            <a:pt x="542" y="5061"/>
                            <a:pt x="527" y="5073"/>
                            <a:pt x="511" y="5072"/>
                          </a:cubicBezTo>
                          <a:cubicBezTo>
                            <a:pt x="494" y="5071"/>
                            <a:pt x="481" y="5057"/>
                            <a:pt x="480" y="5041"/>
                          </a:cubicBezTo>
                          <a:lnTo>
                            <a:pt x="464" y="225"/>
                          </a:lnTo>
                          <a:lnTo>
                            <a:pt x="528" y="225"/>
                          </a:lnTo>
                          <a:lnTo>
                            <a:pt x="512" y="3569"/>
                          </a:lnTo>
                          <a:lnTo>
                            <a:pt x="496" y="4945"/>
                          </a:lnTo>
                          <a:cubicBezTo>
                            <a:pt x="496" y="4962"/>
                            <a:pt x="482" y="4976"/>
                            <a:pt x="464" y="4976"/>
                          </a:cubicBezTo>
                          <a:cubicBezTo>
                            <a:pt x="447" y="4976"/>
                            <a:pt x="433" y="4962"/>
                            <a:pt x="432" y="4945"/>
                          </a:cubicBezTo>
                          <a:lnTo>
                            <a:pt x="416" y="3425"/>
                          </a:lnTo>
                          <a:lnTo>
                            <a:pt x="400" y="2609"/>
                          </a:lnTo>
                          <a:lnTo>
                            <a:pt x="464" y="2609"/>
                          </a:lnTo>
                          <a:lnTo>
                            <a:pt x="448" y="4273"/>
                          </a:lnTo>
                          <a:cubicBezTo>
                            <a:pt x="448" y="4290"/>
                            <a:pt x="434" y="4304"/>
                            <a:pt x="417" y="4304"/>
                          </a:cubicBezTo>
                          <a:cubicBezTo>
                            <a:pt x="399" y="4305"/>
                            <a:pt x="385" y="4291"/>
                            <a:pt x="384" y="4273"/>
                          </a:cubicBezTo>
                          <a:lnTo>
                            <a:pt x="368" y="3521"/>
                          </a:lnTo>
                          <a:lnTo>
                            <a:pt x="353" y="2786"/>
                          </a:lnTo>
                          <a:lnTo>
                            <a:pt x="337" y="2450"/>
                          </a:lnTo>
                          <a:lnTo>
                            <a:pt x="400" y="2451"/>
                          </a:lnTo>
                          <a:lnTo>
                            <a:pt x="384" y="2659"/>
                          </a:lnTo>
                          <a:cubicBezTo>
                            <a:pt x="383" y="2676"/>
                            <a:pt x="369" y="2689"/>
                            <a:pt x="352" y="2688"/>
                          </a:cubicBezTo>
                          <a:cubicBezTo>
                            <a:pt x="334" y="2688"/>
                            <a:pt x="321" y="2674"/>
                            <a:pt x="320" y="2657"/>
                          </a:cubicBezTo>
                          <a:lnTo>
                            <a:pt x="304" y="1841"/>
                          </a:lnTo>
                          <a:lnTo>
                            <a:pt x="368" y="1841"/>
                          </a:lnTo>
                          <a:lnTo>
                            <a:pt x="352" y="2353"/>
                          </a:lnTo>
                          <a:cubicBezTo>
                            <a:pt x="352" y="2371"/>
                            <a:pt x="338" y="2384"/>
                            <a:pt x="320" y="2384"/>
                          </a:cubicBezTo>
                          <a:cubicBezTo>
                            <a:pt x="303" y="2384"/>
                            <a:pt x="289" y="2371"/>
                            <a:pt x="288" y="2353"/>
                          </a:cubicBezTo>
                          <a:lnTo>
                            <a:pt x="272" y="1809"/>
                          </a:lnTo>
                          <a:lnTo>
                            <a:pt x="336" y="1809"/>
                          </a:lnTo>
                          <a:lnTo>
                            <a:pt x="320" y="2657"/>
                          </a:lnTo>
                          <a:lnTo>
                            <a:pt x="304" y="5249"/>
                          </a:lnTo>
                          <a:cubicBezTo>
                            <a:pt x="304" y="5266"/>
                            <a:pt x="290" y="5280"/>
                            <a:pt x="272" y="5280"/>
                          </a:cubicBezTo>
                          <a:cubicBezTo>
                            <a:pt x="255" y="5280"/>
                            <a:pt x="241" y="5266"/>
                            <a:pt x="240" y="5249"/>
                          </a:cubicBezTo>
                          <a:lnTo>
                            <a:pt x="224" y="1121"/>
                          </a:lnTo>
                          <a:lnTo>
                            <a:pt x="288" y="1121"/>
                          </a:lnTo>
                          <a:lnTo>
                            <a:pt x="272" y="2497"/>
                          </a:lnTo>
                          <a:lnTo>
                            <a:pt x="256" y="6145"/>
                          </a:lnTo>
                          <a:cubicBezTo>
                            <a:pt x="256" y="6162"/>
                            <a:pt x="242" y="6176"/>
                            <a:pt x="224" y="6176"/>
                          </a:cubicBezTo>
                          <a:cubicBezTo>
                            <a:pt x="207" y="6176"/>
                            <a:pt x="193" y="6162"/>
                            <a:pt x="192" y="6145"/>
                          </a:cubicBezTo>
                          <a:lnTo>
                            <a:pt x="176" y="3553"/>
                          </a:lnTo>
                          <a:lnTo>
                            <a:pt x="240" y="3558"/>
                          </a:lnTo>
                          <a:lnTo>
                            <a:pt x="224" y="3654"/>
                          </a:lnTo>
                          <a:cubicBezTo>
                            <a:pt x="221" y="3670"/>
                            <a:pt x="207" y="3682"/>
                            <a:pt x="190" y="3680"/>
                          </a:cubicBezTo>
                          <a:cubicBezTo>
                            <a:pt x="173" y="3679"/>
                            <a:pt x="161" y="3665"/>
                            <a:pt x="160" y="3649"/>
                          </a:cubicBezTo>
                          <a:lnTo>
                            <a:pt x="144" y="1649"/>
                          </a:lnTo>
                          <a:lnTo>
                            <a:pt x="208" y="1649"/>
                          </a:lnTo>
                          <a:lnTo>
                            <a:pt x="192" y="3681"/>
                          </a:lnTo>
                          <a:lnTo>
                            <a:pt x="160" y="4753"/>
                          </a:lnTo>
                          <a:lnTo>
                            <a:pt x="144" y="5313"/>
                          </a:lnTo>
                          <a:cubicBezTo>
                            <a:pt x="144" y="5331"/>
                            <a:pt x="130" y="5345"/>
                            <a:pt x="112" y="5344"/>
                          </a:cubicBezTo>
                          <a:cubicBezTo>
                            <a:pt x="95" y="5344"/>
                            <a:pt x="81" y="5330"/>
                            <a:pt x="80" y="5313"/>
                          </a:cubicBezTo>
                          <a:lnTo>
                            <a:pt x="64" y="4081"/>
                          </a:lnTo>
                          <a:lnTo>
                            <a:pt x="128" y="4082"/>
                          </a:lnTo>
                          <a:lnTo>
                            <a:pt x="112" y="4354"/>
                          </a:lnTo>
                          <a:cubicBezTo>
                            <a:pt x="111" y="4372"/>
                            <a:pt x="97" y="4385"/>
                            <a:pt x="80" y="4384"/>
                          </a:cubicBezTo>
                          <a:cubicBezTo>
                            <a:pt x="63" y="4384"/>
                            <a:pt x="49" y="4370"/>
                            <a:pt x="48" y="4353"/>
                          </a:cubicBezTo>
                          <a:lnTo>
                            <a:pt x="32" y="3473"/>
                          </a:lnTo>
                          <a:lnTo>
                            <a:pt x="96" y="3473"/>
                          </a:lnTo>
                          <a:lnTo>
                            <a:pt x="80" y="4113"/>
                          </a:lnTo>
                          <a:cubicBezTo>
                            <a:pt x="80" y="4130"/>
                            <a:pt x="66" y="4144"/>
                            <a:pt x="49" y="4144"/>
                          </a:cubicBezTo>
                          <a:cubicBezTo>
                            <a:pt x="32" y="4145"/>
                            <a:pt x="17" y="4131"/>
                            <a:pt x="17" y="4114"/>
                          </a:cubicBezTo>
                          <a:lnTo>
                            <a:pt x="1" y="3810"/>
                          </a:lnTo>
                          <a:cubicBezTo>
                            <a:pt x="0" y="3793"/>
                            <a:pt x="13" y="3777"/>
                            <a:pt x="31" y="3777"/>
                          </a:cubicBezTo>
                          <a:cubicBezTo>
                            <a:pt x="48" y="3776"/>
                            <a:pt x="63" y="3789"/>
                            <a:pt x="64" y="3807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6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-3771895" y="1682750"/>
                      <a:ext cx="323850" cy="954088"/>
                    </a:xfrm>
                    <a:custGeom>
                      <a:avLst/>
                      <a:gdLst>
                        <a:gd name="T0" fmla="*/ 160 w 3393"/>
                        <a:gd name="T1" fmla="*/ 5679 h 10016"/>
                        <a:gd name="T2" fmla="*/ 272 w 3393"/>
                        <a:gd name="T3" fmla="*/ 6656 h 10016"/>
                        <a:gd name="T4" fmla="*/ 352 w 3393"/>
                        <a:gd name="T5" fmla="*/ 4192 h 10016"/>
                        <a:gd name="T6" fmla="*/ 496 w 3393"/>
                        <a:gd name="T7" fmla="*/ 6880 h 10016"/>
                        <a:gd name="T8" fmla="*/ 608 w 3393"/>
                        <a:gd name="T9" fmla="*/ 5052 h 10016"/>
                        <a:gd name="T10" fmla="*/ 704 w 3393"/>
                        <a:gd name="T11" fmla="*/ 8368 h 10016"/>
                        <a:gd name="T12" fmla="*/ 752 w 3393"/>
                        <a:gd name="T13" fmla="*/ 6543 h 10016"/>
                        <a:gd name="T14" fmla="*/ 896 w 3393"/>
                        <a:gd name="T15" fmla="*/ 6576 h 10016"/>
                        <a:gd name="T16" fmla="*/ 928 w 3393"/>
                        <a:gd name="T17" fmla="*/ 4992 h 10016"/>
                        <a:gd name="T18" fmla="*/ 1072 w 3393"/>
                        <a:gd name="T19" fmla="*/ 5722 h 10016"/>
                        <a:gd name="T20" fmla="*/ 1152 w 3393"/>
                        <a:gd name="T21" fmla="*/ 4992 h 10016"/>
                        <a:gd name="T22" fmla="*/ 1296 w 3393"/>
                        <a:gd name="T23" fmla="*/ 6448 h 10016"/>
                        <a:gd name="T24" fmla="*/ 1392 w 3393"/>
                        <a:gd name="T25" fmla="*/ 5840 h 10016"/>
                        <a:gd name="T26" fmla="*/ 1488 w 3393"/>
                        <a:gd name="T27" fmla="*/ 5136 h 10016"/>
                        <a:gd name="T28" fmla="*/ 1552 w 3393"/>
                        <a:gd name="T29" fmla="*/ 4416 h 10016"/>
                        <a:gd name="T30" fmla="*/ 1664 w 3393"/>
                        <a:gd name="T31" fmla="*/ 8144 h 10016"/>
                        <a:gd name="T32" fmla="*/ 1808 w 3393"/>
                        <a:gd name="T33" fmla="*/ 5808 h 10016"/>
                        <a:gd name="T34" fmla="*/ 1920 w 3393"/>
                        <a:gd name="T35" fmla="*/ 4960 h 10016"/>
                        <a:gd name="T36" fmla="*/ 2034 w 3393"/>
                        <a:gd name="T37" fmla="*/ 5105 h 10016"/>
                        <a:gd name="T38" fmla="*/ 2144 w 3393"/>
                        <a:gd name="T39" fmla="*/ 5056 h 10016"/>
                        <a:gd name="T40" fmla="*/ 2256 w 3393"/>
                        <a:gd name="T41" fmla="*/ 7583 h 10016"/>
                        <a:gd name="T42" fmla="*/ 2304 w 3393"/>
                        <a:gd name="T43" fmla="*/ 4944 h 10016"/>
                        <a:gd name="T44" fmla="*/ 2448 w 3393"/>
                        <a:gd name="T45" fmla="*/ 6288 h 10016"/>
                        <a:gd name="T46" fmla="*/ 2480 w 3393"/>
                        <a:gd name="T47" fmla="*/ 5664 h 10016"/>
                        <a:gd name="T48" fmla="*/ 2592 w 3393"/>
                        <a:gd name="T49" fmla="*/ 5856 h 10016"/>
                        <a:gd name="T50" fmla="*/ 2752 w 3393"/>
                        <a:gd name="T51" fmla="*/ 8048 h 10016"/>
                        <a:gd name="T52" fmla="*/ 2801 w 3393"/>
                        <a:gd name="T53" fmla="*/ 7534 h 10016"/>
                        <a:gd name="T54" fmla="*/ 2912 w 3393"/>
                        <a:gd name="T55" fmla="*/ 6959 h 10016"/>
                        <a:gd name="T56" fmla="*/ 3056 w 3393"/>
                        <a:gd name="T57" fmla="*/ 5072 h 10016"/>
                        <a:gd name="T58" fmla="*/ 3168 w 3393"/>
                        <a:gd name="T59" fmla="*/ 5424 h 10016"/>
                        <a:gd name="T60" fmla="*/ 3216 w 3393"/>
                        <a:gd name="T61" fmla="*/ 6847 h 10016"/>
                        <a:gd name="T62" fmla="*/ 3376 w 3393"/>
                        <a:gd name="T63" fmla="*/ 3553 h 10016"/>
                        <a:gd name="T64" fmla="*/ 3184 w 3393"/>
                        <a:gd name="T65" fmla="*/ 3217 h 10016"/>
                        <a:gd name="T66" fmla="*/ 3136 w 3393"/>
                        <a:gd name="T67" fmla="*/ 5715 h 10016"/>
                        <a:gd name="T68" fmla="*/ 3009 w 3393"/>
                        <a:gd name="T69" fmla="*/ 7168 h 10016"/>
                        <a:gd name="T70" fmla="*/ 2880 w 3393"/>
                        <a:gd name="T71" fmla="*/ 6065 h 10016"/>
                        <a:gd name="T72" fmla="*/ 2768 w 3393"/>
                        <a:gd name="T73" fmla="*/ 4721 h 10016"/>
                        <a:gd name="T74" fmla="*/ 2657 w 3393"/>
                        <a:gd name="T75" fmla="*/ 6072 h 10016"/>
                        <a:gd name="T76" fmla="*/ 2560 w 3393"/>
                        <a:gd name="T77" fmla="*/ 7633 h 10016"/>
                        <a:gd name="T78" fmla="*/ 2528 w 3393"/>
                        <a:gd name="T79" fmla="*/ 5617 h 10016"/>
                        <a:gd name="T80" fmla="*/ 2400 w 3393"/>
                        <a:gd name="T81" fmla="*/ 6672 h 10016"/>
                        <a:gd name="T82" fmla="*/ 2256 w 3393"/>
                        <a:gd name="T83" fmla="*/ 7265 h 10016"/>
                        <a:gd name="T84" fmla="*/ 2224 w 3393"/>
                        <a:gd name="T85" fmla="*/ 7428 h 10016"/>
                        <a:gd name="T86" fmla="*/ 2096 w 3393"/>
                        <a:gd name="T87" fmla="*/ 6896 h 10016"/>
                        <a:gd name="T88" fmla="*/ 2016 w 3393"/>
                        <a:gd name="T89" fmla="*/ 6437 h 10016"/>
                        <a:gd name="T90" fmla="*/ 1888 w 3393"/>
                        <a:gd name="T91" fmla="*/ 6929 h 10016"/>
                        <a:gd name="T92" fmla="*/ 1759 w 3393"/>
                        <a:gd name="T93" fmla="*/ 5968 h 10016"/>
                        <a:gd name="T94" fmla="*/ 1632 w 3393"/>
                        <a:gd name="T95" fmla="*/ 6241 h 10016"/>
                        <a:gd name="T96" fmla="*/ 1549 w 3393"/>
                        <a:gd name="T97" fmla="*/ 5935 h 10016"/>
                        <a:gd name="T98" fmla="*/ 1440 w 3393"/>
                        <a:gd name="T99" fmla="*/ 7584 h 10016"/>
                        <a:gd name="T100" fmla="*/ 1345 w 3393"/>
                        <a:gd name="T101" fmla="*/ 6624 h 10016"/>
                        <a:gd name="T102" fmla="*/ 1264 w 3393"/>
                        <a:gd name="T103" fmla="*/ 8401 h 10016"/>
                        <a:gd name="T104" fmla="*/ 1121 w 3393"/>
                        <a:gd name="T105" fmla="*/ 8320 h 10016"/>
                        <a:gd name="T106" fmla="*/ 1024 w 3393"/>
                        <a:gd name="T107" fmla="*/ 7680 h 10016"/>
                        <a:gd name="T108" fmla="*/ 896 w 3393"/>
                        <a:gd name="T109" fmla="*/ 5969 h 10016"/>
                        <a:gd name="T110" fmla="*/ 848 w 3393"/>
                        <a:gd name="T111" fmla="*/ 7424 h 10016"/>
                        <a:gd name="T112" fmla="*/ 704 w 3393"/>
                        <a:gd name="T113" fmla="*/ 6129 h 10016"/>
                        <a:gd name="T114" fmla="*/ 672 w 3393"/>
                        <a:gd name="T115" fmla="*/ 8033 h 10016"/>
                        <a:gd name="T116" fmla="*/ 576 w 3393"/>
                        <a:gd name="T117" fmla="*/ 6385 h 10016"/>
                        <a:gd name="T118" fmla="*/ 448 w 3393"/>
                        <a:gd name="T119" fmla="*/ 8144 h 10016"/>
                        <a:gd name="T120" fmla="*/ 304 w 3393"/>
                        <a:gd name="T121" fmla="*/ 7170 h 10016"/>
                        <a:gd name="T122" fmla="*/ 225 w 3393"/>
                        <a:gd name="T123" fmla="*/ 9312 h 10016"/>
                        <a:gd name="T124" fmla="*/ 128 w 3393"/>
                        <a:gd name="T125" fmla="*/ 6097 h 100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  <a:cxn ang="0">
                          <a:pos x="T124" y="T125"/>
                        </a:cxn>
                      </a:cxnLst>
                      <a:rect l="0" t="0" r="r" b="b"/>
                      <a:pathLst>
                        <a:path w="3393" h="10016">
                          <a:moveTo>
                            <a:pt x="64" y="7728"/>
                          </a:moveTo>
                          <a:lnTo>
                            <a:pt x="80" y="8960"/>
                          </a:lnTo>
                          <a:lnTo>
                            <a:pt x="16" y="8960"/>
                          </a:lnTo>
                          <a:lnTo>
                            <a:pt x="32" y="4560"/>
                          </a:lnTo>
                          <a:cubicBezTo>
                            <a:pt x="33" y="4543"/>
                            <a:pt x="47" y="4528"/>
                            <a:pt x="64" y="4528"/>
                          </a:cubicBezTo>
                          <a:cubicBezTo>
                            <a:pt x="82" y="4528"/>
                            <a:pt x="96" y="4543"/>
                            <a:pt x="96" y="4560"/>
                          </a:cubicBezTo>
                          <a:lnTo>
                            <a:pt x="112" y="8544"/>
                          </a:lnTo>
                          <a:lnTo>
                            <a:pt x="48" y="8544"/>
                          </a:lnTo>
                          <a:lnTo>
                            <a:pt x="64" y="6096"/>
                          </a:lnTo>
                          <a:lnTo>
                            <a:pt x="80" y="5392"/>
                          </a:lnTo>
                          <a:cubicBezTo>
                            <a:pt x="81" y="5375"/>
                            <a:pt x="95" y="5361"/>
                            <a:pt x="112" y="5360"/>
                          </a:cubicBezTo>
                          <a:cubicBezTo>
                            <a:pt x="129" y="5360"/>
                            <a:pt x="143" y="5374"/>
                            <a:pt x="144" y="5391"/>
                          </a:cubicBezTo>
                          <a:lnTo>
                            <a:pt x="160" y="5679"/>
                          </a:lnTo>
                          <a:lnTo>
                            <a:pt x="176" y="8192"/>
                          </a:lnTo>
                          <a:lnTo>
                            <a:pt x="112" y="8192"/>
                          </a:lnTo>
                          <a:lnTo>
                            <a:pt x="128" y="6848"/>
                          </a:lnTo>
                          <a:lnTo>
                            <a:pt x="144" y="5040"/>
                          </a:lnTo>
                          <a:cubicBezTo>
                            <a:pt x="145" y="5023"/>
                            <a:pt x="159" y="5008"/>
                            <a:pt x="176" y="5008"/>
                          </a:cubicBezTo>
                          <a:cubicBezTo>
                            <a:pt x="194" y="5008"/>
                            <a:pt x="208" y="5023"/>
                            <a:pt x="208" y="5040"/>
                          </a:cubicBezTo>
                          <a:lnTo>
                            <a:pt x="224" y="6576"/>
                          </a:lnTo>
                          <a:lnTo>
                            <a:pt x="240" y="8672"/>
                          </a:lnTo>
                          <a:lnTo>
                            <a:pt x="256" y="9280"/>
                          </a:lnTo>
                          <a:lnTo>
                            <a:pt x="192" y="9280"/>
                          </a:lnTo>
                          <a:lnTo>
                            <a:pt x="208" y="6656"/>
                          </a:lnTo>
                          <a:cubicBezTo>
                            <a:pt x="209" y="6639"/>
                            <a:pt x="223" y="6624"/>
                            <a:pt x="240" y="6624"/>
                          </a:cubicBezTo>
                          <a:cubicBezTo>
                            <a:pt x="258" y="6624"/>
                            <a:pt x="272" y="6639"/>
                            <a:pt x="272" y="6656"/>
                          </a:cubicBezTo>
                          <a:lnTo>
                            <a:pt x="288" y="9984"/>
                          </a:lnTo>
                          <a:lnTo>
                            <a:pt x="224" y="9984"/>
                          </a:lnTo>
                          <a:lnTo>
                            <a:pt x="240" y="5760"/>
                          </a:lnTo>
                          <a:cubicBezTo>
                            <a:pt x="240" y="5758"/>
                            <a:pt x="241" y="5756"/>
                            <a:pt x="241" y="5754"/>
                          </a:cubicBezTo>
                          <a:lnTo>
                            <a:pt x="257" y="5674"/>
                          </a:lnTo>
                          <a:cubicBezTo>
                            <a:pt x="260" y="5658"/>
                            <a:pt x="275" y="5647"/>
                            <a:pt x="291" y="5649"/>
                          </a:cubicBezTo>
                          <a:cubicBezTo>
                            <a:pt x="308" y="5650"/>
                            <a:pt x="320" y="5664"/>
                            <a:pt x="320" y="5680"/>
                          </a:cubicBezTo>
                          <a:lnTo>
                            <a:pt x="336" y="6480"/>
                          </a:lnTo>
                          <a:lnTo>
                            <a:pt x="352" y="6734"/>
                          </a:lnTo>
                          <a:lnTo>
                            <a:pt x="368" y="7167"/>
                          </a:lnTo>
                          <a:lnTo>
                            <a:pt x="304" y="7167"/>
                          </a:lnTo>
                          <a:lnTo>
                            <a:pt x="320" y="6639"/>
                          </a:lnTo>
                          <a:lnTo>
                            <a:pt x="352" y="4192"/>
                          </a:lnTo>
                          <a:cubicBezTo>
                            <a:pt x="353" y="4174"/>
                            <a:pt x="367" y="4160"/>
                            <a:pt x="385" y="4160"/>
                          </a:cubicBezTo>
                          <a:cubicBezTo>
                            <a:pt x="402" y="4161"/>
                            <a:pt x="416" y="4175"/>
                            <a:pt x="416" y="4192"/>
                          </a:cubicBezTo>
                          <a:lnTo>
                            <a:pt x="432" y="8144"/>
                          </a:lnTo>
                          <a:lnTo>
                            <a:pt x="368" y="8144"/>
                          </a:lnTo>
                          <a:lnTo>
                            <a:pt x="384" y="6256"/>
                          </a:lnTo>
                          <a:cubicBezTo>
                            <a:pt x="385" y="6239"/>
                            <a:pt x="399" y="6225"/>
                            <a:pt x="416" y="6224"/>
                          </a:cubicBezTo>
                          <a:cubicBezTo>
                            <a:pt x="433" y="6224"/>
                            <a:pt x="448" y="6238"/>
                            <a:pt x="448" y="6255"/>
                          </a:cubicBezTo>
                          <a:lnTo>
                            <a:pt x="464" y="6687"/>
                          </a:lnTo>
                          <a:lnTo>
                            <a:pt x="480" y="8112"/>
                          </a:lnTo>
                          <a:lnTo>
                            <a:pt x="416" y="8112"/>
                          </a:lnTo>
                          <a:lnTo>
                            <a:pt x="432" y="6880"/>
                          </a:lnTo>
                          <a:cubicBezTo>
                            <a:pt x="433" y="6863"/>
                            <a:pt x="447" y="6848"/>
                            <a:pt x="464" y="6848"/>
                          </a:cubicBezTo>
                          <a:cubicBezTo>
                            <a:pt x="482" y="6848"/>
                            <a:pt x="496" y="6863"/>
                            <a:pt x="496" y="6880"/>
                          </a:cubicBezTo>
                          <a:lnTo>
                            <a:pt x="512" y="8016"/>
                          </a:lnTo>
                          <a:lnTo>
                            <a:pt x="448" y="8016"/>
                          </a:lnTo>
                          <a:lnTo>
                            <a:pt x="464" y="6672"/>
                          </a:lnTo>
                          <a:lnTo>
                            <a:pt x="481" y="6367"/>
                          </a:lnTo>
                          <a:cubicBezTo>
                            <a:pt x="481" y="6350"/>
                            <a:pt x="496" y="6336"/>
                            <a:pt x="513" y="6336"/>
                          </a:cubicBezTo>
                          <a:cubicBezTo>
                            <a:pt x="530" y="6337"/>
                            <a:pt x="544" y="6351"/>
                            <a:pt x="544" y="6368"/>
                          </a:cubicBezTo>
                          <a:lnTo>
                            <a:pt x="560" y="7440"/>
                          </a:lnTo>
                          <a:lnTo>
                            <a:pt x="496" y="7440"/>
                          </a:lnTo>
                          <a:lnTo>
                            <a:pt x="512" y="6384"/>
                          </a:lnTo>
                          <a:lnTo>
                            <a:pt x="528" y="4944"/>
                          </a:lnTo>
                          <a:cubicBezTo>
                            <a:pt x="529" y="4927"/>
                            <a:pt x="542" y="4914"/>
                            <a:pt x="558" y="4913"/>
                          </a:cubicBezTo>
                          <a:cubicBezTo>
                            <a:pt x="575" y="4911"/>
                            <a:pt x="590" y="4923"/>
                            <a:pt x="592" y="4940"/>
                          </a:cubicBezTo>
                          <a:lnTo>
                            <a:pt x="608" y="5052"/>
                          </a:lnTo>
                          <a:lnTo>
                            <a:pt x="624" y="6784"/>
                          </a:lnTo>
                          <a:lnTo>
                            <a:pt x="560" y="6784"/>
                          </a:lnTo>
                          <a:lnTo>
                            <a:pt x="576" y="5552"/>
                          </a:lnTo>
                          <a:cubicBezTo>
                            <a:pt x="577" y="5539"/>
                            <a:pt x="584" y="5528"/>
                            <a:pt x="596" y="5523"/>
                          </a:cubicBezTo>
                          <a:cubicBezTo>
                            <a:pt x="608" y="5518"/>
                            <a:pt x="622" y="5521"/>
                            <a:pt x="631" y="5530"/>
                          </a:cubicBezTo>
                          <a:lnTo>
                            <a:pt x="647" y="5546"/>
                          </a:lnTo>
                          <a:cubicBezTo>
                            <a:pt x="653" y="5552"/>
                            <a:pt x="656" y="5560"/>
                            <a:pt x="656" y="5568"/>
                          </a:cubicBezTo>
                          <a:lnTo>
                            <a:pt x="672" y="8032"/>
                          </a:lnTo>
                          <a:lnTo>
                            <a:pt x="608" y="8032"/>
                          </a:lnTo>
                          <a:lnTo>
                            <a:pt x="624" y="4880"/>
                          </a:lnTo>
                          <a:cubicBezTo>
                            <a:pt x="625" y="4863"/>
                            <a:pt x="639" y="4848"/>
                            <a:pt x="656" y="4848"/>
                          </a:cubicBezTo>
                          <a:cubicBezTo>
                            <a:pt x="674" y="4848"/>
                            <a:pt x="688" y="4863"/>
                            <a:pt x="688" y="4880"/>
                          </a:cubicBezTo>
                          <a:lnTo>
                            <a:pt x="704" y="8368"/>
                          </a:lnTo>
                          <a:lnTo>
                            <a:pt x="640" y="8368"/>
                          </a:lnTo>
                          <a:lnTo>
                            <a:pt x="656" y="6784"/>
                          </a:lnTo>
                          <a:lnTo>
                            <a:pt x="672" y="6128"/>
                          </a:lnTo>
                          <a:cubicBezTo>
                            <a:pt x="673" y="6110"/>
                            <a:pt x="687" y="6096"/>
                            <a:pt x="705" y="6096"/>
                          </a:cubicBezTo>
                          <a:cubicBezTo>
                            <a:pt x="722" y="6097"/>
                            <a:pt x="736" y="6110"/>
                            <a:pt x="736" y="6128"/>
                          </a:cubicBezTo>
                          <a:lnTo>
                            <a:pt x="752" y="7040"/>
                          </a:lnTo>
                          <a:lnTo>
                            <a:pt x="688" y="7040"/>
                          </a:lnTo>
                          <a:lnTo>
                            <a:pt x="704" y="6128"/>
                          </a:lnTo>
                          <a:cubicBezTo>
                            <a:pt x="705" y="6110"/>
                            <a:pt x="719" y="6096"/>
                            <a:pt x="737" y="6096"/>
                          </a:cubicBezTo>
                          <a:cubicBezTo>
                            <a:pt x="754" y="6097"/>
                            <a:pt x="768" y="6111"/>
                            <a:pt x="768" y="6128"/>
                          </a:cubicBezTo>
                          <a:lnTo>
                            <a:pt x="784" y="7552"/>
                          </a:lnTo>
                          <a:lnTo>
                            <a:pt x="720" y="7551"/>
                          </a:lnTo>
                          <a:lnTo>
                            <a:pt x="752" y="6543"/>
                          </a:lnTo>
                          <a:lnTo>
                            <a:pt x="768" y="5536"/>
                          </a:lnTo>
                          <a:cubicBezTo>
                            <a:pt x="769" y="5518"/>
                            <a:pt x="783" y="5504"/>
                            <a:pt x="801" y="5504"/>
                          </a:cubicBezTo>
                          <a:cubicBezTo>
                            <a:pt x="818" y="5505"/>
                            <a:pt x="832" y="5519"/>
                            <a:pt x="832" y="5536"/>
                          </a:cubicBezTo>
                          <a:lnTo>
                            <a:pt x="848" y="7664"/>
                          </a:lnTo>
                          <a:lnTo>
                            <a:pt x="784" y="7664"/>
                          </a:lnTo>
                          <a:lnTo>
                            <a:pt x="800" y="5200"/>
                          </a:lnTo>
                          <a:cubicBezTo>
                            <a:pt x="801" y="5183"/>
                            <a:pt x="815" y="5168"/>
                            <a:pt x="832" y="5168"/>
                          </a:cubicBezTo>
                          <a:cubicBezTo>
                            <a:pt x="850" y="5168"/>
                            <a:pt x="864" y="5183"/>
                            <a:pt x="864" y="5200"/>
                          </a:cubicBezTo>
                          <a:lnTo>
                            <a:pt x="880" y="7392"/>
                          </a:lnTo>
                          <a:lnTo>
                            <a:pt x="816" y="7392"/>
                          </a:lnTo>
                          <a:lnTo>
                            <a:pt x="832" y="6576"/>
                          </a:lnTo>
                          <a:cubicBezTo>
                            <a:pt x="833" y="6558"/>
                            <a:pt x="847" y="6544"/>
                            <a:pt x="865" y="6544"/>
                          </a:cubicBezTo>
                          <a:cubicBezTo>
                            <a:pt x="882" y="6545"/>
                            <a:pt x="896" y="6559"/>
                            <a:pt x="896" y="6576"/>
                          </a:cubicBezTo>
                          <a:lnTo>
                            <a:pt x="912" y="8480"/>
                          </a:lnTo>
                          <a:lnTo>
                            <a:pt x="848" y="8480"/>
                          </a:lnTo>
                          <a:lnTo>
                            <a:pt x="864" y="4768"/>
                          </a:lnTo>
                          <a:cubicBezTo>
                            <a:pt x="865" y="4751"/>
                            <a:pt x="879" y="4736"/>
                            <a:pt x="896" y="4736"/>
                          </a:cubicBezTo>
                          <a:cubicBezTo>
                            <a:pt x="914" y="4736"/>
                            <a:pt x="928" y="4751"/>
                            <a:pt x="928" y="4768"/>
                          </a:cubicBezTo>
                          <a:lnTo>
                            <a:pt x="944" y="9504"/>
                          </a:lnTo>
                          <a:lnTo>
                            <a:pt x="880" y="9504"/>
                          </a:lnTo>
                          <a:lnTo>
                            <a:pt x="896" y="5968"/>
                          </a:lnTo>
                          <a:cubicBezTo>
                            <a:pt x="897" y="5951"/>
                            <a:pt x="911" y="5936"/>
                            <a:pt x="928" y="5936"/>
                          </a:cubicBezTo>
                          <a:cubicBezTo>
                            <a:pt x="946" y="5936"/>
                            <a:pt x="960" y="5951"/>
                            <a:pt x="960" y="5968"/>
                          </a:cubicBezTo>
                          <a:lnTo>
                            <a:pt x="976" y="7968"/>
                          </a:lnTo>
                          <a:lnTo>
                            <a:pt x="912" y="7968"/>
                          </a:lnTo>
                          <a:lnTo>
                            <a:pt x="928" y="4992"/>
                          </a:lnTo>
                          <a:cubicBezTo>
                            <a:pt x="929" y="4975"/>
                            <a:pt x="942" y="4961"/>
                            <a:pt x="960" y="4960"/>
                          </a:cubicBezTo>
                          <a:cubicBezTo>
                            <a:pt x="977" y="4960"/>
                            <a:pt x="992" y="4973"/>
                            <a:pt x="992" y="4991"/>
                          </a:cubicBezTo>
                          <a:lnTo>
                            <a:pt x="1008" y="5295"/>
                          </a:lnTo>
                          <a:lnTo>
                            <a:pt x="1024" y="6992"/>
                          </a:lnTo>
                          <a:lnTo>
                            <a:pt x="960" y="6992"/>
                          </a:lnTo>
                          <a:lnTo>
                            <a:pt x="976" y="5376"/>
                          </a:lnTo>
                          <a:cubicBezTo>
                            <a:pt x="977" y="5359"/>
                            <a:pt x="991" y="5344"/>
                            <a:pt x="1009" y="5344"/>
                          </a:cubicBezTo>
                          <a:cubicBezTo>
                            <a:pt x="1026" y="5344"/>
                            <a:pt x="1040" y="5359"/>
                            <a:pt x="1040" y="5376"/>
                          </a:cubicBezTo>
                          <a:lnTo>
                            <a:pt x="1056" y="7648"/>
                          </a:lnTo>
                          <a:lnTo>
                            <a:pt x="992" y="7648"/>
                          </a:lnTo>
                          <a:lnTo>
                            <a:pt x="1008" y="5728"/>
                          </a:lnTo>
                          <a:cubicBezTo>
                            <a:pt x="1009" y="5712"/>
                            <a:pt x="1021" y="5698"/>
                            <a:pt x="1037" y="5697"/>
                          </a:cubicBezTo>
                          <a:cubicBezTo>
                            <a:pt x="1054" y="5695"/>
                            <a:pt x="1069" y="5706"/>
                            <a:pt x="1072" y="5722"/>
                          </a:cubicBezTo>
                          <a:lnTo>
                            <a:pt x="1088" y="5802"/>
                          </a:lnTo>
                          <a:cubicBezTo>
                            <a:pt x="1088" y="5804"/>
                            <a:pt x="1088" y="5806"/>
                            <a:pt x="1088" y="5808"/>
                          </a:cubicBezTo>
                          <a:lnTo>
                            <a:pt x="1104" y="6992"/>
                          </a:lnTo>
                          <a:lnTo>
                            <a:pt x="1040" y="6992"/>
                          </a:lnTo>
                          <a:lnTo>
                            <a:pt x="1056" y="5008"/>
                          </a:lnTo>
                          <a:cubicBezTo>
                            <a:pt x="1057" y="4991"/>
                            <a:pt x="1071" y="4976"/>
                            <a:pt x="1088" y="4976"/>
                          </a:cubicBezTo>
                          <a:cubicBezTo>
                            <a:pt x="1106" y="4976"/>
                            <a:pt x="1120" y="4991"/>
                            <a:pt x="1120" y="5008"/>
                          </a:cubicBezTo>
                          <a:lnTo>
                            <a:pt x="1136" y="6768"/>
                          </a:lnTo>
                          <a:lnTo>
                            <a:pt x="1152" y="8288"/>
                          </a:lnTo>
                          <a:lnTo>
                            <a:pt x="1088" y="8288"/>
                          </a:lnTo>
                          <a:lnTo>
                            <a:pt x="1104" y="6256"/>
                          </a:lnTo>
                          <a:lnTo>
                            <a:pt x="1120" y="5024"/>
                          </a:lnTo>
                          <a:cubicBezTo>
                            <a:pt x="1121" y="5007"/>
                            <a:pt x="1135" y="4992"/>
                            <a:pt x="1152" y="4992"/>
                          </a:cubicBezTo>
                          <a:cubicBezTo>
                            <a:pt x="1170" y="4992"/>
                            <a:pt x="1184" y="5007"/>
                            <a:pt x="1184" y="5024"/>
                          </a:cubicBezTo>
                          <a:lnTo>
                            <a:pt x="1216" y="7616"/>
                          </a:lnTo>
                          <a:lnTo>
                            <a:pt x="1152" y="7616"/>
                          </a:lnTo>
                          <a:lnTo>
                            <a:pt x="1168" y="6464"/>
                          </a:lnTo>
                          <a:cubicBezTo>
                            <a:pt x="1169" y="6447"/>
                            <a:pt x="1183" y="6432"/>
                            <a:pt x="1200" y="6432"/>
                          </a:cubicBezTo>
                          <a:cubicBezTo>
                            <a:pt x="1218" y="6432"/>
                            <a:pt x="1232" y="6447"/>
                            <a:pt x="1232" y="6464"/>
                          </a:cubicBezTo>
                          <a:lnTo>
                            <a:pt x="1248" y="7632"/>
                          </a:lnTo>
                          <a:lnTo>
                            <a:pt x="1264" y="8400"/>
                          </a:lnTo>
                          <a:lnTo>
                            <a:pt x="1200" y="8400"/>
                          </a:lnTo>
                          <a:lnTo>
                            <a:pt x="1216" y="5856"/>
                          </a:lnTo>
                          <a:cubicBezTo>
                            <a:pt x="1217" y="5839"/>
                            <a:pt x="1231" y="5825"/>
                            <a:pt x="1248" y="5824"/>
                          </a:cubicBezTo>
                          <a:cubicBezTo>
                            <a:pt x="1266" y="5824"/>
                            <a:pt x="1280" y="5838"/>
                            <a:pt x="1280" y="5856"/>
                          </a:cubicBezTo>
                          <a:lnTo>
                            <a:pt x="1296" y="6448"/>
                          </a:lnTo>
                          <a:lnTo>
                            <a:pt x="1312" y="8192"/>
                          </a:lnTo>
                          <a:lnTo>
                            <a:pt x="1328" y="9232"/>
                          </a:lnTo>
                          <a:lnTo>
                            <a:pt x="1264" y="9232"/>
                          </a:lnTo>
                          <a:lnTo>
                            <a:pt x="1280" y="6384"/>
                          </a:lnTo>
                          <a:cubicBezTo>
                            <a:pt x="1280" y="6383"/>
                            <a:pt x="1281" y="6381"/>
                            <a:pt x="1281" y="6379"/>
                          </a:cubicBezTo>
                          <a:lnTo>
                            <a:pt x="1297" y="6283"/>
                          </a:lnTo>
                          <a:cubicBezTo>
                            <a:pt x="1300" y="6267"/>
                            <a:pt x="1314" y="6256"/>
                            <a:pt x="1330" y="6257"/>
                          </a:cubicBezTo>
                          <a:cubicBezTo>
                            <a:pt x="1347" y="6257"/>
                            <a:pt x="1360" y="6270"/>
                            <a:pt x="1360" y="6287"/>
                          </a:cubicBezTo>
                          <a:lnTo>
                            <a:pt x="1376" y="6591"/>
                          </a:lnTo>
                          <a:lnTo>
                            <a:pt x="1312" y="6592"/>
                          </a:lnTo>
                          <a:lnTo>
                            <a:pt x="1328" y="5840"/>
                          </a:lnTo>
                          <a:cubicBezTo>
                            <a:pt x="1329" y="5822"/>
                            <a:pt x="1343" y="5808"/>
                            <a:pt x="1360" y="5808"/>
                          </a:cubicBezTo>
                          <a:cubicBezTo>
                            <a:pt x="1378" y="5808"/>
                            <a:pt x="1392" y="5822"/>
                            <a:pt x="1392" y="5840"/>
                          </a:cubicBezTo>
                          <a:lnTo>
                            <a:pt x="1408" y="6496"/>
                          </a:lnTo>
                          <a:lnTo>
                            <a:pt x="1424" y="7280"/>
                          </a:lnTo>
                          <a:lnTo>
                            <a:pt x="1360" y="7280"/>
                          </a:lnTo>
                          <a:lnTo>
                            <a:pt x="1376" y="5536"/>
                          </a:lnTo>
                          <a:cubicBezTo>
                            <a:pt x="1376" y="5534"/>
                            <a:pt x="1377" y="5531"/>
                            <a:pt x="1377" y="5529"/>
                          </a:cubicBezTo>
                          <a:lnTo>
                            <a:pt x="1393" y="5465"/>
                          </a:lnTo>
                          <a:cubicBezTo>
                            <a:pt x="1397" y="5449"/>
                            <a:pt x="1412" y="5439"/>
                            <a:pt x="1428" y="5441"/>
                          </a:cubicBezTo>
                          <a:cubicBezTo>
                            <a:pt x="1444" y="5443"/>
                            <a:pt x="1456" y="5456"/>
                            <a:pt x="1456" y="5472"/>
                          </a:cubicBezTo>
                          <a:lnTo>
                            <a:pt x="1472" y="7552"/>
                          </a:lnTo>
                          <a:lnTo>
                            <a:pt x="1408" y="7552"/>
                          </a:lnTo>
                          <a:lnTo>
                            <a:pt x="1424" y="5136"/>
                          </a:lnTo>
                          <a:cubicBezTo>
                            <a:pt x="1425" y="5119"/>
                            <a:pt x="1439" y="5104"/>
                            <a:pt x="1456" y="5104"/>
                          </a:cubicBezTo>
                          <a:cubicBezTo>
                            <a:pt x="1474" y="5104"/>
                            <a:pt x="1488" y="5119"/>
                            <a:pt x="1488" y="5136"/>
                          </a:cubicBezTo>
                          <a:lnTo>
                            <a:pt x="1504" y="6816"/>
                          </a:lnTo>
                          <a:lnTo>
                            <a:pt x="1440" y="6816"/>
                          </a:lnTo>
                          <a:lnTo>
                            <a:pt x="1456" y="5712"/>
                          </a:lnTo>
                          <a:cubicBezTo>
                            <a:pt x="1457" y="5695"/>
                            <a:pt x="1471" y="5681"/>
                            <a:pt x="1488" y="5680"/>
                          </a:cubicBezTo>
                          <a:cubicBezTo>
                            <a:pt x="1505" y="5680"/>
                            <a:pt x="1520" y="5694"/>
                            <a:pt x="1520" y="5711"/>
                          </a:cubicBezTo>
                          <a:lnTo>
                            <a:pt x="1536" y="6127"/>
                          </a:lnTo>
                          <a:lnTo>
                            <a:pt x="1473" y="6126"/>
                          </a:lnTo>
                          <a:lnTo>
                            <a:pt x="1489" y="5918"/>
                          </a:lnTo>
                          <a:cubicBezTo>
                            <a:pt x="1489" y="5914"/>
                            <a:pt x="1490" y="5910"/>
                            <a:pt x="1492" y="5906"/>
                          </a:cubicBezTo>
                          <a:lnTo>
                            <a:pt x="1508" y="5874"/>
                          </a:lnTo>
                          <a:lnTo>
                            <a:pt x="1504" y="5888"/>
                          </a:lnTo>
                          <a:lnTo>
                            <a:pt x="1520" y="4448"/>
                          </a:lnTo>
                          <a:cubicBezTo>
                            <a:pt x="1521" y="4431"/>
                            <a:pt x="1535" y="4417"/>
                            <a:pt x="1552" y="4416"/>
                          </a:cubicBezTo>
                          <a:cubicBezTo>
                            <a:pt x="1570" y="4416"/>
                            <a:pt x="1584" y="4430"/>
                            <a:pt x="1584" y="4448"/>
                          </a:cubicBezTo>
                          <a:lnTo>
                            <a:pt x="1616" y="5856"/>
                          </a:lnTo>
                          <a:lnTo>
                            <a:pt x="1632" y="6960"/>
                          </a:lnTo>
                          <a:lnTo>
                            <a:pt x="1568" y="6960"/>
                          </a:lnTo>
                          <a:lnTo>
                            <a:pt x="1584" y="5504"/>
                          </a:lnTo>
                          <a:lnTo>
                            <a:pt x="1601" y="5231"/>
                          </a:lnTo>
                          <a:cubicBezTo>
                            <a:pt x="1602" y="5214"/>
                            <a:pt x="1616" y="5200"/>
                            <a:pt x="1633" y="5200"/>
                          </a:cubicBezTo>
                          <a:cubicBezTo>
                            <a:pt x="1650" y="5201"/>
                            <a:pt x="1664" y="5214"/>
                            <a:pt x="1664" y="5231"/>
                          </a:cubicBezTo>
                          <a:lnTo>
                            <a:pt x="1680" y="5711"/>
                          </a:lnTo>
                          <a:lnTo>
                            <a:pt x="1696" y="6239"/>
                          </a:lnTo>
                          <a:lnTo>
                            <a:pt x="1712" y="7616"/>
                          </a:lnTo>
                          <a:lnTo>
                            <a:pt x="1728" y="8143"/>
                          </a:lnTo>
                          <a:lnTo>
                            <a:pt x="1664" y="8144"/>
                          </a:lnTo>
                          <a:lnTo>
                            <a:pt x="1680" y="6704"/>
                          </a:lnTo>
                          <a:cubicBezTo>
                            <a:pt x="1681" y="6687"/>
                            <a:pt x="1695" y="6672"/>
                            <a:pt x="1712" y="6672"/>
                          </a:cubicBezTo>
                          <a:cubicBezTo>
                            <a:pt x="1730" y="6672"/>
                            <a:pt x="1744" y="6687"/>
                            <a:pt x="1744" y="6704"/>
                          </a:cubicBezTo>
                          <a:lnTo>
                            <a:pt x="1760" y="8272"/>
                          </a:lnTo>
                          <a:lnTo>
                            <a:pt x="1696" y="8272"/>
                          </a:lnTo>
                          <a:lnTo>
                            <a:pt x="1712" y="5120"/>
                          </a:lnTo>
                          <a:cubicBezTo>
                            <a:pt x="1713" y="5103"/>
                            <a:pt x="1727" y="5089"/>
                            <a:pt x="1744" y="5088"/>
                          </a:cubicBezTo>
                          <a:cubicBezTo>
                            <a:pt x="1762" y="5088"/>
                            <a:pt x="1776" y="5102"/>
                            <a:pt x="1776" y="5120"/>
                          </a:cubicBezTo>
                          <a:lnTo>
                            <a:pt x="1792" y="5936"/>
                          </a:lnTo>
                          <a:lnTo>
                            <a:pt x="1729" y="5932"/>
                          </a:lnTo>
                          <a:lnTo>
                            <a:pt x="1745" y="5804"/>
                          </a:lnTo>
                          <a:cubicBezTo>
                            <a:pt x="1747" y="5788"/>
                            <a:pt x="1761" y="5776"/>
                            <a:pt x="1778" y="5777"/>
                          </a:cubicBezTo>
                          <a:cubicBezTo>
                            <a:pt x="1795" y="5777"/>
                            <a:pt x="1808" y="5791"/>
                            <a:pt x="1808" y="5808"/>
                          </a:cubicBezTo>
                          <a:lnTo>
                            <a:pt x="1824" y="6752"/>
                          </a:lnTo>
                          <a:lnTo>
                            <a:pt x="1840" y="7824"/>
                          </a:lnTo>
                          <a:lnTo>
                            <a:pt x="1776" y="7824"/>
                          </a:lnTo>
                          <a:lnTo>
                            <a:pt x="1792" y="6064"/>
                          </a:lnTo>
                          <a:lnTo>
                            <a:pt x="1809" y="5854"/>
                          </a:lnTo>
                          <a:cubicBezTo>
                            <a:pt x="1810" y="5837"/>
                            <a:pt x="1824" y="5824"/>
                            <a:pt x="1841" y="5824"/>
                          </a:cubicBezTo>
                          <a:cubicBezTo>
                            <a:pt x="1859" y="5825"/>
                            <a:pt x="1872" y="5839"/>
                            <a:pt x="1872" y="5856"/>
                          </a:cubicBezTo>
                          <a:lnTo>
                            <a:pt x="1888" y="6928"/>
                          </a:lnTo>
                          <a:lnTo>
                            <a:pt x="1824" y="6928"/>
                          </a:lnTo>
                          <a:lnTo>
                            <a:pt x="1840" y="6320"/>
                          </a:lnTo>
                          <a:lnTo>
                            <a:pt x="1856" y="4960"/>
                          </a:lnTo>
                          <a:cubicBezTo>
                            <a:pt x="1857" y="4943"/>
                            <a:pt x="1871" y="4928"/>
                            <a:pt x="1888" y="4928"/>
                          </a:cubicBezTo>
                          <a:cubicBezTo>
                            <a:pt x="1906" y="4928"/>
                            <a:pt x="1920" y="4943"/>
                            <a:pt x="1920" y="4960"/>
                          </a:cubicBezTo>
                          <a:lnTo>
                            <a:pt x="1936" y="6448"/>
                          </a:lnTo>
                          <a:lnTo>
                            <a:pt x="1952" y="8096"/>
                          </a:lnTo>
                          <a:lnTo>
                            <a:pt x="1888" y="8096"/>
                          </a:lnTo>
                          <a:lnTo>
                            <a:pt x="1904" y="5904"/>
                          </a:lnTo>
                          <a:lnTo>
                            <a:pt x="1921" y="5741"/>
                          </a:lnTo>
                          <a:cubicBezTo>
                            <a:pt x="1922" y="5725"/>
                            <a:pt x="1937" y="5712"/>
                            <a:pt x="1953" y="5712"/>
                          </a:cubicBezTo>
                          <a:cubicBezTo>
                            <a:pt x="1970" y="5713"/>
                            <a:pt x="1984" y="5726"/>
                            <a:pt x="1984" y="5743"/>
                          </a:cubicBezTo>
                          <a:lnTo>
                            <a:pt x="2016" y="6431"/>
                          </a:lnTo>
                          <a:lnTo>
                            <a:pt x="1953" y="6428"/>
                          </a:lnTo>
                          <a:lnTo>
                            <a:pt x="1969" y="6316"/>
                          </a:lnTo>
                          <a:lnTo>
                            <a:pt x="1984" y="5280"/>
                          </a:lnTo>
                          <a:lnTo>
                            <a:pt x="2001" y="5133"/>
                          </a:lnTo>
                          <a:cubicBezTo>
                            <a:pt x="2003" y="5116"/>
                            <a:pt x="2017" y="5104"/>
                            <a:pt x="2034" y="5105"/>
                          </a:cubicBezTo>
                          <a:cubicBezTo>
                            <a:pt x="2051" y="5105"/>
                            <a:pt x="2064" y="5119"/>
                            <a:pt x="2064" y="5136"/>
                          </a:cubicBezTo>
                          <a:lnTo>
                            <a:pt x="2080" y="6080"/>
                          </a:lnTo>
                          <a:lnTo>
                            <a:pt x="2018" y="6070"/>
                          </a:lnTo>
                          <a:lnTo>
                            <a:pt x="2034" y="6022"/>
                          </a:lnTo>
                          <a:lnTo>
                            <a:pt x="2032" y="6032"/>
                          </a:lnTo>
                          <a:lnTo>
                            <a:pt x="2048" y="5040"/>
                          </a:lnTo>
                          <a:cubicBezTo>
                            <a:pt x="2049" y="5022"/>
                            <a:pt x="2063" y="5008"/>
                            <a:pt x="2081" y="5008"/>
                          </a:cubicBezTo>
                          <a:cubicBezTo>
                            <a:pt x="2098" y="5009"/>
                            <a:pt x="2112" y="5023"/>
                            <a:pt x="2112" y="5040"/>
                          </a:cubicBezTo>
                          <a:lnTo>
                            <a:pt x="2128" y="6864"/>
                          </a:lnTo>
                          <a:lnTo>
                            <a:pt x="2064" y="6864"/>
                          </a:lnTo>
                          <a:lnTo>
                            <a:pt x="2080" y="5056"/>
                          </a:lnTo>
                          <a:cubicBezTo>
                            <a:pt x="2081" y="5039"/>
                            <a:pt x="2095" y="5024"/>
                            <a:pt x="2112" y="5024"/>
                          </a:cubicBezTo>
                          <a:cubicBezTo>
                            <a:pt x="2130" y="5024"/>
                            <a:pt x="2144" y="5039"/>
                            <a:pt x="2144" y="5056"/>
                          </a:cubicBezTo>
                          <a:lnTo>
                            <a:pt x="2160" y="6448"/>
                          </a:lnTo>
                          <a:lnTo>
                            <a:pt x="2096" y="6448"/>
                          </a:lnTo>
                          <a:lnTo>
                            <a:pt x="2112" y="5792"/>
                          </a:lnTo>
                          <a:lnTo>
                            <a:pt x="2128" y="5056"/>
                          </a:lnTo>
                          <a:cubicBezTo>
                            <a:pt x="2129" y="5038"/>
                            <a:pt x="2143" y="5024"/>
                            <a:pt x="2161" y="5024"/>
                          </a:cubicBezTo>
                          <a:cubicBezTo>
                            <a:pt x="2178" y="5025"/>
                            <a:pt x="2192" y="5039"/>
                            <a:pt x="2192" y="5056"/>
                          </a:cubicBezTo>
                          <a:lnTo>
                            <a:pt x="2208" y="6720"/>
                          </a:lnTo>
                          <a:lnTo>
                            <a:pt x="2224" y="7424"/>
                          </a:lnTo>
                          <a:lnTo>
                            <a:pt x="2161" y="7421"/>
                          </a:lnTo>
                          <a:lnTo>
                            <a:pt x="2177" y="7261"/>
                          </a:lnTo>
                          <a:cubicBezTo>
                            <a:pt x="2178" y="7245"/>
                            <a:pt x="2193" y="7232"/>
                            <a:pt x="2209" y="7232"/>
                          </a:cubicBezTo>
                          <a:cubicBezTo>
                            <a:pt x="2226" y="7233"/>
                            <a:pt x="2240" y="7246"/>
                            <a:pt x="2240" y="7263"/>
                          </a:cubicBezTo>
                          <a:lnTo>
                            <a:pt x="2256" y="7583"/>
                          </a:lnTo>
                          <a:lnTo>
                            <a:pt x="2192" y="7584"/>
                          </a:lnTo>
                          <a:lnTo>
                            <a:pt x="2208" y="5408"/>
                          </a:lnTo>
                          <a:cubicBezTo>
                            <a:pt x="2209" y="5391"/>
                            <a:pt x="2223" y="5377"/>
                            <a:pt x="2240" y="5376"/>
                          </a:cubicBezTo>
                          <a:cubicBezTo>
                            <a:pt x="2258" y="5376"/>
                            <a:pt x="2272" y="5390"/>
                            <a:pt x="2272" y="5408"/>
                          </a:cubicBezTo>
                          <a:lnTo>
                            <a:pt x="2288" y="6320"/>
                          </a:lnTo>
                          <a:lnTo>
                            <a:pt x="2224" y="6319"/>
                          </a:lnTo>
                          <a:lnTo>
                            <a:pt x="2240" y="5823"/>
                          </a:lnTo>
                          <a:cubicBezTo>
                            <a:pt x="2241" y="5806"/>
                            <a:pt x="2255" y="5792"/>
                            <a:pt x="2273" y="5792"/>
                          </a:cubicBezTo>
                          <a:cubicBezTo>
                            <a:pt x="2290" y="5793"/>
                            <a:pt x="2304" y="5807"/>
                            <a:pt x="2304" y="5824"/>
                          </a:cubicBezTo>
                          <a:lnTo>
                            <a:pt x="2320" y="7264"/>
                          </a:lnTo>
                          <a:lnTo>
                            <a:pt x="2256" y="7264"/>
                          </a:lnTo>
                          <a:lnTo>
                            <a:pt x="2272" y="4976"/>
                          </a:lnTo>
                          <a:cubicBezTo>
                            <a:pt x="2273" y="4959"/>
                            <a:pt x="2287" y="4945"/>
                            <a:pt x="2304" y="4944"/>
                          </a:cubicBezTo>
                          <a:cubicBezTo>
                            <a:pt x="2322" y="4944"/>
                            <a:pt x="2336" y="4958"/>
                            <a:pt x="2336" y="4976"/>
                          </a:cubicBezTo>
                          <a:lnTo>
                            <a:pt x="2352" y="5952"/>
                          </a:lnTo>
                          <a:lnTo>
                            <a:pt x="2368" y="8064"/>
                          </a:lnTo>
                          <a:lnTo>
                            <a:pt x="2304" y="8064"/>
                          </a:lnTo>
                          <a:lnTo>
                            <a:pt x="2320" y="6992"/>
                          </a:lnTo>
                          <a:lnTo>
                            <a:pt x="2352" y="4976"/>
                          </a:lnTo>
                          <a:cubicBezTo>
                            <a:pt x="2353" y="4958"/>
                            <a:pt x="2367" y="4944"/>
                            <a:pt x="2385" y="4944"/>
                          </a:cubicBezTo>
                          <a:cubicBezTo>
                            <a:pt x="2402" y="4945"/>
                            <a:pt x="2416" y="4959"/>
                            <a:pt x="2416" y="4976"/>
                          </a:cubicBezTo>
                          <a:lnTo>
                            <a:pt x="2432" y="6640"/>
                          </a:lnTo>
                          <a:lnTo>
                            <a:pt x="2369" y="6639"/>
                          </a:lnTo>
                          <a:lnTo>
                            <a:pt x="2385" y="6287"/>
                          </a:lnTo>
                          <a:cubicBezTo>
                            <a:pt x="2385" y="6270"/>
                            <a:pt x="2400" y="6256"/>
                            <a:pt x="2417" y="6256"/>
                          </a:cubicBezTo>
                          <a:cubicBezTo>
                            <a:pt x="2434" y="6257"/>
                            <a:pt x="2448" y="6270"/>
                            <a:pt x="2448" y="6288"/>
                          </a:cubicBezTo>
                          <a:lnTo>
                            <a:pt x="2464" y="6832"/>
                          </a:lnTo>
                          <a:lnTo>
                            <a:pt x="2400" y="6832"/>
                          </a:lnTo>
                          <a:lnTo>
                            <a:pt x="2416" y="5424"/>
                          </a:lnTo>
                          <a:cubicBezTo>
                            <a:pt x="2417" y="5407"/>
                            <a:pt x="2431" y="5392"/>
                            <a:pt x="2449" y="5392"/>
                          </a:cubicBezTo>
                          <a:cubicBezTo>
                            <a:pt x="2466" y="5393"/>
                            <a:pt x="2480" y="5407"/>
                            <a:pt x="2480" y="5424"/>
                          </a:cubicBezTo>
                          <a:lnTo>
                            <a:pt x="2496" y="7616"/>
                          </a:lnTo>
                          <a:lnTo>
                            <a:pt x="2433" y="7615"/>
                          </a:lnTo>
                          <a:lnTo>
                            <a:pt x="2449" y="7311"/>
                          </a:lnTo>
                          <a:lnTo>
                            <a:pt x="2464" y="5616"/>
                          </a:lnTo>
                          <a:cubicBezTo>
                            <a:pt x="2465" y="5601"/>
                            <a:pt x="2476" y="5587"/>
                            <a:pt x="2491" y="5585"/>
                          </a:cubicBezTo>
                          <a:cubicBezTo>
                            <a:pt x="2507" y="5582"/>
                            <a:pt x="2522" y="5592"/>
                            <a:pt x="2527" y="5606"/>
                          </a:cubicBezTo>
                          <a:lnTo>
                            <a:pt x="2543" y="5654"/>
                          </a:lnTo>
                          <a:lnTo>
                            <a:pt x="2480" y="5664"/>
                          </a:lnTo>
                          <a:lnTo>
                            <a:pt x="2496" y="4128"/>
                          </a:lnTo>
                          <a:cubicBezTo>
                            <a:pt x="2497" y="4111"/>
                            <a:pt x="2511" y="4096"/>
                            <a:pt x="2529" y="4096"/>
                          </a:cubicBezTo>
                          <a:cubicBezTo>
                            <a:pt x="2546" y="4097"/>
                            <a:pt x="2560" y="4111"/>
                            <a:pt x="2560" y="4128"/>
                          </a:cubicBezTo>
                          <a:lnTo>
                            <a:pt x="2576" y="7616"/>
                          </a:lnTo>
                          <a:lnTo>
                            <a:pt x="2512" y="7616"/>
                          </a:lnTo>
                          <a:lnTo>
                            <a:pt x="2528" y="6448"/>
                          </a:lnTo>
                          <a:lnTo>
                            <a:pt x="2544" y="6031"/>
                          </a:lnTo>
                          <a:cubicBezTo>
                            <a:pt x="2545" y="6014"/>
                            <a:pt x="2560" y="6000"/>
                            <a:pt x="2577" y="6000"/>
                          </a:cubicBezTo>
                          <a:cubicBezTo>
                            <a:pt x="2594" y="6001"/>
                            <a:pt x="2608" y="6015"/>
                            <a:pt x="2608" y="6032"/>
                          </a:cubicBezTo>
                          <a:lnTo>
                            <a:pt x="2624" y="7632"/>
                          </a:lnTo>
                          <a:lnTo>
                            <a:pt x="2560" y="7632"/>
                          </a:lnTo>
                          <a:lnTo>
                            <a:pt x="2576" y="6976"/>
                          </a:lnTo>
                          <a:lnTo>
                            <a:pt x="2592" y="5856"/>
                          </a:lnTo>
                          <a:cubicBezTo>
                            <a:pt x="2593" y="5838"/>
                            <a:pt x="2607" y="5824"/>
                            <a:pt x="2625" y="5824"/>
                          </a:cubicBezTo>
                          <a:cubicBezTo>
                            <a:pt x="2642" y="5825"/>
                            <a:pt x="2656" y="5839"/>
                            <a:pt x="2656" y="5856"/>
                          </a:cubicBezTo>
                          <a:lnTo>
                            <a:pt x="2672" y="8352"/>
                          </a:lnTo>
                          <a:lnTo>
                            <a:pt x="2608" y="8352"/>
                          </a:lnTo>
                          <a:lnTo>
                            <a:pt x="2624" y="5648"/>
                          </a:lnTo>
                          <a:cubicBezTo>
                            <a:pt x="2625" y="5631"/>
                            <a:pt x="2638" y="5617"/>
                            <a:pt x="2656" y="5616"/>
                          </a:cubicBezTo>
                          <a:cubicBezTo>
                            <a:pt x="2673" y="5616"/>
                            <a:pt x="2688" y="5630"/>
                            <a:pt x="2688" y="5647"/>
                          </a:cubicBezTo>
                          <a:lnTo>
                            <a:pt x="2704" y="5999"/>
                          </a:lnTo>
                          <a:lnTo>
                            <a:pt x="2704" y="5993"/>
                          </a:lnTo>
                          <a:lnTo>
                            <a:pt x="2720" y="6057"/>
                          </a:lnTo>
                          <a:cubicBezTo>
                            <a:pt x="2720" y="6059"/>
                            <a:pt x="2720" y="6062"/>
                            <a:pt x="2720" y="6064"/>
                          </a:cubicBezTo>
                          <a:lnTo>
                            <a:pt x="2736" y="7328"/>
                          </a:lnTo>
                          <a:lnTo>
                            <a:pt x="2752" y="8048"/>
                          </a:lnTo>
                          <a:lnTo>
                            <a:pt x="2688" y="8048"/>
                          </a:lnTo>
                          <a:lnTo>
                            <a:pt x="2704" y="6272"/>
                          </a:lnTo>
                          <a:lnTo>
                            <a:pt x="2736" y="4272"/>
                          </a:lnTo>
                          <a:cubicBezTo>
                            <a:pt x="2737" y="4254"/>
                            <a:pt x="2751" y="4240"/>
                            <a:pt x="2769" y="4240"/>
                          </a:cubicBezTo>
                          <a:cubicBezTo>
                            <a:pt x="2786" y="4241"/>
                            <a:pt x="2800" y="4255"/>
                            <a:pt x="2800" y="4272"/>
                          </a:cubicBezTo>
                          <a:lnTo>
                            <a:pt x="2816" y="5728"/>
                          </a:lnTo>
                          <a:lnTo>
                            <a:pt x="2752" y="5728"/>
                          </a:lnTo>
                          <a:lnTo>
                            <a:pt x="2768" y="4720"/>
                          </a:lnTo>
                          <a:cubicBezTo>
                            <a:pt x="2769" y="4702"/>
                            <a:pt x="2783" y="4688"/>
                            <a:pt x="2801" y="4688"/>
                          </a:cubicBezTo>
                          <a:cubicBezTo>
                            <a:pt x="2818" y="4689"/>
                            <a:pt x="2832" y="4703"/>
                            <a:pt x="2832" y="4720"/>
                          </a:cubicBezTo>
                          <a:lnTo>
                            <a:pt x="2848" y="6288"/>
                          </a:lnTo>
                          <a:lnTo>
                            <a:pt x="2864" y="7536"/>
                          </a:lnTo>
                          <a:lnTo>
                            <a:pt x="2801" y="7534"/>
                          </a:lnTo>
                          <a:lnTo>
                            <a:pt x="2817" y="7342"/>
                          </a:lnTo>
                          <a:lnTo>
                            <a:pt x="2832" y="5824"/>
                          </a:lnTo>
                          <a:cubicBezTo>
                            <a:pt x="2833" y="5807"/>
                            <a:pt x="2847" y="5792"/>
                            <a:pt x="2864" y="5792"/>
                          </a:cubicBezTo>
                          <a:cubicBezTo>
                            <a:pt x="2882" y="5792"/>
                            <a:pt x="2896" y="5807"/>
                            <a:pt x="2896" y="5824"/>
                          </a:cubicBezTo>
                          <a:lnTo>
                            <a:pt x="2912" y="7600"/>
                          </a:lnTo>
                          <a:lnTo>
                            <a:pt x="2928" y="7919"/>
                          </a:lnTo>
                          <a:lnTo>
                            <a:pt x="2864" y="7920"/>
                          </a:lnTo>
                          <a:lnTo>
                            <a:pt x="2880" y="6064"/>
                          </a:lnTo>
                          <a:cubicBezTo>
                            <a:pt x="2881" y="6047"/>
                            <a:pt x="2895" y="6033"/>
                            <a:pt x="2912" y="6032"/>
                          </a:cubicBezTo>
                          <a:cubicBezTo>
                            <a:pt x="2930" y="6032"/>
                            <a:pt x="2944" y="6047"/>
                            <a:pt x="2944" y="6064"/>
                          </a:cubicBezTo>
                          <a:lnTo>
                            <a:pt x="2960" y="7360"/>
                          </a:lnTo>
                          <a:lnTo>
                            <a:pt x="2896" y="7359"/>
                          </a:lnTo>
                          <a:lnTo>
                            <a:pt x="2912" y="6959"/>
                          </a:lnTo>
                          <a:lnTo>
                            <a:pt x="2928" y="6559"/>
                          </a:lnTo>
                          <a:cubicBezTo>
                            <a:pt x="2929" y="6542"/>
                            <a:pt x="2944" y="6528"/>
                            <a:pt x="2961" y="6528"/>
                          </a:cubicBezTo>
                          <a:cubicBezTo>
                            <a:pt x="2978" y="6529"/>
                            <a:pt x="2992" y="6543"/>
                            <a:pt x="2992" y="6560"/>
                          </a:cubicBezTo>
                          <a:lnTo>
                            <a:pt x="3008" y="8288"/>
                          </a:lnTo>
                          <a:lnTo>
                            <a:pt x="2944" y="8288"/>
                          </a:lnTo>
                          <a:lnTo>
                            <a:pt x="2960" y="5536"/>
                          </a:lnTo>
                          <a:cubicBezTo>
                            <a:pt x="2961" y="5519"/>
                            <a:pt x="2975" y="5505"/>
                            <a:pt x="2992" y="5504"/>
                          </a:cubicBezTo>
                          <a:cubicBezTo>
                            <a:pt x="3010" y="5504"/>
                            <a:pt x="3024" y="5519"/>
                            <a:pt x="3024" y="5536"/>
                          </a:cubicBezTo>
                          <a:lnTo>
                            <a:pt x="3040" y="7136"/>
                          </a:lnTo>
                          <a:lnTo>
                            <a:pt x="2976" y="7136"/>
                          </a:lnTo>
                          <a:lnTo>
                            <a:pt x="2992" y="5072"/>
                          </a:lnTo>
                          <a:cubicBezTo>
                            <a:pt x="2993" y="5055"/>
                            <a:pt x="3007" y="5041"/>
                            <a:pt x="3024" y="5040"/>
                          </a:cubicBezTo>
                          <a:cubicBezTo>
                            <a:pt x="3042" y="5040"/>
                            <a:pt x="3056" y="5055"/>
                            <a:pt x="3056" y="5072"/>
                          </a:cubicBezTo>
                          <a:lnTo>
                            <a:pt x="3072" y="6288"/>
                          </a:lnTo>
                          <a:lnTo>
                            <a:pt x="3008" y="6288"/>
                          </a:lnTo>
                          <a:lnTo>
                            <a:pt x="3024" y="4688"/>
                          </a:lnTo>
                          <a:cubicBezTo>
                            <a:pt x="3025" y="4671"/>
                            <a:pt x="3039" y="4656"/>
                            <a:pt x="3056" y="4656"/>
                          </a:cubicBezTo>
                          <a:cubicBezTo>
                            <a:pt x="3074" y="4656"/>
                            <a:pt x="3088" y="4671"/>
                            <a:pt x="3088" y="4688"/>
                          </a:cubicBezTo>
                          <a:lnTo>
                            <a:pt x="3104" y="6192"/>
                          </a:lnTo>
                          <a:lnTo>
                            <a:pt x="3041" y="6191"/>
                          </a:lnTo>
                          <a:lnTo>
                            <a:pt x="3057" y="5919"/>
                          </a:lnTo>
                          <a:lnTo>
                            <a:pt x="3073" y="5710"/>
                          </a:lnTo>
                          <a:lnTo>
                            <a:pt x="3089" y="5626"/>
                          </a:lnTo>
                          <a:lnTo>
                            <a:pt x="3105" y="5422"/>
                          </a:lnTo>
                          <a:cubicBezTo>
                            <a:pt x="3106" y="5405"/>
                            <a:pt x="3120" y="5392"/>
                            <a:pt x="3137" y="5392"/>
                          </a:cubicBezTo>
                          <a:cubicBezTo>
                            <a:pt x="3154" y="5393"/>
                            <a:pt x="3168" y="5407"/>
                            <a:pt x="3168" y="5424"/>
                          </a:cubicBezTo>
                          <a:lnTo>
                            <a:pt x="3200" y="7216"/>
                          </a:lnTo>
                          <a:lnTo>
                            <a:pt x="3136" y="7216"/>
                          </a:lnTo>
                          <a:lnTo>
                            <a:pt x="3152" y="5056"/>
                          </a:lnTo>
                          <a:cubicBezTo>
                            <a:pt x="3153" y="5039"/>
                            <a:pt x="3166" y="5025"/>
                            <a:pt x="3184" y="5024"/>
                          </a:cubicBezTo>
                          <a:cubicBezTo>
                            <a:pt x="3201" y="5024"/>
                            <a:pt x="3215" y="5037"/>
                            <a:pt x="3216" y="5054"/>
                          </a:cubicBezTo>
                          <a:lnTo>
                            <a:pt x="3232" y="5294"/>
                          </a:lnTo>
                          <a:lnTo>
                            <a:pt x="3168" y="5296"/>
                          </a:lnTo>
                          <a:lnTo>
                            <a:pt x="3184" y="3216"/>
                          </a:lnTo>
                          <a:cubicBezTo>
                            <a:pt x="3185" y="3199"/>
                            <a:pt x="3199" y="3184"/>
                            <a:pt x="3217" y="3184"/>
                          </a:cubicBezTo>
                          <a:cubicBezTo>
                            <a:pt x="3234" y="3185"/>
                            <a:pt x="3248" y="3199"/>
                            <a:pt x="3248" y="3216"/>
                          </a:cubicBezTo>
                          <a:lnTo>
                            <a:pt x="3264" y="7280"/>
                          </a:lnTo>
                          <a:lnTo>
                            <a:pt x="3200" y="7279"/>
                          </a:lnTo>
                          <a:lnTo>
                            <a:pt x="3216" y="6847"/>
                          </a:lnTo>
                          <a:lnTo>
                            <a:pt x="3232" y="5936"/>
                          </a:lnTo>
                          <a:lnTo>
                            <a:pt x="3249" y="5804"/>
                          </a:lnTo>
                          <a:lnTo>
                            <a:pt x="3264" y="4160"/>
                          </a:lnTo>
                          <a:lnTo>
                            <a:pt x="3281" y="3807"/>
                          </a:lnTo>
                          <a:lnTo>
                            <a:pt x="3296" y="2784"/>
                          </a:lnTo>
                          <a:cubicBezTo>
                            <a:pt x="3297" y="2767"/>
                            <a:pt x="3311" y="2753"/>
                            <a:pt x="3328" y="2752"/>
                          </a:cubicBezTo>
                          <a:cubicBezTo>
                            <a:pt x="3346" y="2752"/>
                            <a:pt x="3360" y="2766"/>
                            <a:pt x="3360" y="2784"/>
                          </a:cubicBezTo>
                          <a:lnTo>
                            <a:pt x="3376" y="3552"/>
                          </a:lnTo>
                          <a:lnTo>
                            <a:pt x="3312" y="3552"/>
                          </a:lnTo>
                          <a:lnTo>
                            <a:pt x="3328" y="32"/>
                          </a:lnTo>
                          <a:cubicBezTo>
                            <a:pt x="3329" y="15"/>
                            <a:pt x="3343" y="0"/>
                            <a:pt x="3361" y="0"/>
                          </a:cubicBezTo>
                          <a:cubicBezTo>
                            <a:pt x="3378" y="1"/>
                            <a:pt x="3393" y="15"/>
                            <a:pt x="3392" y="33"/>
                          </a:cubicBezTo>
                          <a:lnTo>
                            <a:pt x="3376" y="3553"/>
                          </a:lnTo>
                          <a:cubicBezTo>
                            <a:pt x="3376" y="3570"/>
                            <a:pt x="3362" y="3584"/>
                            <a:pt x="3345" y="3584"/>
                          </a:cubicBezTo>
                          <a:cubicBezTo>
                            <a:pt x="3327" y="3585"/>
                            <a:pt x="3313" y="3571"/>
                            <a:pt x="3312" y="3553"/>
                          </a:cubicBezTo>
                          <a:lnTo>
                            <a:pt x="3296" y="2785"/>
                          </a:lnTo>
                          <a:lnTo>
                            <a:pt x="3360" y="2785"/>
                          </a:lnTo>
                          <a:lnTo>
                            <a:pt x="3344" y="3810"/>
                          </a:lnTo>
                          <a:lnTo>
                            <a:pt x="3328" y="4161"/>
                          </a:lnTo>
                          <a:lnTo>
                            <a:pt x="3312" y="5812"/>
                          </a:lnTo>
                          <a:lnTo>
                            <a:pt x="3296" y="5937"/>
                          </a:lnTo>
                          <a:lnTo>
                            <a:pt x="3280" y="6850"/>
                          </a:lnTo>
                          <a:lnTo>
                            <a:pt x="3264" y="7282"/>
                          </a:lnTo>
                          <a:cubicBezTo>
                            <a:pt x="3264" y="7299"/>
                            <a:pt x="3249" y="7313"/>
                            <a:pt x="3232" y="7312"/>
                          </a:cubicBezTo>
                          <a:cubicBezTo>
                            <a:pt x="3215" y="7312"/>
                            <a:pt x="3201" y="7298"/>
                            <a:pt x="3200" y="7281"/>
                          </a:cubicBezTo>
                          <a:lnTo>
                            <a:pt x="3184" y="3217"/>
                          </a:lnTo>
                          <a:lnTo>
                            <a:pt x="3248" y="3217"/>
                          </a:lnTo>
                          <a:lnTo>
                            <a:pt x="3232" y="5297"/>
                          </a:lnTo>
                          <a:cubicBezTo>
                            <a:pt x="3232" y="5314"/>
                            <a:pt x="3219" y="5328"/>
                            <a:pt x="3201" y="5328"/>
                          </a:cubicBezTo>
                          <a:cubicBezTo>
                            <a:pt x="3184" y="5329"/>
                            <a:pt x="3170" y="5316"/>
                            <a:pt x="3169" y="5299"/>
                          </a:cubicBezTo>
                          <a:lnTo>
                            <a:pt x="3153" y="5059"/>
                          </a:lnTo>
                          <a:lnTo>
                            <a:pt x="3216" y="5057"/>
                          </a:lnTo>
                          <a:lnTo>
                            <a:pt x="3200" y="7217"/>
                          </a:lnTo>
                          <a:cubicBezTo>
                            <a:pt x="3200" y="7234"/>
                            <a:pt x="3186" y="7248"/>
                            <a:pt x="3169" y="7248"/>
                          </a:cubicBezTo>
                          <a:cubicBezTo>
                            <a:pt x="3151" y="7249"/>
                            <a:pt x="3137" y="7235"/>
                            <a:pt x="3136" y="7217"/>
                          </a:cubicBezTo>
                          <a:lnTo>
                            <a:pt x="3104" y="5425"/>
                          </a:lnTo>
                          <a:lnTo>
                            <a:pt x="3168" y="5427"/>
                          </a:lnTo>
                          <a:lnTo>
                            <a:pt x="3152" y="5639"/>
                          </a:lnTo>
                          <a:lnTo>
                            <a:pt x="3136" y="5715"/>
                          </a:lnTo>
                          <a:lnTo>
                            <a:pt x="3120" y="5922"/>
                          </a:lnTo>
                          <a:lnTo>
                            <a:pt x="3104" y="6194"/>
                          </a:lnTo>
                          <a:cubicBezTo>
                            <a:pt x="3103" y="6212"/>
                            <a:pt x="3089" y="6225"/>
                            <a:pt x="3072" y="6224"/>
                          </a:cubicBezTo>
                          <a:cubicBezTo>
                            <a:pt x="3054" y="6224"/>
                            <a:pt x="3041" y="6210"/>
                            <a:pt x="3040" y="6193"/>
                          </a:cubicBezTo>
                          <a:lnTo>
                            <a:pt x="3024" y="4689"/>
                          </a:lnTo>
                          <a:lnTo>
                            <a:pt x="3088" y="4689"/>
                          </a:lnTo>
                          <a:lnTo>
                            <a:pt x="3072" y="6289"/>
                          </a:lnTo>
                          <a:cubicBezTo>
                            <a:pt x="3072" y="6306"/>
                            <a:pt x="3058" y="6320"/>
                            <a:pt x="3041" y="6320"/>
                          </a:cubicBezTo>
                          <a:cubicBezTo>
                            <a:pt x="3023" y="6320"/>
                            <a:pt x="3009" y="6306"/>
                            <a:pt x="3008" y="6289"/>
                          </a:cubicBezTo>
                          <a:lnTo>
                            <a:pt x="2992" y="5073"/>
                          </a:lnTo>
                          <a:lnTo>
                            <a:pt x="3056" y="5073"/>
                          </a:lnTo>
                          <a:lnTo>
                            <a:pt x="3040" y="7137"/>
                          </a:lnTo>
                          <a:cubicBezTo>
                            <a:pt x="3040" y="7154"/>
                            <a:pt x="3026" y="7168"/>
                            <a:pt x="3009" y="7168"/>
                          </a:cubicBezTo>
                          <a:cubicBezTo>
                            <a:pt x="2991" y="7168"/>
                            <a:pt x="2977" y="7154"/>
                            <a:pt x="2976" y="7137"/>
                          </a:cubicBezTo>
                          <a:lnTo>
                            <a:pt x="2960" y="5537"/>
                          </a:lnTo>
                          <a:lnTo>
                            <a:pt x="3024" y="5537"/>
                          </a:lnTo>
                          <a:lnTo>
                            <a:pt x="3008" y="8289"/>
                          </a:lnTo>
                          <a:cubicBezTo>
                            <a:pt x="3008" y="8306"/>
                            <a:pt x="2994" y="8320"/>
                            <a:pt x="2977" y="8320"/>
                          </a:cubicBezTo>
                          <a:cubicBezTo>
                            <a:pt x="2959" y="8320"/>
                            <a:pt x="2945" y="8306"/>
                            <a:pt x="2944" y="8289"/>
                          </a:cubicBezTo>
                          <a:lnTo>
                            <a:pt x="2928" y="6561"/>
                          </a:lnTo>
                          <a:lnTo>
                            <a:pt x="2992" y="6562"/>
                          </a:lnTo>
                          <a:lnTo>
                            <a:pt x="2976" y="6962"/>
                          </a:lnTo>
                          <a:lnTo>
                            <a:pt x="2960" y="7362"/>
                          </a:lnTo>
                          <a:cubicBezTo>
                            <a:pt x="2960" y="7379"/>
                            <a:pt x="2945" y="7393"/>
                            <a:pt x="2928" y="7392"/>
                          </a:cubicBezTo>
                          <a:cubicBezTo>
                            <a:pt x="2911" y="7392"/>
                            <a:pt x="2897" y="7378"/>
                            <a:pt x="2896" y="7361"/>
                          </a:cubicBezTo>
                          <a:lnTo>
                            <a:pt x="2880" y="6065"/>
                          </a:lnTo>
                          <a:lnTo>
                            <a:pt x="2944" y="6065"/>
                          </a:lnTo>
                          <a:lnTo>
                            <a:pt x="2928" y="7921"/>
                          </a:lnTo>
                          <a:cubicBezTo>
                            <a:pt x="2928" y="7938"/>
                            <a:pt x="2914" y="7952"/>
                            <a:pt x="2897" y="7952"/>
                          </a:cubicBezTo>
                          <a:cubicBezTo>
                            <a:pt x="2880" y="7953"/>
                            <a:pt x="2865" y="7939"/>
                            <a:pt x="2865" y="7922"/>
                          </a:cubicBezTo>
                          <a:lnTo>
                            <a:pt x="2848" y="7601"/>
                          </a:lnTo>
                          <a:lnTo>
                            <a:pt x="2832" y="5825"/>
                          </a:lnTo>
                          <a:lnTo>
                            <a:pt x="2896" y="5825"/>
                          </a:lnTo>
                          <a:lnTo>
                            <a:pt x="2880" y="7347"/>
                          </a:lnTo>
                          <a:lnTo>
                            <a:pt x="2864" y="7539"/>
                          </a:lnTo>
                          <a:cubicBezTo>
                            <a:pt x="2863" y="7556"/>
                            <a:pt x="2848" y="7569"/>
                            <a:pt x="2831" y="7568"/>
                          </a:cubicBezTo>
                          <a:cubicBezTo>
                            <a:pt x="2814" y="7568"/>
                            <a:pt x="2801" y="7554"/>
                            <a:pt x="2800" y="7537"/>
                          </a:cubicBezTo>
                          <a:lnTo>
                            <a:pt x="2784" y="6289"/>
                          </a:lnTo>
                          <a:lnTo>
                            <a:pt x="2768" y="4721"/>
                          </a:lnTo>
                          <a:lnTo>
                            <a:pt x="2832" y="4721"/>
                          </a:lnTo>
                          <a:lnTo>
                            <a:pt x="2816" y="5729"/>
                          </a:lnTo>
                          <a:cubicBezTo>
                            <a:pt x="2816" y="5746"/>
                            <a:pt x="2802" y="5761"/>
                            <a:pt x="2784" y="5760"/>
                          </a:cubicBezTo>
                          <a:cubicBezTo>
                            <a:pt x="2767" y="5760"/>
                            <a:pt x="2753" y="5746"/>
                            <a:pt x="2752" y="5729"/>
                          </a:cubicBezTo>
                          <a:lnTo>
                            <a:pt x="2736" y="4273"/>
                          </a:lnTo>
                          <a:lnTo>
                            <a:pt x="2800" y="4273"/>
                          </a:lnTo>
                          <a:lnTo>
                            <a:pt x="2768" y="6273"/>
                          </a:lnTo>
                          <a:lnTo>
                            <a:pt x="2752" y="8049"/>
                          </a:lnTo>
                          <a:cubicBezTo>
                            <a:pt x="2752" y="8066"/>
                            <a:pt x="2738" y="8080"/>
                            <a:pt x="2721" y="8080"/>
                          </a:cubicBezTo>
                          <a:cubicBezTo>
                            <a:pt x="2703" y="8081"/>
                            <a:pt x="2689" y="8067"/>
                            <a:pt x="2688" y="8049"/>
                          </a:cubicBezTo>
                          <a:lnTo>
                            <a:pt x="2672" y="7329"/>
                          </a:lnTo>
                          <a:lnTo>
                            <a:pt x="2656" y="6065"/>
                          </a:lnTo>
                          <a:lnTo>
                            <a:pt x="2657" y="6072"/>
                          </a:lnTo>
                          <a:lnTo>
                            <a:pt x="2641" y="6008"/>
                          </a:lnTo>
                          <a:cubicBezTo>
                            <a:pt x="2641" y="6006"/>
                            <a:pt x="2641" y="6004"/>
                            <a:pt x="2641" y="6002"/>
                          </a:cubicBezTo>
                          <a:lnTo>
                            <a:pt x="2625" y="5650"/>
                          </a:lnTo>
                          <a:lnTo>
                            <a:pt x="2688" y="5649"/>
                          </a:lnTo>
                          <a:lnTo>
                            <a:pt x="2672" y="8353"/>
                          </a:lnTo>
                          <a:cubicBezTo>
                            <a:pt x="2672" y="8370"/>
                            <a:pt x="2658" y="8384"/>
                            <a:pt x="2640" y="8384"/>
                          </a:cubicBezTo>
                          <a:cubicBezTo>
                            <a:pt x="2623" y="8384"/>
                            <a:pt x="2609" y="8370"/>
                            <a:pt x="2608" y="8353"/>
                          </a:cubicBezTo>
                          <a:lnTo>
                            <a:pt x="2592" y="5857"/>
                          </a:lnTo>
                          <a:lnTo>
                            <a:pt x="2656" y="5857"/>
                          </a:lnTo>
                          <a:lnTo>
                            <a:pt x="2640" y="6977"/>
                          </a:lnTo>
                          <a:lnTo>
                            <a:pt x="2624" y="7633"/>
                          </a:lnTo>
                          <a:cubicBezTo>
                            <a:pt x="2624" y="7651"/>
                            <a:pt x="2610" y="7665"/>
                            <a:pt x="2592" y="7664"/>
                          </a:cubicBezTo>
                          <a:cubicBezTo>
                            <a:pt x="2575" y="7664"/>
                            <a:pt x="2561" y="7650"/>
                            <a:pt x="2560" y="7633"/>
                          </a:cubicBezTo>
                          <a:lnTo>
                            <a:pt x="2544" y="6033"/>
                          </a:lnTo>
                          <a:lnTo>
                            <a:pt x="2608" y="6034"/>
                          </a:lnTo>
                          <a:lnTo>
                            <a:pt x="2592" y="6449"/>
                          </a:lnTo>
                          <a:lnTo>
                            <a:pt x="2576" y="7617"/>
                          </a:lnTo>
                          <a:cubicBezTo>
                            <a:pt x="2576" y="7634"/>
                            <a:pt x="2562" y="7649"/>
                            <a:pt x="2544" y="7648"/>
                          </a:cubicBezTo>
                          <a:cubicBezTo>
                            <a:pt x="2527" y="7648"/>
                            <a:pt x="2513" y="7634"/>
                            <a:pt x="2512" y="7617"/>
                          </a:cubicBezTo>
                          <a:lnTo>
                            <a:pt x="2496" y="4129"/>
                          </a:lnTo>
                          <a:lnTo>
                            <a:pt x="2560" y="4129"/>
                          </a:lnTo>
                          <a:lnTo>
                            <a:pt x="2544" y="5665"/>
                          </a:lnTo>
                          <a:cubicBezTo>
                            <a:pt x="2544" y="5680"/>
                            <a:pt x="2533" y="5694"/>
                            <a:pt x="2517" y="5696"/>
                          </a:cubicBezTo>
                          <a:cubicBezTo>
                            <a:pt x="2502" y="5699"/>
                            <a:pt x="2487" y="5689"/>
                            <a:pt x="2482" y="5675"/>
                          </a:cubicBezTo>
                          <a:lnTo>
                            <a:pt x="2466" y="5627"/>
                          </a:lnTo>
                          <a:lnTo>
                            <a:pt x="2528" y="5617"/>
                          </a:lnTo>
                          <a:lnTo>
                            <a:pt x="2512" y="7314"/>
                          </a:lnTo>
                          <a:lnTo>
                            <a:pt x="2496" y="7618"/>
                          </a:lnTo>
                          <a:cubicBezTo>
                            <a:pt x="2496" y="7635"/>
                            <a:pt x="2481" y="7649"/>
                            <a:pt x="2464" y="7648"/>
                          </a:cubicBezTo>
                          <a:cubicBezTo>
                            <a:pt x="2446" y="7648"/>
                            <a:pt x="2433" y="7634"/>
                            <a:pt x="2432" y="7617"/>
                          </a:cubicBezTo>
                          <a:lnTo>
                            <a:pt x="2416" y="5425"/>
                          </a:lnTo>
                          <a:lnTo>
                            <a:pt x="2480" y="5425"/>
                          </a:lnTo>
                          <a:lnTo>
                            <a:pt x="2464" y="6833"/>
                          </a:lnTo>
                          <a:cubicBezTo>
                            <a:pt x="2464" y="6850"/>
                            <a:pt x="2450" y="6864"/>
                            <a:pt x="2433" y="6864"/>
                          </a:cubicBezTo>
                          <a:cubicBezTo>
                            <a:pt x="2415" y="6865"/>
                            <a:pt x="2401" y="6851"/>
                            <a:pt x="2400" y="6833"/>
                          </a:cubicBezTo>
                          <a:lnTo>
                            <a:pt x="2384" y="6289"/>
                          </a:lnTo>
                          <a:lnTo>
                            <a:pt x="2448" y="6290"/>
                          </a:lnTo>
                          <a:lnTo>
                            <a:pt x="2432" y="6642"/>
                          </a:lnTo>
                          <a:cubicBezTo>
                            <a:pt x="2432" y="6659"/>
                            <a:pt x="2417" y="6673"/>
                            <a:pt x="2400" y="6672"/>
                          </a:cubicBezTo>
                          <a:cubicBezTo>
                            <a:pt x="2383" y="6672"/>
                            <a:pt x="2369" y="6658"/>
                            <a:pt x="2368" y="6641"/>
                          </a:cubicBezTo>
                          <a:lnTo>
                            <a:pt x="2352" y="4977"/>
                          </a:lnTo>
                          <a:lnTo>
                            <a:pt x="2416" y="4977"/>
                          </a:lnTo>
                          <a:lnTo>
                            <a:pt x="2384" y="6993"/>
                          </a:lnTo>
                          <a:lnTo>
                            <a:pt x="2368" y="8065"/>
                          </a:lnTo>
                          <a:cubicBezTo>
                            <a:pt x="2368" y="8082"/>
                            <a:pt x="2354" y="8097"/>
                            <a:pt x="2336" y="8096"/>
                          </a:cubicBezTo>
                          <a:cubicBezTo>
                            <a:pt x="2319" y="8096"/>
                            <a:pt x="2305" y="8082"/>
                            <a:pt x="2304" y="8065"/>
                          </a:cubicBezTo>
                          <a:lnTo>
                            <a:pt x="2288" y="5953"/>
                          </a:lnTo>
                          <a:lnTo>
                            <a:pt x="2272" y="4977"/>
                          </a:lnTo>
                          <a:lnTo>
                            <a:pt x="2336" y="4977"/>
                          </a:lnTo>
                          <a:lnTo>
                            <a:pt x="2320" y="7265"/>
                          </a:lnTo>
                          <a:cubicBezTo>
                            <a:pt x="2320" y="7282"/>
                            <a:pt x="2306" y="7296"/>
                            <a:pt x="2289" y="7296"/>
                          </a:cubicBezTo>
                          <a:cubicBezTo>
                            <a:pt x="2271" y="7297"/>
                            <a:pt x="2257" y="7282"/>
                            <a:pt x="2256" y="7265"/>
                          </a:cubicBezTo>
                          <a:lnTo>
                            <a:pt x="2240" y="5825"/>
                          </a:lnTo>
                          <a:lnTo>
                            <a:pt x="2304" y="5826"/>
                          </a:lnTo>
                          <a:lnTo>
                            <a:pt x="2288" y="6322"/>
                          </a:lnTo>
                          <a:cubicBezTo>
                            <a:pt x="2288" y="6339"/>
                            <a:pt x="2274" y="6353"/>
                            <a:pt x="2256" y="6352"/>
                          </a:cubicBezTo>
                          <a:cubicBezTo>
                            <a:pt x="2239" y="6352"/>
                            <a:pt x="2225" y="6338"/>
                            <a:pt x="2224" y="6321"/>
                          </a:cubicBezTo>
                          <a:lnTo>
                            <a:pt x="2208" y="5409"/>
                          </a:lnTo>
                          <a:lnTo>
                            <a:pt x="2272" y="5409"/>
                          </a:lnTo>
                          <a:lnTo>
                            <a:pt x="2256" y="7585"/>
                          </a:lnTo>
                          <a:cubicBezTo>
                            <a:pt x="2256" y="7602"/>
                            <a:pt x="2242" y="7616"/>
                            <a:pt x="2225" y="7616"/>
                          </a:cubicBezTo>
                          <a:cubicBezTo>
                            <a:pt x="2208" y="7617"/>
                            <a:pt x="2193" y="7603"/>
                            <a:pt x="2193" y="7586"/>
                          </a:cubicBezTo>
                          <a:lnTo>
                            <a:pt x="2177" y="7266"/>
                          </a:lnTo>
                          <a:lnTo>
                            <a:pt x="2240" y="7268"/>
                          </a:lnTo>
                          <a:lnTo>
                            <a:pt x="2224" y="7428"/>
                          </a:lnTo>
                          <a:cubicBezTo>
                            <a:pt x="2223" y="7444"/>
                            <a:pt x="2208" y="7457"/>
                            <a:pt x="2191" y="7456"/>
                          </a:cubicBezTo>
                          <a:cubicBezTo>
                            <a:pt x="2174" y="7456"/>
                            <a:pt x="2161" y="7442"/>
                            <a:pt x="2160" y="7425"/>
                          </a:cubicBezTo>
                          <a:lnTo>
                            <a:pt x="2144" y="6721"/>
                          </a:lnTo>
                          <a:lnTo>
                            <a:pt x="2128" y="5057"/>
                          </a:lnTo>
                          <a:lnTo>
                            <a:pt x="2192" y="5057"/>
                          </a:lnTo>
                          <a:lnTo>
                            <a:pt x="2176" y="5793"/>
                          </a:lnTo>
                          <a:lnTo>
                            <a:pt x="2160" y="6449"/>
                          </a:lnTo>
                          <a:cubicBezTo>
                            <a:pt x="2160" y="6467"/>
                            <a:pt x="2146" y="6481"/>
                            <a:pt x="2128" y="6480"/>
                          </a:cubicBezTo>
                          <a:cubicBezTo>
                            <a:pt x="2111" y="6480"/>
                            <a:pt x="2097" y="6466"/>
                            <a:pt x="2096" y="6449"/>
                          </a:cubicBezTo>
                          <a:lnTo>
                            <a:pt x="2080" y="5057"/>
                          </a:lnTo>
                          <a:lnTo>
                            <a:pt x="2144" y="5057"/>
                          </a:lnTo>
                          <a:lnTo>
                            <a:pt x="2128" y="6865"/>
                          </a:lnTo>
                          <a:cubicBezTo>
                            <a:pt x="2128" y="6882"/>
                            <a:pt x="2114" y="6896"/>
                            <a:pt x="2096" y="6896"/>
                          </a:cubicBezTo>
                          <a:cubicBezTo>
                            <a:pt x="2079" y="6896"/>
                            <a:pt x="2065" y="6882"/>
                            <a:pt x="2064" y="6865"/>
                          </a:cubicBezTo>
                          <a:lnTo>
                            <a:pt x="2048" y="5041"/>
                          </a:lnTo>
                          <a:lnTo>
                            <a:pt x="2112" y="5041"/>
                          </a:lnTo>
                          <a:lnTo>
                            <a:pt x="2096" y="6033"/>
                          </a:lnTo>
                          <a:cubicBezTo>
                            <a:pt x="2096" y="6036"/>
                            <a:pt x="2096" y="6039"/>
                            <a:pt x="2095" y="6043"/>
                          </a:cubicBezTo>
                          <a:lnTo>
                            <a:pt x="2079" y="6091"/>
                          </a:lnTo>
                          <a:cubicBezTo>
                            <a:pt x="2074" y="6105"/>
                            <a:pt x="2059" y="6114"/>
                            <a:pt x="2044" y="6112"/>
                          </a:cubicBezTo>
                          <a:cubicBezTo>
                            <a:pt x="2028" y="6110"/>
                            <a:pt x="2017" y="6097"/>
                            <a:pt x="2016" y="6081"/>
                          </a:cubicBezTo>
                          <a:lnTo>
                            <a:pt x="2000" y="5137"/>
                          </a:lnTo>
                          <a:lnTo>
                            <a:pt x="2064" y="5140"/>
                          </a:lnTo>
                          <a:lnTo>
                            <a:pt x="2048" y="5281"/>
                          </a:lnTo>
                          <a:lnTo>
                            <a:pt x="2032" y="6325"/>
                          </a:lnTo>
                          <a:lnTo>
                            <a:pt x="2016" y="6437"/>
                          </a:lnTo>
                          <a:cubicBezTo>
                            <a:pt x="2014" y="6453"/>
                            <a:pt x="1999" y="6465"/>
                            <a:pt x="1983" y="6464"/>
                          </a:cubicBezTo>
                          <a:cubicBezTo>
                            <a:pt x="1966" y="6464"/>
                            <a:pt x="1953" y="6450"/>
                            <a:pt x="1953" y="6434"/>
                          </a:cubicBezTo>
                          <a:lnTo>
                            <a:pt x="1921" y="5746"/>
                          </a:lnTo>
                          <a:lnTo>
                            <a:pt x="1984" y="5748"/>
                          </a:lnTo>
                          <a:lnTo>
                            <a:pt x="1968" y="5905"/>
                          </a:lnTo>
                          <a:lnTo>
                            <a:pt x="1952" y="8097"/>
                          </a:lnTo>
                          <a:cubicBezTo>
                            <a:pt x="1952" y="8114"/>
                            <a:pt x="1938" y="8128"/>
                            <a:pt x="1921" y="8128"/>
                          </a:cubicBezTo>
                          <a:cubicBezTo>
                            <a:pt x="1903" y="8128"/>
                            <a:pt x="1889" y="8114"/>
                            <a:pt x="1888" y="8097"/>
                          </a:cubicBezTo>
                          <a:lnTo>
                            <a:pt x="1872" y="6449"/>
                          </a:lnTo>
                          <a:lnTo>
                            <a:pt x="1856" y="4961"/>
                          </a:lnTo>
                          <a:lnTo>
                            <a:pt x="1920" y="4961"/>
                          </a:lnTo>
                          <a:lnTo>
                            <a:pt x="1904" y="6321"/>
                          </a:lnTo>
                          <a:lnTo>
                            <a:pt x="1888" y="6929"/>
                          </a:lnTo>
                          <a:cubicBezTo>
                            <a:pt x="1888" y="6947"/>
                            <a:pt x="1874" y="6961"/>
                            <a:pt x="1856" y="6960"/>
                          </a:cubicBezTo>
                          <a:cubicBezTo>
                            <a:pt x="1839" y="6960"/>
                            <a:pt x="1825" y="6946"/>
                            <a:pt x="1824" y="6929"/>
                          </a:cubicBezTo>
                          <a:lnTo>
                            <a:pt x="1808" y="5857"/>
                          </a:lnTo>
                          <a:lnTo>
                            <a:pt x="1872" y="5859"/>
                          </a:lnTo>
                          <a:lnTo>
                            <a:pt x="1856" y="6065"/>
                          </a:lnTo>
                          <a:lnTo>
                            <a:pt x="1840" y="7825"/>
                          </a:lnTo>
                          <a:cubicBezTo>
                            <a:pt x="1840" y="7842"/>
                            <a:pt x="1826" y="7856"/>
                            <a:pt x="1809" y="7856"/>
                          </a:cubicBezTo>
                          <a:cubicBezTo>
                            <a:pt x="1791" y="7857"/>
                            <a:pt x="1777" y="7842"/>
                            <a:pt x="1776" y="7825"/>
                          </a:cubicBezTo>
                          <a:lnTo>
                            <a:pt x="1760" y="6753"/>
                          </a:lnTo>
                          <a:lnTo>
                            <a:pt x="1744" y="5809"/>
                          </a:lnTo>
                          <a:lnTo>
                            <a:pt x="1808" y="5812"/>
                          </a:lnTo>
                          <a:lnTo>
                            <a:pt x="1792" y="5940"/>
                          </a:lnTo>
                          <a:cubicBezTo>
                            <a:pt x="1790" y="5957"/>
                            <a:pt x="1776" y="5969"/>
                            <a:pt x="1759" y="5968"/>
                          </a:cubicBezTo>
                          <a:cubicBezTo>
                            <a:pt x="1742" y="5968"/>
                            <a:pt x="1729" y="5954"/>
                            <a:pt x="1728" y="5937"/>
                          </a:cubicBezTo>
                          <a:lnTo>
                            <a:pt x="1712" y="5121"/>
                          </a:lnTo>
                          <a:lnTo>
                            <a:pt x="1776" y="5121"/>
                          </a:lnTo>
                          <a:lnTo>
                            <a:pt x="1760" y="8273"/>
                          </a:lnTo>
                          <a:cubicBezTo>
                            <a:pt x="1760" y="8290"/>
                            <a:pt x="1746" y="8304"/>
                            <a:pt x="1729" y="8304"/>
                          </a:cubicBezTo>
                          <a:cubicBezTo>
                            <a:pt x="1711" y="8305"/>
                            <a:pt x="1697" y="8290"/>
                            <a:pt x="1696" y="8273"/>
                          </a:cubicBezTo>
                          <a:lnTo>
                            <a:pt x="1680" y="6705"/>
                          </a:lnTo>
                          <a:lnTo>
                            <a:pt x="1744" y="6705"/>
                          </a:lnTo>
                          <a:lnTo>
                            <a:pt x="1728" y="8145"/>
                          </a:lnTo>
                          <a:cubicBezTo>
                            <a:pt x="1728" y="8162"/>
                            <a:pt x="1714" y="8176"/>
                            <a:pt x="1697" y="8176"/>
                          </a:cubicBezTo>
                          <a:cubicBezTo>
                            <a:pt x="1679" y="8177"/>
                            <a:pt x="1665" y="8163"/>
                            <a:pt x="1664" y="8145"/>
                          </a:cubicBezTo>
                          <a:lnTo>
                            <a:pt x="1648" y="7617"/>
                          </a:lnTo>
                          <a:lnTo>
                            <a:pt x="1632" y="6241"/>
                          </a:lnTo>
                          <a:lnTo>
                            <a:pt x="1616" y="5714"/>
                          </a:lnTo>
                          <a:lnTo>
                            <a:pt x="1600" y="5234"/>
                          </a:lnTo>
                          <a:lnTo>
                            <a:pt x="1664" y="5234"/>
                          </a:lnTo>
                          <a:lnTo>
                            <a:pt x="1648" y="5505"/>
                          </a:lnTo>
                          <a:lnTo>
                            <a:pt x="1632" y="6961"/>
                          </a:lnTo>
                          <a:cubicBezTo>
                            <a:pt x="1632" y="6978"/>
                            <a:pt x="1618" y="6992"/>
                            <a:pt x="1601" y="6992"/>
                          </a:cubicBezTo>
                          <a:cubicBezTo>
                            <a:pt x="1583" y="6992"/>
                            <a:pt x="1569" y="6978"/>
                            <a:pt x="1568" y="6961"/>
                          </a:cubicBezTo>
                          <a:lnTo>
                            <a:pt x="1552" y="5857"/>
                          </a:lnTo>
                          <a:lnTo>
                            <a:pt x="1520" y="4449"/>
                          </a:lnTo>
                          <a:lnTo>
                            <a:pt x="1584" y="4449"/>
                          </a:lnTo>
                          <a:lnTo>
                            <a:pt x="1568" y="5889"/>
                          </a:lnTo>
                          <a:cubicBezTo>
                            <a:pt x="1568" y="5894"/>
                            <a:pt x="1567" y="5898"/>
                            <a:pt x="1565" y="5903"/>
                          </a:cubicBezTo>
                          <a:lnTo>
                            <a:pt x="1549" y="5935"/>
                          </a:lnTo>
                          <a:lnTo>
                            <a:pt x="1552" y="5923"/>
                          </a:lnTo>
                          <a:lnTo>
                            <a:pt x="1536" y="6131"/>
                          </a:lnTo>
                          <a:cubicBezTo>
                            <a:pt x="1535" y="6148"/>
                            <a:pt x="1521" y="6161"/>
                            <a:pt x="1504" y="6160"/>
                          </a:cubicBezTo>
                          <a:cubicBezTo>
                            <a:pt x="1487" y="6160"/>
                            <a:pt x="1473" y="6147"/>
                            <a:pt x="1472" y="6130"/>
                          </a:cubicBezTo>
                          <a:lnTo>
                            <a:pt x="1456" y="5714"/>
                          </a:lnTo>
                          <a:lnTo>
                            <a:pt x="1520" y="5713"/>
                          </a:lnTo>
                          <a:lnTo>
                            <a:pt x="1504" y="6817"/>
                          </a:lnTo>
                          <a:cubicBezTo>
                            <a:pt x="1504" y="6834"/>
                            <a:pt x="1490" y="6849"/>
                            <a:pt x="1472" y="6848"/>
                          </a:cubicBezTo>
                          <a:cubicBezTo>
                            <a:pt x="1455" y="6848"/>
                            <a:pt x="1441" y="6834"/>
                            <a:pt x="1440" y="6817"/>
                          </a:cubicBezTo>
                          <a:lnTo>
                            <a:pt x="1424" y="5137"/>
                          </a:lnTo>
                          <a:lnTo>
                            <a:pt x="1488" y="5137"/>
                          </a:lnTo>
                          <a:lnTo>
                            <a:pt x="1472" y="7553"/>
                          </a:lnTo>
                          <a:cubicBezTo>
                            <a:pt x="1472" y="7570"/>
                            <a:pt x="1458" y="7584"/>
                            <a:pt x="1440" y="7584"/>
                          </a:cubicBezTo>
                          <a:cubicBezTo>
                            <a:pt x="1423" y="7584"/>
                            <a:pt x="1409" y="7570"/>
                            <a:pt x="1408" y="7553"/>
                          </a:cubicBezTo>
                          <a:lnTo>
                            <a:pt x="1392" y="5473"/>
                          </a:lnTo>
                          <a:lnTo>
                            <a:pt x="1456" y="5480"/>
                          </a:lnTo>
                          <a:lnTo>
                            <a:pt x="1440" y="5544"/>
                          </a:lnTo>
                          <a:lnTo>
                            <a:pt x="1440" y="5537"/>
                          </a:lnTo>
                          <a:lnTo>
                            <a:pt x="1424" y="7281"/>
                          </a:lnTo>
                          <a:cubicBezTo>
                            <a:pt x="1424" y="7298"/>
                            <a:pt x="1410" y="7312"/>
                            <a:pt x="1393" y="7312"/>
                          </a:cubicBezTo>
                          <a:cubicBezTo>
                            <a:pt x="1375" y="7313"/>
                            <a:pt x="1361" y="7299"/>
                            <a:pt x="1360" y="7281"/>
                          </a:cubicBezTo>
                          <a:lnTo>
                            <a:pt x="1344" y="6497"/>
                          </a:lnTo>
                          <a:lnTo>
                            <a:pt x="1328" y="5841"/>
                          </a:lnTo>
                          <a:lnTo>
                            <a:pt x="1392" y="5841"/>
                          </a:lnTo>
                          <a:lnTo>
                            <a:pt x="1376" y="6593"/>
                          </a:lnTo>
                          <a:cubicBezTo>
                            <a:pt x="1376" y="6610"/>
                            <a:pt x="1362" y="6624"/>
                            <a:pt x="1345" y="6624"/>
                          </a:cubicBezTo>
                          <a:cubicBezTo>
                            <a:pt x="1328" y="6625"/>
                            <a:pt x="1313" y="6611"/>
                            <a:pt x="1313" y="6594"/>
                          </a:cubicBezTo>
                          <a:lnTo>
                            <a:pt x="1297" y="6290"/>
                          </a:lnTo>
                          <a:lnTo>
                            <a:pt x="1360" y="6294"/>
                          </a:lnTo>
                          <a:lnTo>
                            <a:pt x="1344" y="6390"/>
                          </a:lnTo>
                          <a:lnTo>
                            <a:pt x="1344" y="6385"/>
                          </a:lnTo>
                          <a:lnTo>
                            <a:pt x="1328" y="9233"/>
                          </a:lnTo>
                          <a:cubicBezTo>
                            <a:pt x="1328" y="9250"/>
                            <a:pt x="1314" y="9264"/>
                            <a:pt x="1297" y="9264"/>
                          </a:cubicBezTo>
                          <a:cubicBezTo>
                            <a:pt x="1279" y="9265"/>
                            <a:pt x="1265" y="9251"/>
                            <a:pt x="1264" y="9233"/>
                          </a:cubicBezTo>
                          <a:lnTo>
                            <a:pt x="1248" y="8193"/>
                          </a:lnTo>
                          <a:lnTo>
                            <a:pt x="1232" y="6449"/>
                          </a:lnTo>
                          <a:lnTo>
                            <a:pt x="1216" y="5857"/>
                          </a:lnTo>
                          <a:lnTo>
                            <a:pt x="1280" y="5857"/>
                          </a:lnTo>
                          <a:lnTo>
                            <a:pt x="1264" y="8401"/>
                          </a:lnTo>
                          <a:cubicBezTo>
                            <a:pt x="1264" y="8418"/>
                            <a:pt x="1250" y="8432"/>
                            <a:pt x="1233" y="8432"/>
                          </a:cubicBezTo>
                          <a:cubicBezTo>
                            <a:pt x="1215" y="8433"/>
                            <a:pt x="1201" y="8419"/>
                            <a:pt x="1200" y="8401"/>
                          </a:cubicBezTo>
                          <a:lnTo>
                            <a:pt x="1184" y="7633"/>
                          </a:lnTo>
                          <a:lnTo>
                            <a:pt x="1168" y="6465"/>
                          </a:lnTo>
                          <a:lnTo>
                            <a:pt x="1232" y="6465"/>
                          </a:lnTo>
                          <a:lnTo>
                            <a:pt x="1216" y="7617"/>
                          </a:lnTo>
                          <a:cubicBezTo>
                            <a:pt x="1216" y="7634"/>
                            <a:pt x="1202" y="7648"/>
                            <a:pt x="1184" y="7648"/>
                          </a:cubicBezTo>
                          <a:cubicBezTo>
                            <a:pt x="1167" y="7648"/>
                            <a:pt x="1153" y="7634"/>
                            <a:pt x="1152" y="7617"/>
                          </a:cubicBezTo>
                          <a:lnTo>
                            <a:pt x="1120" y="5025"/>
                          </a:lnTo>
                          <a:lnTo>
                            <a:pt x="1184" y="5025"/>
                          </a:lnTo>
                          <a:lnTo>
                            <a:pt x="1168" y="6257"/>
                          </a:lnTo>
                          <a:lnTo>
                            <a:pt x="1152" y="8289"/>
                          </a:lnTo>
                          <a:cubicBezTo>
                            <a:pt x="1152" y="8306"/>
                            <a:pt x="1138" y="8320"/>
                            <a:pt x="1121" y="8320"/>
                          </a:cubicBezTo>
                          <a:cubicBezTo>
                            <a:pt x="1103" y="8320"/>
                            <a:pt x="1089" y="8306"/>
                            <a:pt x="1088" y="8289"/>
                          </a:cubicBezTo>
                          <a:lnTo>
                            <a:pt x="1072" y="6769"/>
                          </a:lnTo>
                          <a:lnTo>
                            <a:pt x="1056" y="5009"/>
                          </a:lnTo>
                          <a:lnTo>
                            <a:pt x="1120" y="5009"/>
                          </a:lnTo>
                          <a:lnTo>
                            <a:pt x="1104" y="6993"/>
                          </a:lnTo>
                          <a:cubicBezTo>
                            <a:pt x="1104" y="7010"/>
                            <a:pt x="1090" y="7024"/>
                            <a:pt x="1073" y="7024"/>
                          </a:cubicBezTo>
                          <a:cubicBezTo>
                            <a:pt x="1055" y="7025"/>
                            <a:pt x="1041" y="7010"/>
                            <a:pt x="1040" y="6993"/>
                          </a:cubicBezTo>
                          <a:lnTo>
                            <a:pt x="1024" y="5809"/>
                          </a:lnTo>
                          <a:lnTo>
                            <a:pt x="1025" y="5815"/>
                          </a:lnTo>
                          <a:lnTo>
                            <a:pt x="1009" y="5735"/>
                          </a:lnTo>
                          <a:lnTo>
                            <a:pt x="1072" y="5729"/>
                          </a:lnTo>
                          <a:lnTo>
                            <a:pt x="1056" y="7649"/>
                          </a:lnTo>
                          <a:cubicBezTo>
                            <a:pt x="1056" y="7666"/>
                            <a:pt x="1042" y="7680"/>
                            <a:pt x="1024" y="7680"/>
                          </a:cubicBezTo>
                          <a:cubicBezTo>
                            <a:pt x="1007" y="7680"/>
                            <a:pt x="993" y="7666"/>
                            <a:pt x="992" y="7649"/>
                          </a:cubicBezTo>
                          <a:lnTo>
                            <a:pt x="976" y="5377"/>
                          </a:lnTo>
                          <a:lnTo>
                            <a:pt x="1040" y="5377"/>
                          </a:lnTo>
                          <a:lnTo>
                            <a:pt x="1024" y="6993"/>
                          </a:lnTo>
                          <a:cubicBezTo>
                            <a:pt x="1024" y="7010"/>
                            <a:pt x="1010" y="7024"/>
                            <a:pt x="992" y="7024"/>
                          </a:cubicBezTo>
                          <a:cubicBezTo>
                            <a:pt x="975" y="7024"/>
                            <a:pt x="961" y="7010"/>
                            <a:pt x="960" y="6993"/>
                          </a:cubicBezTo>
                          <a:lnTo>
                            <a:pt x="945" y="5298"/>
                          </a:lnTo>
                          <a:lnTo>
                            <a:pt x="929" y="4994"/>
                          </a:lnTo>
                          <a:lnTo>
                            <a:pt x="992" y="4993"/>
                          </a:lnTo>
                          <a:lnTo>
                            <a:pt x="976" y="7969"/>
                          </a:lnTo>
                          <a:cubicBezTo>
                            <a:pt x="976" y="7986"/>
                            <a:pt x="962" y="8000"/>
                            <a:pt x="945" y="8000"/>
                          </a:cubicBezTo>
                          <a:cubicBezTo>
                            <a:pt x="927" y="8000"/>
                            <a:pt x="913" y="7986"/>
                            <a:pt x="912" y="7969"/>
                          </a:cubicBezTo>
                          <a:lnTo>
                            <a:pt x="896" y="5969"/>
                          </a:lnTo>
                          <a:lnTo>
                            <a:pt x="960" y="5969"/>
                          </a:lnTo>
                          <a:lnTo>
                            <a:pt x="944" y="9505"/>
                          </a:lnTo>
                          <a:cubicBezTo>
                            <a:pt x="944" y="9522"/>
                            <a:pt x="930" y="9536"/>
                            <a:pt x="912" y="9536"/>
                          </a:cubicBezTo>
                          <a:cubicBezTo>
                            <a:pt x="895" y="9536"/>
                            <a:pt x="881" y="9522"/>
                            <a:pt x="880" y="9505"/>
                          </a:cubicBezTo>
                          <a:lnTo>
                            <a:pt x="864" y="4769"/>
                          </a:lnTo>
                          <a:lnTo>
                            <a:pt x="928" y="4769"/>
                          </a:lnTo>
                          <a:lnTo>
                            <a:pt x="912" y="8481"/>
                          </a:lnTo>
                          <a:cubicBezTo>
                            <a:pt x="912" y="8498"/>
                            <a:pt x="898" y="8512"/>
                            <a:pt x="881" y="8512"/>
                          </a:cubicBezTo>
                          <a:cubicBezTo>
                            <a:pt x="863" y="8513"/>
                            <a:pt x="849" y="8498"/>
                            <a:pt x="848" y="8481"/>
                          </a:cubicBezTo>
                          <a:lnTo>
                            <a:pt x="832" y="6577"/>
                          </a:lnTo>
                          <a:lnTo>
                            <a:pt x="896" y="6577"/>
                          </a:lnTo>
                          <a:lnTo>
                            <a:pt x="880" y="7393"/>
                          </a:lnTo>
                          <a:cubicBezTo>
                            <a:pt x="880" y="7411"/>
                            <a:pt x="866" y="7425"/>
                            <a:pt x="848" y="7424"/>
                          </a:cubicBezTo>
                          <a:cubicBezTo>
                            <a:pt x="831" y="7424"/>
                            <a:pt x="817" y="7410"/>
                            <a:pt x="816" y="7393"/>
                          </a:cubicBezTo>
                          <a:lnTo>
                            <a:pt x="800" y="5201"/>
                          </a:lnTo>
                          <a:lnTo>
                            <a:pt x="864" y="5201"/>
                          </a:lnTo>
                          <a:lnTo>
                            <a:pt x="848" y="7665"/>
                          </a:lnTo>
                          <a:cubicBezTo>
                            <a:pt x="848" y="7682"/>
                            <a:pt x="834" y="7696"/>
                            <a:pt x="816" y="7696"/>
                          </a:cubicBezTo>
                          <a:cubicBezTo>
                            <a:pt x="799" y="7696"/>
                            <a:pt x="785" y="7682"/>
                            <a:pt x="784" y="7665"/>
                          </a:cubicBezTo>
                          <a:lnTo>
                            <a:pt x="768" y="5537"/>
                          </a:lnTo>
                          <a:lnTo>
                            <a:pt x="832" y="5537"/>
                          </a:lnTo>
                          <a:lnTo>
                            <a:pt x="816" y="6545"/>
                          </a:lnTo>
                          <a:lnTo>
                            <a:pt x="784" y="7553"/>
                          </a:lnTo>
                          <a:cubicBezTo>
                            <a:pt x="784" y="7571"/>
                            <a:pt x="770" y="7585"/>
                            <a:pt x="752" y="7584"/>
                          </a:cubicBezTo>
                          <a:cubicBezTo>
                            <a:pt x="735" y="7584"/>
                            <a:pt x="721" y="7570"/>
                            <a:pt x="720" y="7553"/>
                          </a:cubicBezTo>
                          <a:lnTo>
                            <a:pt x="704" y="6129"/>
                          </a:lnTo>
                          <a:lnTo>
                            <a:pt x="768" y="6129"/>
                          </a:lnTo>
                          <a:lnTo>
                            <a:pt x="752" y="7041"/>
                          </a:lnTo>
                          <a:cubicBezTo>
                            <a:pt x="752" y="7058"/>
                            <a:pt x="738" y="7072"/>
                            <a:pt x="720" y="7072"/>
                          </a:cubicBezTo>
                          <a:cubicBezTo>
                            <a:pt x="703" y="7072"/>
                            <a:pt x="689" y="7058"/>
                            <a:pt x="688" y="7041"/>
                          </a:cubicBezTo>
                          <a:lnTo>
                            <a:pt x="672" y="6129"/>
                          </a:lnTo>
                          <a:lnTo>
                            <a:pt x="736" y="6129"/>
                          </a:lnTo>
                          <a:lnTo>
                            <a:pt x="720" y="6785"/>
                          </a:lnTo>
                          <a:lnTo>
                            <a:pt x="704" y="8369"/>
                          </a:lnTo>
                          <a:cubicBezTo>
                            <a:pt x="704" y="8386"/>
                            <a:pt x="690" y="8401"/>
                            <a:pt x="672" y="8400"/>
                          </a:cubicBezTo>
                          <a:cubicBezTo>
                            <a:pt x="655" y="8400"/>
                            <a:pt x="641" y="8386"/>
                            <a:pt x="640" y="8369"/>
                          </a:cubicBezTo>
                          <a:lnTo>
                            <a:pt x="624" y="4881"/>
                          </a:lnTo>
                          <a:lnTo>
                            <a:pt x="688" y="4881"/>
                          </a:lnTo>
                          <a:lnTo>
                            <a:pt x="672" y="8033"/>
                          </a:lnTo>
                          <a:cubicBezTo>
                            <a:pt x="672" y="8050"/>
                            <a:pt x="658" y="8064"/>
                            <a:pt x="640" y="8064"/>
                          </a:cubicBezTo>
                          <a:cubicBezTo>
                            <a:pt x="623" y="8064"/>
                            <a:pt x="609" y="8050"/>
                            <a:pt x="608" y="8033"/>
                          </a:cubicBezTo>
                          <a:lnTo>
                            <a:pt x="592" y="5569"/>
                          </a:lnTo>
                          <a:lnTo>
                            <a:pt x="602" y="5591"/>
                          </a:lnTo>
                          <a:lnTo>
                            <a:pt x="586" y="5575"/>
                          </a:lnTo>
                          <a:lnTo>
                            <a:pt x="640" y="5553"/>
                          </a:lnTo>
                          <a:lnTo>
                            <a:pt x="624" y="6785"/>
                          </a:lnTo>
                          <a:cubicBezTo>
                            <a:pt x="624" y="6802"/>
                            <a:pt x="610" y="6816"/>
                            <a:pt x="592" y="6816"/>
                          </a:cubicBezTo>
                          <a:cubicBezTo>
                            <a:pt x="575" y="6816"/>
                            <a:pt x="561" y="6802"/>
                            <a:pt x="560" y="6785"/>
                          </a:cubicBezTo>
                          <a:lnTo>
                            <a:pt x="545" y="5061"/>
                          </a:lnTo>
                          <a:lnTo>
                            <a:pt x="529" y="4949"/>
                          </a:lnTo>
                          <a:lnTo>
                            <a:pt x="592" y="4945"/>
                          </a:lnTo>
                          <a:lnTo>
                            <a:pt x="576" y="6385"/>
                          </a:lnTo>
                          <a:lnTo>
                            <a:pt x="560" y="7441"/>
                          </a:lnTo>
                          <a:cubicBezTo>
                            <a:pt x="560" y="7458"/>
                            <a:pt x="546" y="7472"/>
                            <a:pt x="528" y="7472"/>
                          </a:cubicBezTo>
                          <a:cubicBezTo>
                            <a:pt x="511" y="7472"/>
                            <a:pt x="497" y="7458"/>
                            <a:pt x="496" y="7441"/>
                          </a:cubicBezTo>
                          <a:lnTo>
                            <a:pt x="480" y="6369"/>
                          </a:lnTo>
                          <a:lnTo>
                            <a:pt x="544" y="6370"/>
                          </a:lnTo>
                          <a:lnTo>
                            <a:pt x="528" y="6673"/>
                          </a:lnTo>
                          <a:lnTo>
                            <a:pt x="512" y="8017"/>
                          </a:lnTo>
                          <a:cubicBezTo>
                            <a:pt x="512" y="8034"/>
                            <a:pt x="498" y="8048"/>
                            <a:pt x="481" y="8048"/>
                          </a:cubicBezTo>
                          <a:cubicBezTo>
                            <a:pt x="463" y="8048"/>
                            <a:pt x="449" y="8034"/>
                            <a:pt x="448" y="8017"/>
                          </a:cubicBezTo>
                          <a:lnTo>
                            <a:pt x="432" y="6881"/>
                          </a:lnTo>
                          <a:lnTo>
                            <a:pt x="496" y="6881"/>
                          </a:lnTo>
                          <a:lnTo>
                            <a:pt x="480" y="8113"/>
                          </a:lnTo>
                          <a:cubicBezTo>
                            <a:pt x="480" y="8130"/>
                            <a:pt x="466" y="8144"/>
                            <a:pt x="448" y="8144"/>
                          </a:cubicBezTo>
                          <a:cubicBezTo>
                            <a:pt x="431" y="8144"/>
                            <a:pt x="417" y="8130"/>
                            <a:pt x="416" y="8113"/>
                          </a:cubicBezTo>
                          <a:lnTo>
                            <a:pt x="400" y="6690"/>
                          </a:lnTo>
                          <a:lnTo>
                            <a:pt x="384" y="6258"/>
                          </a:lnTo>
                          <a:lnTo>
                            <a:pt x="448" y="6257"/>
                          </a:lnTo>
                          <a:lnTo>
                            <a:pt x="432" y="8145"/>
                          </a:lnTo>
                          <a:cubicBezTo>
                            <a:pt x="432" y="8162"/>
                            <a:pt x="418" y="8177"/>
                            <a:pt x="400" y="8176"/>
                          </a:cubicBezTo>
                          <a:cubicBezTo>
                            <a:pt x="383" y="8176"/>
                            <a:pt x="369" y="8162"/>
                            <a:pt x="368" y="8145"/>
                          </a:cubicBezTo>
                          <a:lnTo>
                            <a:pt x="352" y="4193"/>
                          </a:lnTo>
                          <a:lnTo>
                            <a:pt x="416" y="4193"/>
                          </a:lnTo>
                          <a:lnTo>
                            <a:pt x="384" y="6641"/>
                          </a:lnTo>
                          <a:lnTo>
                            <a:pt x="368" y="7169"/>
                          </a:lnTo>
                          <a:cubicBezTo>
                            <a:pt x="368" y="7187"/>
                            <a:pt x="354" y="7200"/>
                            <a:pt x="337" y="7200"/>
                          </a:cubicBezTo>
                          <a:cubicBezTo>
                            <a:pt x="319" y="7201"/>
                            <a:pt x="305" y="7187"/>
                            <a:pt x="304" y="7170"/>
                          </a:cubicBezTo>
                          <a:lnTo>
                            <a:pt x="289" y="6738"/>
                          </a:lnTo>
                          <a:lnTo>
                            <a:pt x="272" y="6481"/>
                          </a:lnTo>
                          <a:lnTo>
                            <a:pt x="256" y="5681"/>
                          </a:lnTo>
                          <a:lnTo>
                            <a:pt x="320" y="5687"/>
                          </a:lnTo>
                          <a:lnTo>
                            <a:pt x="304" y="5767"/>
                          </a:lnTo>
                          <a:lnTo>
                            <a:pt x="304" y="5761"/>
                          </a:lnTo>
                          <a:lnTo>
                            <a:pt x="288" y="9985"/>
                          </a:lnTo>
                          <a:cubicBezTo>
                            <a:pt x="288" y="10002"/>
                            <a:pt x="274" y="10016"/>
                            <a:pt x="256" y="10016"/>
                          </a:cubicBezTo>
                          <a:cubicBezTo>
                            <a:pt x="239" y="10016"/>
                            <a:pt x="225" y="10002"/>
                            <a:pt x="224" y="9985"/>
                          </a:cubicBezTo>
                          <a:lnTo>
                            <a:pt x="208" y="6657"/>
                          </a:lnTo>
                          <a:lnTo>
                            <a:pt x="272" y="6657"/>
                          </a:lnTo>
                          <a:lnTo>
                            <a:pt x="256" y="9281"/>
                          </a:lnTo>
                          <a:cubicBezTo>
                            <a:pt x="256" y="9298"/>
                            <a:pt x="242" y="9312"/>
                            <a:pt x="225" y="9312"/>
                          </a:cubicBezTo>
                          <a:cubicBezTo>
                            <a:pt x="207" y="9313"/>
                            <a:pt x="193" y="9299"/>
                            <a:pt x="192" y="9281"/>
                          </a:cubicBezTo>
                          <a:lnTo>
                            <a:pt x="176" y="8673"/>
                          </a:lnTo>
                          <a:lnTo>
                            <a:pt x="160" y="6577"/>
                          </a:lnTo>
                          <a:lnTo>
                            <a:pt x="144" y="5041"/>
                          </a:lnTo>
                          <a:lnTo>
                            <a:pt x="208" y="5041"/>
                          </a:lnTo>
                          <a:lnTo>
                            <a:pt x="192" y="6849"/>
                          </a:lnTo>
                          <a:lnTo>
                            <a:pt x="176" y="8193"/>
                          </a:lnTo>
                          <a:cubicBezTo>
                            <a:pt x="176" y="8210"/>
                            <a:pt x="162" y="8225"/>
                            <a:pt x="144" y="8224"/>
                          </a:cubicBezTo>
                          <a:cubicBezTo>
                            <a:pt x="127" y="8224"/>
                            <a:pt x="113" y="8210"/>
                            <a:pt x="112" y="8193"/>
                          </a:cubicBezTo>
                          <a:lnTo>
                            <a:pt x="97" y="5682"/>
                          </a:lnTo>
                          <a:lnTo>
                            <a:pt x="81" y="5394"/>
                          </a:lnTo>
                          <a:lnTo>
                            <a:pt x="144" y="5393"/>
                          </a:lnTo>
                          <a:lnTo>
                            <a:pt x="128" y="6097"/>
                          </a:lnTo>
                          <a:lnTo>
                            <a:pt x="112" y="8545"/>
                          </a:lnTo>
                          <a:cubicBezTo>
                            <a:pt x="112" y="8562"/>
                            <a:pt x="98" y="8576"/>
                            <a:pt x="80" y="8576"/>
                          </a:cubicBezTo>
                          <a:cubicBezTo>
                            <a:pt x="63" y="8576"/>
                            <a:pt x="49" y="8562"/>
                            <a:pt x="48" y="8545"/>
                          </a:cubicBezTo>
                          <a:lnTo>
                            <a:pt x="32" y="4561"/>
                          </a:lnTo>
                          <a:lnTo>
                            <a:pt x="96" y="4561"/>
                          </a:lnTo>
                          <a:lnTo>
                            <a:pt x="80" y="8961"/>
                          </a:lnTo>
                          <a:cubicBezTo>
                            <a:pt x="80" y="8978"/>
                            <a:pt x="66" y="8992"/>
                            <a:pt x="49" y="8992"/>
                          </a:cubicBezTo>
                          <a:cubicBezTo>
                            <a:pt x="31" y="8993"/>
                            <a:pt x="17" y="8978"/>
                            <a:pt x="16" y="8961"/>
                          </a:cubicBezTo>
                          <a:lnTo>
                            <a:pt x="0" y="7729"/>
                          </a:lnTo>
                          <a:cubicBezTo>
                            <a:pt x="0" y="7711"/>
                            <a:pt x="14" y="7697"/>
                            <a:pt x="32" y="7696"/>
                          </a:cubicBezTo>
                          <a:cubicBezTo>
                            <a:pt x="50" y="7696"/>
                            <a:pt x="64" y="7710"/>
                            <a:pt x="64" y="7728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-3454396" y="839787"/>
                      <a:ext cx="323849" cy="1741489"/>
                    </a:xfrm>
                    <a:custGeom>
                      <a:avLst/>
                      <a:gdLst>
                        <a:gd name="T0" fmla="*/ 160 w 3393"/>
                        <a:gd name="T1" fmla="*/ 6192 h 18273"/>
                        <a:gd name="T2" fmla="*/ 208 w 3393"/>
                        <a:gd name="T3" fmla="*/ 3599 h 18273"/>
                        <a:gd name="T4" fmla="*/ 320 w 3393"/>
                        <a:gd name="T5" fmla="*/ 2400 h 18273"/>
                        <a:gd name="T6" fmla="*/ 449 w 3393"/>
                        <a:gd name="T7" fmla="*/ 4896 h 18273"/>
                        <a:gd name="T8" fmla="*/ 608 w 3393"/>
                        <a:gd name="T9" fmla="*/ 12704 h 18273"/>
                        <a:gd name="T10" fmla="*/ 736 w 3393"/>
                        <a:gd name="T11" fmla="*/ 13104 h 18273"/>
                        <a:gd name="T12" fmla="*/ 864 w 3393"/>
                        <a:gd name="T13" fmla="*/ 16704 h 18273"/>
                        <a:gd name="T14" fmla="*/ 896 w 3393"/>
                        <a:gd name="T15" fmla="*/ 14943 h 18273"/>
                        <a:gd name="T16" fmla="*/ 1041 w 3393"/>
                        <a:gd name="T17" fmla="*/ 12352 h 18273"/>
                        <a:gd name="T18" fmla="*/ 1168 w 3393"/>
                        <a:gd name="T19" fmla="*/ 14400 h 18273"/>
                        <a:gd name="T20" fmla="*/ 1200 w 3393"/>
                        <a:gd name="T21" fmla="*/ 14480 h 18273"/>
                        <a:gd name="T22" fmla="*/ 1312 w 3393"/>
                        <a:gd name="T23" fmla="*/ 14928 h 18273"/>
                        <a:gd name="T24" fmla="*/ 1424 w 3393"/>
                        <a:gd name="T25" fmla="*/ 15648 h 18273"/>
                        <a:gd name="T26" fmla="*/ 1536 w 3393"/>
                        <a:gd name="T27" fmla="*/ 14480 h 18273"/>
                        <a:gd name="T28" fmla="*/ 1645 w 3393"/>
                        <a:gd name="T29" fmla="*/ 15409 h 18273"/>
                        <a:gd name="T30" fmla="*/ 1776 w 3393"/>
                        <a:gd name="T31" fmla="*/ 15696 h 18273"/>
                        <a:gd name="T32" fmla="*/ 1808 w 3393"/>
                        <a:gd name="T33" fmla="*/ 13840 h 18273"/>
                        <a:gd name="T34" fmla="*/ 1921 w 3393"/>
                        <a:gd name="T35" fmla="*/ 14654 h 18273"/>
                        <a:gd name="T36" fmla="*/ 2032 w 3393"/>
                        <a:gd name="T37" fmla="*/ 14544 h 18273"/>
                        <a:gd name="T38" fmla="*/ 2144 w 3393"/>
                        <a:gd name="T39" fmla="*/ 14112 h 18273"/>
                        <a:gd name="T40" fmla="*/ 2304 w 3393"/>
                        <a:gd name="T41" fmla="*/ 15504 h 18273"/>
                        <a:gd name="T42" fmla="*/ 2352 w 3393"/>
                        <a:gd name="T43" fmla="*/ 13248 h 18273"/>
                        <a:gd name="T44" fmla="*/ 2480 w 3393"/>
                        <a:gd name="T45" fmla="*/ 15200 h 18273"/>
                        <a:gd name="T46" fmla="*/ 2576 w 3393"/>
                        <a:gd name="T47" fmla="*/ 14144 h 18273"/>
                        <a:gd name="T48" fmla="*/ 2720 w 3393"/>
                        <a:gd name="T49" fmla="*/ 14576 h 18273"/>
                        <a:gd name="T50" fmla="*/ 2832 w 3393"/>
                        <a:gd name="T51" fmla="*/ 14656 h 18273"/>
                        <a:gd name="T52" fmla="*/ 2897 w 3393"/>
                        <a:gd name="T53" fmla="*/ 16670 h 18273"/>
                        <a:gd name="T54" fmla="*/ 3024 w 3393"/>
                        <a:gd name="T55" fmla="*/ 15328 h 18273"/>
                        <a:gd name="T56" fmla="*/ 3153 w 3393"/>
                        <a:gd name="T57" fmla="*/ 15040 h 18273"/>
                        <a:gd name="T58" fmla="*/ 3280 w 3393"/>
                        <a:gd name="T59" fmla="*/ 16304 h 18273"/>
                        <a:gd name="T60" fmla="*/ 3312 w 3393"/>
                        <a:gd name="T61" fmla="*/ 17120 h 18273"/>
                        <a:gd name="T62" fmla="*/ 3249 w 3393"/>
                        <a:gd name="T63" fmla="*/ 14866 h 18273"/>
                        <a:gd name="T64" fmla="*/ 3216 w 3393"/>
                        <a:gd name="T65" fmla="*/ 17857 h 18273"/>
                        <a:gd name="T66" fmla="*/ 3072 w 3393"/>
                        <a:gd name="T67" fmla="*/ 15826 h 18273"/>
                        <a:gd name="T68" fmla="*/ 2945 w 3393"/>
                        <a:gd name="T69" fmla="*/ 15891 h 18273"/>
                        <a:gd name="T70" fmla="*/ 2880 w 3393"/>
                        <a:gd name="T71" fmla="*/ 15665 h 18273"/>
                        <a:gd name="T72" fmla="*/ 2688 w 3393"/>
                        <a:gd name="T73" fmla="*/ 14465 h 18273"/>
                        <a:gd name="T74" fmla="*/ 2656 w 3393"/>
                        <a:gd name="T75" fmla="*/ 16673 h 18273"/>
                        <a:gd name="T76" fmla="*/ 2528 w 3393"/>
                        <a:gd name="T77" fmla="*/ 15393 h 18273"/>
                        <a:gd name="T78" fmla="*/ 2416 w 3393"/>
                        <a:gd name="T79" fmla="*/ 16641 h 18273"/>
                        <a:gd name="T80" fmla="*/ 2272 w 3393"/>
                        <a:gd name="T81" fmla="*/ 18161 h 18273"/>
                        <a:gd name="T82" fmla="*/ 2224 w 3393"/>
                        <a:gd name="T83" fmla="*/ 15538 h 18273"/>
                        <a:gd name="T84" fmla="*/ 2096 w 3393"/>
                        <a:gd name="T85" fmla="*/ 18128 h 18273"/>
                        <a:gd name="T86" fmla="*/ 1984 w 3393"/>
                        <a:gd name="T87" fmla="*/ 15840 h 18273"/>
                        <a:gd name="T88" fmla="*/ 1872 w 3393"/>
                        <a:gd name="T89" fmla="*/ 16144 h 18273"/>
                        <a:gd name="T90" fmla="*/ 1808 w 3393"/>
                        <a:gd name="T91" fmla="*/ 14977 h 18273"/>
                        <a:gd name="T92" fmla="*/ 1712 w 3393"/>
                        <a:gd name="T93" fmla="*/ 14977 h 18273"/>
                        <a:gd name="T94" fmla="*/ 1616 w 3393"/>
                        <a:gd name="T95" fmla="*/ 15633 h 18273"/>
                        <a:gd name="T96" fmla="*/ 1472 w 3393"/>
                        <a:gd name="T97" fmla="*/ 15921 h 18273"/>
                        <a:gd name="T98" fmla="*/ 1392 w 3393"/>
                        <a:gd name="T99" fmla="*/ 15730 h 18273"/>
                        <a:gd name="T100" fmla="*/ 1264 w 3393"/>
                        <a:gd name="T101" fmla="*/ 17424 h 18273"/>
                        <a:gd name="T102" fmla="*/ 1136 w 3393"/>
                        <a:gd name="T103" fmla="*/ 14465 h 18273"/>
                        <a:gd name="T104" fmla="*/ 1104 w 3393"/>
                        <a:gd name="T105" fmla="*/ 16737 h 18273"/>
                        <a:gd name="T106" fmla="*/ 960 w 3393"/>
                        <a:gd name="T107" fmla="*/ 15120 h 18273"/>
                        <a:gd name="T108" fmla="*/ 832 w 3393"/>
                        <a:gd name="T109" fmla="*/ 16433 h 18273"/>
                        <a:gd name="T110" fmla="*/ 800 w 3393"/>
                        <a:gd name="T111" fmla="*/ 14897 h 18273"/>
                        <a:gd name="T112" fmla="*/ 688 w 3393"/>
                        <a:gd name="T113" fmla="*/ 14257 h 18273"/>
                        <a:gd name="T114" fmla="*/ 480 w 3393"/>
                        <a:gd name="T115" fmla="*/ 10017 h 18273"/>
                        <a:gd name="T116" fmla="*/ 400 w 3393"/>
                        <a:gd name="T117" fmla="*/ 2913 h 18273"/>
                        <a:gd name="T118" fmla="*/ 257 w 3393"/>
                        <a:gd name="T119" fmla="*/ 2072 h 18273"/>
                        <a:gd name="T120" fmla="*/ 128 w 3393"/>
                        <a:gd name="T121" fmla="*/ 5841 h 18273"/>
                        <a:gd name="T122" fmla="*/ 96 w 3393"/>
                        <a:gd name="T123" fmla="*/ 9825 h 1827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3393" h="18273">
                          <a:moveTo>
                            <a:pt x="64" y="8880"/>
                          </a:moveTo>
                          <a:lnTo>
                            <a:pt x="80" y="11408"/>
                          </a:lnTo>
                          <a:lnTo>
                            <a:pt x="16" y="11408"/>
                          </a:lnTo>
                          <a:lnTo>
                            <a:pt x="32" y="9824"/>
                          </a:lnTo>
                          <a:lnTo>
                            <a:pt x="48" y="8512"/>
                          </a:lnTo>
                          <a:lnTo>
                            <a:pt x="64" y="7376"/>
                          </a:lnTo>
                          <a:cubicBezTo>
                            <a:pt x="65" y="7359"/>
                            <a:pt x="79" y="7344"/>
                            <a:pt x="96" y="7344"/>
                          </a:cubicBezTo>
                          <a:cubicBezTo>
                            <a:pt x="114" y="7344"/>
                            <a:pt x="128" y="7358"/>
                            <a:pt x="128" y="7376"/>
                          </a:cubicBezTo>
                          <a:lnTo>
                            <a:pt x="144" y="8288"/>
                          </a:lnTo>
                          <a:lnTo>
                            <a:pt x="80" y="8288"/>
                          </a:lnTo>
                          <a:lnTo>
                            <a:pt x="96" y="6192"/>
                          </a:lnTo>
                          <a:cubicBezTo>
                            <a:pt x="97" y="6175"/>
                            <a:pt x="111" y="6160"/>
                            <a:pt x="128" y="6160"/>
                          </a:cubicBezTo>
                          <a:cubicBezTo>
                            <a:pt x="146" y="6160"/>
                            <a:pt x="160" y="6175"/>
                            <a:pt x="160" y="6192"/>
                          </a:cubicBezTo>
                          <a:lnTo>
                            <a:pt x="176" y="8080"/>
                          </a:lnTo>
                          <a:lnTo>
                            <a:pt x="112" y="8080"/>
                          </a:lnTo>
                          <a:lnTo>
                            <a:pt x="128" y="5840"/>
                          </a:lnTo>
                          <a:cubicBezTo>
                            <a:pt x="129" y="5823"/>
                            <a:pt x="143" y="5809"/>
                            <a:pt x="160" y="5808"/>
                          </a:cubicBezTo>
                          <a:cubicBezTo>
                            <a:pt x="178" y="5808"/>
                            <a:pt x="192" y="5822"/>
                            <a:pt x="192" y="5840"/>
                          </a:cubicBezTo>
                          <a:lnTo>
                            <a:pt x="208" y="6656"/>
                          </a:lnTo>
                          <a:lnTo>
                            <a:pt x="144" y="6656"/>
                          </a:lnTo>
                          <a:lnTo>
                            <a:pt x="160" y="4496"/>
                          </a:lnTo>
                          <a:cubicBezTo>
                            <a:pt x="161" y="4481"/>
                            <a:pt x="171" y="4469"/>
                            <a:pt x="185" y="4465"/>
                          </a:cubicBezTo>
                          <a:cubicBezTo>
                            <a:pt x="200" y="4462"/>
                            <a:pt x="214" y="4469"/>
                            <a:pt x="221" y="4482"/>
                          </a:cubicBezTo>
                          <a:lnTo>
                            <a:pt x="237" y="4514"/>
                          </a:lnTo>
                          <a:lnTo>
                            <a:pt x="176" y="4527"/>
                          </a:lnTo>
                          <a:lnTo>
                            <a:pt x="208" y="3599"/>
                          </a:lnTo>
                          <a:lnTo>
                            <a:pt x="224" y="1856"/>
                          </a:lnTo>
                          <a:cubicBezTo>
                            <a:pt x="225" y="1839"/>
                            <a:pt x="238" y="1825"/>
                            <a:pt x="255" y="1825"/>
                          </a:cubicBezTo>
                          <a:cubicBezTo>
                            <a:pt x="272" y="1824"/>
                            <a:pt x="286" y="1836"/>
                            <a:pt x="288" y="1853"/>
                          </a:cubicBezTo>
                          <a:lnTo>
                            <a:pt x="304" y="1997"/>
                          </a:lnTo>
                          <a:lnTo>
                            <a:pt x="320" y="2057"/>
                          </a:lnTo>
                          <a:lnTo>
                            <a:pt x="256" y="2064"/>
                          </a:lnTo>
                          <a:lnTo>
                            <a:pt x="272" y="1040"/>
                          </a:lnTo>
                          <a:lnTo>
                            <a:pt x="288" y="32"/>
                          </a:lnTo>
                          <a:cubicBezTo>
                            <a:pt x="289" y="14"/>
                            <a:pt x="303" y="0"/>
                            <a:pt x="321" y="0"/>
                          </a:cubicBezTo>
                          <a:cubicBezTo>
                            <a:pt x="338" y="1"/>
                            <a:pt x="352" y="15"/>
                            <a:pt x="352" y="32"/>
                          </a:cubicBezTo>
                          <a:lnTo>
                            <a:pt x="368" y="3024"/>
                          </a:lnTo>
                          <a:lnTo>
                            <a:pt x="304" y="3024"/>
                          </a:lnTo>
                          <a:lnTo>
                            <a:pt x="320" y="2400"/>
                          </a:lnTo>
                          <a:cubicBezTo>
                            <a:pt x="321" y="2382"/>
                            <a:pt x="335" y="2369"/>
                            <a:pt x="352" y="2368"/>
                          </a:cubicBezTo>
                          <a:cubicBezTo>
                            <a:pt x="370" y="2368"/>
                            <a:pt x="384" y="2382"/>
                            <a:pt x="384" y="2399"/>
                          </a:cubicBezTo>
                          <a:lnTo>
                            <a:pt x="400" y="2911"/>
                          </a:lnTo>
                          <a:lnTo>
                            <a:pt x="336" y="2912"/>
                          </a:lnTo>
                          <a:lnTo>
                            <a:pt x="352" y="1328"/>
                          </a:lnTo>
                          <a:cubicBezTo>
                            <a:pt x="353" y="1311"/>
                            <a:pt x="367" y="1296"/>
                            <a:pt x="385" y="1296"/>
                          </a:cubicBezTo>
                          <a:cubicBezTo>
                            <a:pt x="402" y="1297"/>
                            <a:pt x="416" y="1311"/>
                            <a:pt x="416" y="1328"/>
                          </a:cubicBezTo>
                          <a:lnTo>
                            <a:pt x="432" y="5056"/>
                          </a:lnTo>
                          <a:lnTo>
                            <a:pt x="448" y="5407"/>
                          </a:lnTo>
                          <a:lnTo>
                            <a:pt x="464" y="5630"/>
                          </a:lnTo>
                          <a:lnTo>
                            <a:pt x="400" y="5632"/>
                          </a:lnTo>
                          <a:lnTo>
                            <a:pt x="416" y="4928"/>
                          </a:lnTo>
                          <a:cubicBezTo>
                            <a:pt x="417" y="4910"/>
                            <a:pt x="431" y="4896"/>
                            <a:pt x="449" y="4896"/>
                          </a:cubicBezTo>
                          <a:cubicBezTo>
                            <a:pt x="466" y="4897"/>
                            <a:pt x="480" y="4911"/>
                            <a:pt x="480" y="4928"/>
                          </a:cubicBezTo>
                          <a:lnTo>
                            <a:pt x="496" y="7216"/>
                          </a:lnTo>
                          <a:lnTo>
                            <a:pt x="512" y="7888"/>
                          </a:lnTo>
                          <a:lnTo>
                            <a:pt x="528" y="9200"/>
                          </a:lnTo>
                          <a:lnTo>
                            <a:pt x="544" y="10016"/>
                          </a:lnTo>
                          <a:lnTo>
                            <a:pt x="560" y="10383"/>
                          </a:lnTo>
                          <a:lnTo>
                            <a:pt x="576" y="11744"/>
                          </a:lnTo>
                          <a:lnTo>
                            <a:pt x="592" y="12368"/>
                          </a:lnTo>
                          <a:lnTo>
                            <a:pt x="608" y="13104"/>
                          </a:lnTo>
                          <a:lnTo>
                            <a:pt x="624" y="14352"/>
                          </a:lnTo>
                          <a:lnTo>
                            <a:pt x="560" y="14351"/>
                          </a:lnTo>
                          <a:lnTo>
                            <a:pt x="576" y="13903"/>
                          </a:lnTo>
                          <a:lnTo>
                            <a:pt x="608" y="12704"/>
                          </a:lnTo>
                          <a:cubicBezTo>
                            <a:pt x="609" y="12686"/>
                            <a:pt x="623" y="12672"/>
                            <a:pt x="641" y="12672"/>
                          </a:cubicBezTo>
                          <a:cubicBezTo>
                            <a:pt x="658" y="12673"/>
                            <a:pt x="672" y="12687"/>
                            <a:pt x="672" y="12704"/>
                          </a:cubicBezTo>
                          <a:lnTo>
                            <a:pt x="688" y="14256"/>
                          </a:lnTo>
                          <a:lnTo>
                            <a:pt x="624" y="14256"/>
                          </a:lnTo>
                          <a:lnTo>
                            <a:pt x="640" y="13520"/>
                          </a:lnTo>
                          <a:cubicBezTo>
                            <a:pt x="641" y="13502"/>
                            <a:pt x="655" y="13488"/>
                            <a:pt x="673" y="13488"/>
                          </a:cubicBezTo>
                          <a:cubicBezTo>
                            <a:pt x="690" y="13489"/>
                            <a:pt x="704" y="13503"/>
                            <a:pt x="704" y="13520"/>
                          </a:cubicBezTo>
                          <a:lnTo>
                            <a:pt x="720" y="14672"/>
                          </a:lnTo>
                          <a:lnTo>
                            <a:pt x="736" y="14796"/>
                          </a:lnTo>
                          <a:lnTo>
                            <a:pt x="752" y="16032"/>
                          </a:lnTo>
                          <a:lnTo>
                            <a:pt x="688" y="16032"/>
                          </a:lnTo>
                          <a:lnTo>
                            <a:pt x="704" y="13136"/>
                          </a:lnTo>
                          <a:cubicBezTo>
                            <a:pt x="705" y="13119"/>
                            <a:pt x="719" y="13104"/>
                            <a:pt x="736" y="13104"/>
                          </a:cubicBezTo>
                          <a:cubicBezTo>
                            <a:pt x="754" y="13104"/>
                            <a:pt x="768" y="13119"/>
                            <a:pt x="768" y="13136"/>
                          </a:cubicBezTo>
                          <a:lnTo>
                            <a:pt x="784" y="16720"/>
                          </a:lnTo>
                          <a:lnTo>
                            <a:pt x="720" y="16720"/>
                          </a:lnTo>
                          <a:lnTo>
                            <a:pt x="736" y="14896"/>
                          </a:lnTo>
                          <a:cubicBezTo>
                            <a:pt x="737" y="14879"/>
                            <a:pt x="751" y="14864"/>
                            <a:pt x="768" y="14864"/>
                          </a:cubicBezTo>
                          <a:cubicBezTo>
                            <a:pt x="786" y="14864"/>
                            <a:pt x="800" y="14879"/>
                            <a:pt x="800" y="14896"/>
                          </a:cubicBezTo>
                          <a:lnTo>
                            <a:pt x="816" y="16448"/>
                          </a:lnTo>
                          <a:lnTo>
                            <a:pt x="752" y="16448"/>
                          </a:lnTo>
                          <a:lnTo>
                            <a:pt x="768" y="15728"/>
                          </a:lnTo>
                          <a:lnTo>
                            <a:pt x="784" y="13840"/>
                          </a:lnTo>
                          <a:cubicBezTo>
                            <a:pt x="785" y="13823"/>
                            <a:pt x="799" y="13808"/>
                            <a:pt x="817" y="13808"/>
                          </a:cubicBezTo>
                          <a:cubicBezTo>
                            <a:pt x="834" y="13808"/>
                            <a:pt x="848" y="13823"/>
                            <a:pt x="848" y="13840"/>
                          </a:cubicBezTo>
                          <a:lnTo>
                            <a:pt x="864" y="16704"/>
                          </a:lnTo>
                          <a:lnTo>
                            <a:pt x="800" y="16704"/>
                          </a:lnTo>
                          <a:lnTo>
                            <a:pt x="816" y="13344"/>
                          </a:lnTo>
                          <a:cubicBezTo>
                            <a:pt x="817" y="13327"/>
                            <a:pt x="831" y="13312"/>
                            <a:pt x="848" y="13312"/>
                          </a:cubicBezTo>
                          <a:cubicBezTo>
                            <a:pt x="866" y="13312"/>
                            <a:pt x="880" y="13327"/>
                            <a:pt x="880" y="13344"/>
                          </a:cubicBezTo>
                          <a:lnTo>
                            <a:pt x="896" y="16432"/>
                          </a:lnTo>
                          <a:lnTo>
                            <a:pt x="832" y="16432"/>
                          </a:lnTo>
                          <a:lnTo>
                            <a:pt x="848" y="15312"/>
                          </a:lnTo>
                          <a:cubicBezTo>
                            <a:pt x="849" y="15295"/>
                            <a:pt x="863" y="15281"/>
                            <a:pt x="880" y="15280"/>
                          </a:cubicBezTo>
                          <a:cubicBezTo>
                            <a:pt x="898" y="15280"/>
                            <a:pt x="912" y="15294"/>
                            <a:pt x="912" y="15311"/>
                          </a:cubicBezTo>
                          <a:lnTo>
                            <a:pt x="928" y="15775"/>
                          </a:lnTo>
                          <a:lnTo>
                            <a:pt x="865" y="15775"/>
                          </a:lnTo>
                          <a:lnTo>
                            <a:pt x="881" y="15455"/>
                          </a:lnTo>
                          <a:lnTo>
                            <a:pt x="896" y="14943"/>
                          </a:lnTo>
                          <a:lnTo>
                            <a:pt x="912" y="13392"/>
                          </a:lnTo>
                          <a:cubicBezTo>
                            <a:pt x="913" y="13375"/>
                            <a:pt x="927" y="13360"/>
                            <a:pt x="944" y="13360"/>
                          </a:cubicBezTo>
                          <a:cubicBezTo>
                            <a:pt x="962" y="13360"/>
                            <a:pt x="976" y="13375"/>
                            <a:pt x="976" y="13392"/>
                          </a:cubicBezTo>
                          <a:lnTo>
                            <a:pt x="992" y="15088"/>
                          </a:lnTo>
                          <a:lnTo>
                            <a:pt x="928" y="15088"/>
                          </a:lnTo>
                          <a:lnTo>
                            <a:pt x="944" y="13568"/>
                          </a:lnTo>
                          <a:cubicBezTo>
                            <a:pt x="945" y="13551"/>
                            <a:pt x="959" y="13536"/>
                            <a:pt x="977" y="13536"/>
                          </a:cubicBezTo>
                          <a:cubicBezTo>
                            <a:pt x="994" y="13537"/>
                            <a:pt x="1008" y="13551"/>
                            <a:pt x="1008" y="13568"/>
                          </a:cubicBezTo>
                          <a:lnTo>
                            <a:pt x="1024" y="18240"/>
                          </a:lnTo>
                          <a:lnTo>
                            <a:pt x="960" y="18240"/>
                          </a:lnTo>
                          <a:lnTo>
                            <a:pt x="976" y="16048"/>
                          </a:lnTo>
                          <a:lnTo>
                            <a:pt x="1008" y="12384"/>
                          </a:lnTo>
                          <a:cubicBezTo>
                            <a:pt x="1009" y="12367"/>
                            <a:pt x="1023" y="12352"/>
                            <a:pt x="1041" y="12352"/>
                          </a:cubicBezTo>
                          <a:cubicBezTo>
                            <a:pt x="1058" y="12353"/>
                            <a:pt x="1072" y="12367"/>
                            <a:pt x="1072" y="12384"/>
                          </a:cubicBezTo>
                          <a:lnTo>
                            <a:pt x="1088" y="16560"/>
                          </a:lnTo>
                          <a:lnTo>
                            <a:pt x="1104" y="16734"/>
                          </a:lnTo>
                          <a:lnTo>
                            <a:pt x="1040" y="16736"/>
                          </a:lnTo>
                          <a:lnTo>
                            <a:pt x="1056" y="14064"/>
                          </a:lnTo>
                          <a:cubicBezTo>
                            <a:pt x="1057" y="14047"/>
                            <a:pt x="1071" y="14032"/>
                            <a:pt x="1088" y="14032"/>
                          </a:cubicBezTo>
                          <a:cubicBezTo>
                            <a:pt x="1106" y="14032"/>
                            <a:pt x="1120" y="14047"/>
                            <a:pt x="1120" y="14064"/>
                          </a:cubicBezTo>
                          <a:lnTo>
                            <a:pt x="1136" y="16208"/>
                          </a:lnTo>
                          <a:lnTo>
                            <a:pt x="1072" y="16208"/>
                          </a:lnTo>
                          <a:lnTo>
                            <a:pt x="1088" y="15072"/>
                          </a:lnTo>
                          <a:lnTo>
                            <a:pt x="1104" y="14400"/>
                          </a:lnTo>
                          <a:cubicBezTo>
                            <a:pt x="1105" y="14382"/>
                            <a:pt x="1119" y="14368"/>
                            <a:pt x="1137" y="14368"/>
                          </a:cubicBezTo>
                          <a:cubicBezTo>
                            <a:pt x="1154" y="14369"/>
                            <a:pt x="1168" y="14383"/>
                            <a:pt x="1168" y="14400"/>
                          </a:cubicBezTo>
                          <a:lnTo>
                            <a:pt x="1184" y="15936"/>
                          </a:lnTo>
                          <a:lnTo>
                            <a:pt x="1120" y="15936"/>
                          </a:lnTo>
                          <a:lnTo>
                            <a:pt x="1136" y="14464"/>
                          </a:lnTo>
                          <a:cubicBezTo>
                            <a:pt x="1137" y="14447"/>
                            <a:pt x="1151" y="14432"/>
                            <a:pt x="1169" y="14432"/>
                          </a:cubicBezTo>
                          <a:cubicBezTo>
                            <a:pt x="1186" y="14432"/>
                            <a:pt x="1200" y="14447"/>
                            <a:pt x="1200" y="14464"/>
                          </a:cubicBezTo>
                          <a:lnTo>
                            <a:pt x="1216" y="16336"/>
                          </a:lnTo>
                          <a:lnTo>
                            <a:pt x="1152" y="16336"/>
                          </a:lnTo>
                          <a:lnTo>
                            <a:pt x="1168" y="15248"/>
                          </a:lnTo>
                          <a:cubicBezTo>
                            <a:pt x="1169" y="15231"/>
                            <a:pt x="1183" y="15216"/>
                            <a:pt x="1200" y="15216"/>
                          </a:cubicBezTo>
                          <a:cubicBezTo>
                            <a:pt x="1218" y="15216"/>
                            <a:pt x="1232" y="15230"/>
                            <a:pt x="1232" y="15248"/>
                          </a:cubicBezTo>
                          <a:lnTo>
                            <a:pt x="1248" y="16288"/>
                          </a:lnTo>
                          <a:lnTo>
                            <a:pt x="1184" y="16288"/>
                          </a:lnTo>
                          <a:lnTo>
                            <a:pt x="1200" y="14480"/>
                          </a:lnTo>
                          <a:cubicBezTo>
                            <a:pt x="1201" y="14463"/>
                            <a:pt x="1215" y="14449"/>
                            <a:pt x="1232" y="14448"/>
                          </a:cubicBezTo>
                          <a:cubicBezTo>
                            <a:pt x="1249" y="14448"/>
                            <a:pt x="1264" y="14462"/>
                            <a:pt x="1264" y="14479"/>
                          </a:cubicBezTo>
                          <a:lnTo>
                            <a:pt x="1280" y="14815"/>
                          </a:lnTo>
                          <a:lnTo>
                            <a:pt x="1296" y="17392"/>
                          </a:lnTo>
                          <a:lnTo>
                            <a:pt x="1232" y="17392"/>
                          </a:lnTo>
                          <a:lnTo>
                            <a:pt x="1248" y="15248"/>
                          </a:lnTo>
                          <a:lnTo>
                            <a:pt x="1264" y="14432"/>
                          </a:lnTo>
                          <a:cubicBezTo>
                            <a:pt x="1265" y="14414"/>
                            <a:pt x="1279" y="14400"/>
                            <a:pt x="1296" y="14400"/>
                          </a:cubicBezTo>
                          <a:cubicBezTo>
                            <a:pt x="1314" y="14400"/>
                            <a:pt x="1328" y="14414"/>
                            <a:pt x="1328" y="14432"/>
                          </a:cubicBezTo>
                          <a:lnTo>
                            <a:pt x="1344" y="15280"/>
                          </a:lnTo>
                          <a:lnTo>
                            <a:pt x="1360" y="15502"/>
                          </a:lnTo>
                          <a:lnTo>
                            <a:pt x="1296" y="15504"/>
                          </a:lnTo>
                          <a:lnTo>
                            <a:pt x="1312" y="14928"/>
                          </a:lnTo>
                          <a:cubicBezTo>
                            <a:pt x="1313" y="14910"/>
                            <a:pt x="1327" y="14896"/>
                            <a:pt x="1345" y="14896"/>
                          </a:cubicBezTo>
                          <a:cubicBezTo>
                            <a:pt x="1362" y="14897"/>
                            <a:pt x="1376" y="14910"/>
                            <a:pt x="1376" y="14928"/>
                          </a:cubicBezTo>
                          <a:lnTo>
                            <a:pt x="1392" y="15728"/>
                          </a:lnTo>
                          <a:lnTo>
                            <a:pt x="1328" y="15727"/>
                          </a:lnTo>
                          <a:lnTo>
                            <a:pt x="1344" y="15311"/>
                          </a:lnTo>
                          <a:lnTo>
                            <a:pt x="1360" y="13952"/>
                          </a:lnTo>
                          <a:cubicBezTo>
                            <a:pt x="1361" y="13937"/>
                            <a:pt x="1372" y="13924"/>
                            <a:pt x="1387" y="13921"/>
                          </a:cubicBezTo>
                          <a:cubicBezTo>
                            <a:pt x="1402" y="13918"/>
                            <a:pt x="1417" y="13926"/>
                            <a:pt x="1422" y="13941"/>
                          </a:cubicBezTo>
                          <a:lnTo>
                            <a:pt x="1454" y="14021"/>
                          </a:lnTo>
                          <a:cubicBezTo>
                            <a:pt x="1456" y="14024"/>
                            <a:pt x="1456" y="14028"/>
                            <a:pt x="1456" y="14032"/>
                          </a:cubicBezTo>
                          <a:lnTo>
                            <a:pt x="1472" y="16400"/>
                          </a:lnTo>
                          <a:lnTo>
                            <a:pt x="1408" y="16400"/>
                          </a:lnTo>
                          <a:lnTo>
                            <a:pt x="1424" y="15648"/>
                          </a:lnTo>
                          <a:lnTo>
                            <a:pt x="1440" y="13520"/>
                          </a:lnTo>
                          <a:lnTo>
                            <a:pt x="1457" y="13326"/>
                          </a:lnTo>
                          <a:cubicBezTo>
                            <a:pt x="1458" y="13309"/>
                            <a:pt x="1473" y="13296"/>
                            <a:pt x="1490" y="13296"/>
                          </a:cubicBezTo>
                          <a:cubicBezTo>
                            <a:pt x="1507" y="13297"/>
                            <a:pt x="1520" y="13311"/>
                            <a:pt x="1520" y="13328"/>
                          </a:cubicBezTo>
                          <a:lnTo>
                            <a:pt x="1536" y="15920"/>
                          </a:lnTo>
                          <a:lnTo>
                            <a:pt x="1552" y="17312"/>
                          </a:lnTo>
                          <a:lnTo>
                            <a:pt x="1488" y="17312"/>
                          </a:lnTo>
                          <a:lnTo>
                            <a:pt x="1504" y="14112"/>
                          </a:lnTo>
                          <a:cubicBezTo>
                            <a:pt x="1505" y="14095"/>
                            <a:pt x="1519" y="14081"/>
                            <a:pt x="1536" y="14080"/>
                          </a:cubicBezTo>
                          <a:cubicBezTo>
                            <a:pt x="1554" y="14080"/>
                            <a:pt x="1568" y="14094"/>
                            <a:pt x="1568" y="14112"/>
                          </a:cubicBezTo>
                          <a:lnTo>
                            <a:pt x="1584" y="15040"/>
                          </a:lnTo>
                          <a:lnTo>
                            <a:pt x="1520" y="15040"/>
                          </a:lnTo>
                          <a:lnTo>
                            <a:pt x="1536" y="14480"/>
                          </a:lnTo>
                          <a:cubicBezTo>
                            <a:pt x="1537" y="14462"/>
                            <a:pt x="1551" y="14448"/>
                            <a:pt x="1569" y="14448"/>
                          </a:cubicBezTo>
                          <a:cubicBezTo>
                            <a:pt x="1586" y="14449"/>
                            <a:pt x="1600" y="14463"/>
                            <a:pt x="1600" y="14480"/>
                          </a:cubicBezTo>
                          <a:lnTo>
                            <a:pt x="1616" y="15632"/>
                          </a:lnTo>
                          <a:lnTo>
                            <a:pt x="1552" y="15632"/>
                          </a:lnTo>
                          <a:lnTo>
                            <a:pt x="1568" y="14896"/>
                          </a:lnTo>
                          <a:cubicBezTo>
                            <a:pt x="1569" y="14893"/>
                            <a:pt x="1569" y="14889"/>
                            <a:pt x="1570" y="14886"/>
                          </a:cubicBezTo>
                          <a:lnTo>
                            <a:pt x="1586" y="14838"/>
                          </a:lnTo>
                          <a:cubicBezTo>
                            <a:pt x="1591" y="14824"/>
                            <a:pt x="1606" y="14814"/>
                            <a:pt x="1621" y="14817"/>
                          </a:cubicBezTo>
                          <a:cubicBezTo>
                            <a:pt x="1637" y="14819"/>
                            <a:pt x="1648" y="14832"/>
                            <a:pt x="1648" y="14848"/>
                          </a:cubicBezTo>
                          <a:lnTo>
                            <a:pt x="1664" y="15968"/>
                          </a:lnTo>
                          <a:lnTo>
                            <a:pt x="1600" y="15967"/>
                          </a:lnTo>
                          <a:lnTo>
                            <a:pt x="1616" y="15439"/>
                          </a:lnTo>
                          <a:cubicBezTo>
                            <a:pt x="1617" y="15424"/>
                            <a:pt x="1629" y="15410"/>
                            <a:pt x="1645" y="15409"/>
                          </a:cubicBezTo>
                          <a:cubicBezTo>
                            <a:pt x="1661" y="15407"/>
                            <a:pt x="1676" y="15417"/>
                            <a:pt x="1680" y="15433"/>
                          </a:cubicBezTo>
                          <a:lnTo>
                            <a:pt x="1696" y="15497"/>
                          </a:lnTo>
                          <a:lnTo>
                            <a:pt x="1632" y="15503"/>
                          </a:lnTo>
                          <a:lnTo>
                            <a:pt x="1648" y="14975"/>
                          </a:lnTo>
                          <a:lnTo>
                            <a:pt x="1665" y="14829"/>
                          </a:lnTo>
                          <a:cubicBezTo>
                            <a:pt x="1667" y="14812"/>
                            <a:pt x="1681" y="14800"/>
                            <a:pt x="1698" y="14801"/>
                          </a:cubicBezTo>
                          <a:cubicBezTo>
                            <a:pt x="1715" y="14801"/>
                            <a:pt x="1728" y="14815"/>
                            <a:pt x="1728" y="14832"/>
                          </a:cubicBezTo>
                          <a:lnTo>
                            <a:pt x="1744" y="16816"/>
                          </a:lnTo>
                          <a:lnTo>
                            <a:pt x="1680" y="16816"/>
                          </a:lnTo>
                          <a:lnTo>
                            <a:pt x="1696" y="15088"/>
                          </a:lnTo>
                          <a:cubicBezTo>
                            <a:pt x="1697" y="15071"/>
                            <a:pt x="1711" y="15057"/>
                            <a:pt x="1728" y="15056"/>
                          </a:cubicBezTo>
                          <a:cubicBezTo>
                            <a:pt x="1746" y="15056"/>
                            <a:pt x="1760" y="15070"/>
                            <a:pt x="1760" y="15088"/>
                          </a:cubicBezTo>
                          <a:lnTo>
                            <a:pt x="1776" y="15696"/>
                          </a:lnTo>
                          <a:lnTo>
                            <a:pt x="1776" y="15690"/>
                          </a:lnTo>
                          <a:lnTo>
                            <a:pt x="1792" y="15770"/>
                          </a:lnTo>
                          <a:lnTo>
                            <a:pt x="1728" y="15776"/>
                          </a:lnTo>
                          <a:lnTo>
                            <a:pt x="1744" y="14976"/>
                          </a:lnTo>
                          <a:cubicBezTo>
                            <a:pt x="1745" y="14959"/>
                            <a:pt x="1759" y="14945"/>
                            <a:pt x="1776" y="14944"/>
                          </a:cubicBezTo>
                          <a:cubicBezTo>
                            <a:pt x="1794" y="14944"/>
                            <a:pt x="1808" y="14958"/>
                            <a:pt x="1808" y="14975"/>
                          </a:cubicBezTo>
                          <a:lnTo>
                            <a:pt x="1824" y="15407"/>
                          </a:lnTo>
                          <a:lnTo>
                            <a:pt x="1760" y="15408"/>
                          </a:lnTo>
                          <a:lnTo>
                            <a:pt x="1792" y="13328"/>
                          </a:lnTo>
                          <a:cubicBezTo>
                            <a:pt x="1793" y="13311"/>
                            <a:pt x="1807" y="13297"/>
                            <a:pt x="1824" y="13296"/>
                          </a:cubicBezTo>
                          <a:cubicBezTo>
                            <a:pt x="1842" y="13296"/>
                            <a:pt x="1856" y="13310"/>
                            <a:pt x="1856" y="13327"/>
                          </a:cubicBezTo>
                          <a:lnTo>
                            <a:pt x="1872" y="13839"/>
                          </a:lnTo>
                          <a:lnTo>
                            <a:pt x="1808" y="13840"/>
                          </a:lnTo>
                          <a:lnTo>
                            <a:pt x="1824" y="13184"/>
                          </a:lnTo>
                          <a:cubicBezTo>
                            <a:pt x="1825" y="13166"/>
                            <a:pt x="1839" y="13152"/>
                            <a:pt x="1857" y="13152"/>
                          </a:cubicBezTo>
                          <a:cubicBezTo>
                            <a:pt x="1874" y="13153"/>
                            <a:pt x="1888" y="13167"/>
                            <a:pt x="1888" y="13184"/>
                          </a:cubicBezTo>
                          <a:lnTo>
                            <a:pt x="1904" y="16112"/>
                          </a:lnTo>
                          <a:lnTo>
                            <a:pt x="1840" y="16112"/>
                          </a:lnTo>
                          <a:lnTo>
                            <a:pt x="1856" y="14480"/>
                          </a:lnTo>
                          <a:cubicBezTo>
                            <a:pt x="1857" y="14463"/>
                            <a:pt x="1871" y="14449"/>
                            <a:pt x="1888" y="14448"/>
                          </a:cubicBezTo>
                          <a:cubicBezTo>
                            <a:pt x="1905" y="14448"/>
                            <a:pt x="1920" y="14462"/>
                            <a:pt x="1920" y="14479"/>
                          </a:cubicBezTo>
                          <a:lnTo>
                            <a:pt x="1936" y="14879"/>
                          </a:lnTo>
                          <a:lnTo>
                            <a:pt x="1952" y="15472"/>
                          </a:lnTo>
                          <a:lnTo>
                            <a:pt x="1888" y="15472"/>
                          </a:lnTo>
                          <a:lnTo>
                            <a:pt x="1904" y="14896"/>
                          </a:lnTo>
                          <a:lnTo>
                            <a:pt x="1921" y="14654"/>
                          </a:lnTo>
                          <a:lnTo>
                            <a:pt x="1937" y="14446"/>
                          </a:lnTo>
                          <a:cubicBezTo>
                            <a:pt x="1938" y="14429"/>
                            <a:pt x="1952" y="14416"/>
                            <a:pt x="1970" y="14416"/>
                          </a:cubicBezTo>
                          <a:cubicBezTo>
                            <a:pt x="1987" y="14417"/>
                            <a:pt x="2000" y="14431"/>
                            <a:pt x="2000" y="14448"/>
                          </a:cubicBezTo>
                          <a:lnTo>
                            <a:pt x="2016" y="15808"/>
                          </a:lnTo>
                          <a:lnTo>
                            <a:pt x="1952" y="15808"/>
                          </a:lnTo>
                          <a:lnTo>
                            <a:pt x="1968" y="15248"/>
                          </a:lnTo>
                          <a:cubicBezTo>
                            <a:pt x="1969" y="15230"/>
                            <a:pt x="1983" y="15217"/>
                            <a:pt x="2000" y="15216"/>
                          </a:cubicBezTo>
                          <a:cubicBezTo>
                            <a:pt x="2017" y="15216"/>
                            <a:pt x="2032" y="15230"/>
                            <a:pt x="2032" y="15247"/>
                          </a:cubicBezTo>
                          <a:lnTo>
                            <a:pt x="2048" y="15583"/>
                          </a:lnTo>
                          <a:lnTo>
                            <a:pt x="2064" y="15935"/>
                          </a:lnTo>
                          <a:lnTo>
                            <a:pt x="2000" y="15936"/>
                          </a:lnTo>
                          <a:lnTo>
                            <a:pt x="2016" y="15232"/>
                          </a:lnTo>
                          <a:lnTo>
                            <a:pt x="2032" y="14544"/>
                          </a:lnTo>
                          <a:cubicBezTo>
                            <a:pt x="2033" y="14526"/>
                            <a:pt x="2047" y="14513"/>
                            <a:pt x="2064" y="14512"/>
                          </a:cubicBezTo>
                          <a:cubicBezTo>
                            <a:pt x="2081" y="14512"/>
                            <a:pt x="2096" y="14526"/>
                            <a:pt x="2096" y="14543"/>
                          </a:cubicBezTo>
                          <a:lnTo>
                            <a:pt x="2112" y="14927"/>
                          </a:lnTo>
                          <a:lnTo>
                            <a:pt x="2128" y="18096"/>
                          </a:lnTo>
                          <a:lnTo>
                            <a:pt x="2064" y="18096"/>
                          </a:lnTo>
                          <a:lnTo>
                            <a:pt x="2080" y="16560"/>
                          </a:lnTo>
                          <a:lnTo>
                            <a:pt x="2096" y="14736"/>
                          </a:lnTo>
                          <a:lnTo>
                            <a:pt x="2112" y="14032"/>
                          </a:lnTo>
                          <a:cubicBezTo>
                            <a:pt x="2113" y="14014"/>
                            <a:pt x="2127" y="14000"/>
                            <a:pt x="2144" y="14000"/>
                          </a:cubicBezTo>
                          <a:cubicBezTo>
                            <a:pt x="2162" y="14000"/>
                            <a:pt x="2176" y="14014"/>
                            <a:pt x="2176" y="14032"/>
                          </a:cubicBezTo>
                          <a:lnTo>
                            <a:pt x="2192" y="14720"/>
                          </a:lnTo>
                          <a:lnTo>
                            <a:pt x="2128" y="14720"/>
                          </a:lnTo>
                          <a:lnTo>
                            <a:pt x="2144" y="14112"/>
                          </a:lnTo>
                          <a:cubicBezTo>
                            <a:pt x="2145" y="14094"/>
                            <a:pt x="2159" y="14080"/>
                            <a:pt x="2177" y="14080"/>
                          </a:cubicBezTo>
                          <a:cubicBezTo>
                            <a:pt x="2194" y="14081"/>
                            <a:pt x="2208" y="14095"/>
                            <a:pt x="2208" y="14112"/>
                          </a:cubicBezTo>
                          <a:lnTo>
                            <a:pt x="2224" y="15536"/>
                          </a:lnTo>
                          <a:lnTo>
                            <a:pt x="2160" y="15535"/>
                          </a:lnTo>
                          <a:lnTo>
                            <a:pt x="2192" y="14751"/>
                          </a:lnTo>
                          <a:cubicBezTo>
                            <a:pt x="2193" y="14734"/>
                            <a:pt x="2208" y="14720"/>
                            <a:pt x="2225" y="14720"/>
                          </a:cubicBezTo>
                          <a:cubicBezTo>
                            <a:pt x="2242" y="14721"/>
                            <a:pt x="2256" y="14735"/>
                            <a:pt x="2256" y="14752"/>
                          </a:cubicBezTo>
                          <a:lnTo>
                            <a:pt x="2272" y="16992"/>
                          </a:lnTo>
                          <a:lnTo>
                            <a:pt x="2208" y="16992"/>
                          </a:lnTo>
                          <a:lnTo>
                            <a:pt x="2224" y="14880"/>
                          </a:lnTo>
                          <a:cubicBezTo>
                            <a:pt x="2225" y="14863"/>
                            <a:pt x="2239" y="14849"/>
                            <a:pt x="2256" y="14848"/>
                          </a:cubicBezTo>
                          <a:cubicBezTo>
                            <a:pt x="2274" y="14848"/>
                            <a:pt x="2288" y="14862"/>
                            <a:pt x="2288" y="14880"/>
                          </a:cubicBezTo>
                          <a:lnTo>
                            <a:pt x="2304" y="15504"/>
                          </a:lnTo>
                          <a:lnTo>
                            <a:pt x="2240" y="15504"/>
                          </a:lnTo>
                          <a:lnTo>
                            <a:pt x="2256" y="14592"/>
                          </a:lnTo>
                          <a:cubicBezTo>
                            <a:pt x="2257" y="14574"/>
                            <a:pt x="2271" y="14560"/>
                            <a:pt x="2289" y="14560"/>
                          </a:cubicBezTo>
                          <a:cubicBezTo>
                            <a:pt x="2306" y="14561"/>
                            <a:pt x="2320" y="14575"/>
                            <a:pt x="2320" y="14592"/>
                          </a:cubicBezTo>
                          <a:lnTo>
                            <a:pt x="2336" y="18160"/>
                          </a:lnTo>
                          <a:lnTo>
                            <a:pt x="2272" y="18160"/>
                          </a:lnTo>
                          <a:lnTo>
                            <a:pt x="2288" y="15744"/>
                          </a:lnTo>
                          <a:cubicBezTo>
                            <a:pt x="2289" y="15727"/>
                            <a:pt x="2302" y="15713"/>
                            <a:pt x="2319" y="15712"/>
                          </a:cubicBezTo>
                          <a:cubicBezTo>
                            <a:pt x="2336" y="15712"/>
                            <a:pt x="2351" y="15725"/>
                            <a:pt x="2352" y="15742"/>
                          </a:cubicBezTo>
                          <a:lnTo>
                            <a:pt x="2368" y="15950"/>
                          </a:lnTo>
                          <a:lnTo>
                            <a:pt x="2304" y="15952"/>
                          </a:lnTo>
                          <a:lnTo>
                            <a:pt x="2320" y="13280"/>
                          </a:lnTo>
                          <a:cubicBezTo>
                            <a:pt x="2321" y="13263"/>
                            <a:pt x="2335" y="13249"/>
                            <a:pt x="2352" y="13248"/>
                          </a:cubicBezTo>
                          <a:cubicBezTo>
                            <a:pt x="2370" y="13248"/>
                            <a:pt x="2384" y="13263"/>
                            <a:pt x="2384" y="13280"/>
                          </a:cubicBezTo>
                          <a:lnTo>
                            <a:pt x="2400" y="14896"/>
                          </a:lnTo>
                          <a:lnTo>
                            <a:pt x="2416" y="16640"/>
                          </a:lnTo>
                          <a:lnTo>
                            <a:pt x="2352" y="16640"/>
                          </a:lnTo>
                          <a:lnTo>
                            <a:pt x="2368" y="15824"/>
                          </a:lnTo>
                          <a:lnTo>
                            <a:pt x="2384" y="13824"/>
                          </a:lnTo>
                          <a:cubicBezTo>
                            <a:pt x="2385" y="13807"/>
                            <a:pt x="2399" y="13792"/>
                            <a:pt x="2417" y="13792"/>
                          </a:cubicBezTo>
                          <a:cubicBezTo>
                            <a:pt x="2434" y="13792"/>
                            <a:pt x="2448" y="13807"/>
                            <a:pt x="2448" y="13824"/>
                          </a:cubicBezTo>
                          <a:lnTo>
                            <a:pt x="2464" y="16928"/>
                          </a:lnTo>
                          <a:lnTo>
                            <a:pt x="2400" y="16928"/>
                          </a:lnTo>
                          <a:lnTo>
                            <a:pt x="2416" y="15200"/>
                          </a:lnTo>
                          <a:cubicBezTo>
                            <a:pt x="2417" y="15183"/>
                            <a:pt x="2431" y="15168"/>
                            <a:pt x="2448" y="15168"/>
                          </a:cubicBezTo>
                          <a:cubicBezTo>
                            <a:pt x="2466" y="15168"/>
                            <a:pt x="2480" y="15183"/>
                            <a:pt x="2480" y="15200"/>
                          </a:cubicBezTo>
                          <a:lnTo>
                            <a:pt x="2496" y="17392"/>
                          </a:lnTo>
                          <a:lnTo>
                            <a:pt x="2432" y="17392"/>
                          </a:lnTo>
                          <a:lnTo>
                            <a:pt x="2448" y="16768"/>
                          </a:lnTo>
                          <a:lnTo>
                            <a:pt x="2464" y="15392"/>
                          </a:lnTo>
                          <a:lnTo>
                            <a:pt x="2480" y="13760"/>
                          </a:lnTo>
                          <a:cubicBezTo>
                            <a:pt x="2481" y="13743"/>
                            <a:pt x="2495" y="13729"/>
                            <a:pt x="2512" y="13728"/>
                          </a:cubicBezTo>
                          <a:cubicBezTo>
                            <a:pt x="2530" y="13728"/>
                            <a:pt x="2544" y="13742"/>
                            <a:pt x="2544" y="13760"/>
                          </a:cubicBezTo>
                          <a:lnTo>
                            <a:pt x="2560" y="14752"/>
                          </a:lnTo>
                          <a:lnTo>
                            <a:pt x="2576" y="16064"/>
                          </a:lnTo>
                          <a:lnTo>
                            <a:pt x="2592" y="16270"/>
                          </a:lnTo>
                          <a:lnTo>
                            <a:pt x="2528" y="16272"/>
                          </a:lnTo>
                          <a:lnTo>
                            <a:pt x="2544" y="14176"/>
                          </a:lnTo>
                          <a:cubicBezTo>
                            <a:pt x="2545" y="14159"/>
                            <a:pt x="2559" y="14145"/>
                            <a:pt x="2576" y="14144"/>
                          </a:cubicBezTo>
                          <a:cubicBezTo>
                            <a:pt x="2594" y="14144"/>
                            <a:pt x="2608" y="14158"/>
                            <a:pt x="2608" y="14176"/>
                          </a:cubicBezTo>
                          <a:lnTo>
                            <a:pt x="2624" y="14976"/>
                          </a:lnTo>
                          <a:lnTo>
                            <a:pt x="2656" y="16672"/>
                          </a:lnTo>
                          <a:lnTo>
                            <a:pt x="2592" y="16672"/>
                          </a:lnTo>
                          <a:lnTo>
                            <a:pt x="2608" y="15152"/>
                          </a:lnTo>
                          <a:cubicBezTo>
                            <a:pt x="2609" y="15135"/>
                            <a:pt x="2623" y="15121"/>
                            <a:pt x="2640" y="15120"/>
                          </a:cubicBezTo>
                          <a:cubicBezTo>
                            <a:pt x="2658" y="15120"/>
                            <a:pt x="2672" y="15134"/>
                            <a:pt x="2672" y="15152"/>
                          </a:cubicBezTo>
                          <a:lnTo>
                            <a:pt x="2688" y="15808"/>
                          </a:lnTo>
                          <a:lnTo>
                            <a:pt x="2625" y="15807"/>
                          </a:lnTo>
                          <a:lnTo>
                            <a:pt x="2641" y="15455"/>
                          </a:lnTo>
                          <a:lnTo>
                            <a:pt x="2656" y="14576"/>
                          </a:lnTo>
                          <a:cubicBezTo>
                            <a:pt x="2657" y="14558"/>
                            <a:pt x="2671" y="14544"/>
                            <a:pt x="2689" y="14544"/>
                          </a:cubicBezTo>
                          <a:cubicBezTo>
                            <a:pt x="2706" y="14545"/>
                            <a:pt x="2720" y="14559"/>
                            <a:pt x="2720" y="14576"/>
                          </a:cubicBezTo>
                          <a:lnTo>
                            <a:pt x="2736" y="16288"/>
                          </a:lnTo>
                          <a:lnTo>
                            <a:pt x="2672" y="16288"/>
                          </a:lnTo>
                          <a:lnTo>
                            <a:pt x="2688" y="14464"/>
                          </a:lnTo>
                          <a:cubicBezTo>
                            <a:pt x="2689" y="14447"/>
                            <a:pt x="2703" y="14433"/>
                            <a:pt x="2720" y="14432"/>
                          </a:cubicBezTo>
                          <a:cubicBezTo>
                            <a:pt x="2738" y="14432"/>
                            <a:pt x="2752" y="14447"/>
                            <a:pt x="2752" y="14464"/>
                          </a:cubicBezTo>
                          <a:lnTo>
                            <a:pt x="2768" y="15664"/>
                          </a:lnTo>
                          <a:lnTo>
                            <a:pt x="2784" y="16240"/>
                          </a:lnTo>
                          <a:lnTo>
                            <a:pt x="2720" y="16239"/>
                          </a:lnTo>
                          <a:lnTo>
                            <a:pt x="2736" y="15743"/>
                          </a:lnTo>
                          <a:lnTo>
                            <a:pt x="2752" y="15327"/>
                          </a:lnTo>
                          <a:lnTo>
                            <a:pt x="2768" y="14656"/>
                          </a:lnTo>
                          <a:cubicBezTo>
                            <a:pt x="2769" y="14638"/>
                            <a:pt x="2783" y="14624"/>
                            <a:pt x="2801" y="14624"/>
                          </a:cubicBezTo>
                          <a:cubicBezTo>
                            <a:pt x="2818" y="14625"/>
                            <a:pt x="2832" y="14639"/>
                            <a:pt x="2832" y="14656"/>
                          </a:cubicBezTo>
                          <a:lnTo>
                            <a:pt x="2848" y="15872"/>
                          </a:lnTo>
                          <a:lnTo>
                            <a:pt x="2864" y="16335"/>
                          </a:lnTo>
                          <a:lnTo>
                            <a:pt x="2800" y="16336"/>
                          </a:lnTo>
                          <a:lnTo>
                            <a:pt x="2816" y="15664"/>
                          </a:lnTo>
                          <a:lnTo>
                            <a:pt x="2832" y="15072"/>
                          </a:lnTo>
                          <a:lnTo>
                            <a:pt x="2848" y="14320"/>
                          </a:lnTo>
                          <a:cubicBezTo>
                            <a:pt x="2849" y="14303"/>
                            <a:pt x="2862" y="14290"/>
                            <a:pt x="2878" y="14289"/>
                          </a:cubicBezTo>
                          <a:cubicBezTo>
                            <a:pt x="2895" y="14287"/>
                            <a:pt x="2909" y="14299"/>
                            <a:pt x="2912" y="14315"/>
                          </a:cubicBezTo>
                          <a:lnTo>
                            <a:pt x="2928" y="14411"/>
                          </a:lnTo>
                          <a:cubicBezTo>
                            <a:pt x="2928" y="14413"/>
                            <a:pt x="2928" y="14415"/>
                            <a:pt x="2928" y="14416"/>
                          </a:cubicBezTo>
                          <a:lnTo>
                            <a:pt x="2944" y="16480"/>
                          </a:lnTo>
                          <a:lnTo>
                            <a:pt x="2960" y="16670"/>
                          </a:lnTo>
                          <a:lnTo>
                            <a:pt x="2897" y="16670"/>
                          </a:lnTo>
                          <a:lnTo>
                            <a:pt x="2913" y="16462"/>
                          </a:lnTo>
                          <a:lnTo>
                            <a:pt x="2928" y="15680"/>
                          </a:lnTo>
                          <a:cubicBezTo>
                            <a:pt x="2929" y="15663"/>
                            <a:pt x="2943" y="15649"/>
                            <a:pt x="2960" y="15648"/>
                          </a:cubicBezTo>
                          <a:cubicBezTo>
                            <a:pt x="2977" y="15648"/>
                            <a:pt x="2991" y="15661"/>
                            <a:pt x="2992" y="15678"/>
                          </a:cubicBezTo>
                          <a:lnTo>
                            <a:pt x="3008" y="15886"/>
                          </a:lnTo>
                          <a:lnTo>
                            <a:pt x="3024" y="16816"/>
                          </a:lnTo>
                          <a:lnTo>
                            <a:pt x="2960" y="16816"/>
                          </a:lnTo>
                          <a:lnTo>
                            <a:pt x="2992" y="14736"/>
                          </a:lnTo>
                          <a:cubicBezTo>
                            <a:pt x="2993" y="14718"/>
                            <a:pt x="3007" y="14704"/>
                            <a:pt x="3025" y="14704"/>
                          </a:cubicBezTo>
                          <a:cubicBezTo>
                            <a:pt x="3042" y="14705"/>
                            <a:pt x="3056" y="14719"/>
                            <a:pt x="3056" y="14736"/>
                          </a:cubicBezTo>
                          <a:lnTo>
                            <a:pt x="3072" y="16816"/>
                          </a:lnTo>
                          <a:lnTo>
                            <a:pt x="3008" y="16816"/>
                          </a:lnTo>
                          <a:lnTo>
                            <a:pt x="3024" y="15328"/>
                          </a:lnTo>
                          <a:lnTo>
                            <a:pt x="3040" y="14831"/>
                          </a:lnTo>
                          <a:cubicBezTo>
                            <a:pt x="3041" y="14814"/>
                            <a:pt x="3055" y="14800"/>
                            <a:pt x="3073" y="14800"/>
                          </a:cubicBezTo>
                          <a:cubicBezTo>
                            <a:pt x="3090" y="14800"/>
                            <a:pt x="3104" y="14814"/>
                            <a:pt x="3104" y="14832"/>
                          </a:cubicBezTo>
                          <a:lnTo>
                            <a:pt x="3120" y="15376"/>
                          </a:lnTo>
                          <a:lnTo>
                            <a:pt x="3136" y="15823"/>
                          </a:lnTo>
                          <a:lnTo>
                            <a:pt x="3072" y="15824"/>
                          </a:lnTo>
                          <a:lnTo>
                            <a:pt x="3088" y="14624"/>
                          </a:lnTo>
                          <a:cubicBezTo>
                            <a:pt x="3089" y="14607"/>
                            <a:pt x="3103" y="14593"/>
                            <a:pt x="3120" y="14592"/>
                          </a:cubicBezTo>
                          <a:cubicBezTo>
                            <a:pt x="3138" y="14592"/>
                            <a:pt x="3152" y="14606"/>
                            <a:pt x="3152" y="14624"/>
                          </a:cubicBezTo>
                          <a:lnTo>
                            <a:pt x="3168" y="15504"/>
                          </a:lnTo>
                          <a:lnTo>
                            <a:pt x="3104" y="15503"/>
                          </a:lnTo>
                          <a:lnTo>
                            <a:pt x="3120" y="15071"/>
                          </a:lnTo>
                          <a:cubicBezTo>
                            <a:pt x="3121" y="15054"/>
                            <a:pt x="3135" y="15040"/>
                            <a:pt x="3153" y="15040"/>
                          </a:cubicBezTo>
                          <a:cubicBezTo>
                            <a:pt x="3170" y="15041"/>
                            <a:pt x="3184" y="15054"/>
                            <a:pt x="3184" y="15072"/>
                          </a:cubicBezTo>
                          <a:lnTo>
                            <a:pt x="3200" y="15728"/>
                          </a:lnTo>
                          <a:lnTo>
                            <a:pt x="3216" y="17856"/>
                          </a:lnTo>
                          <a:lnTo>
                            <a:pt x="3152" y="17856"/>
                          </a:lnTo>
                          <a:lnTo>
                            <a:pt x="3168" y="15232"/>
                          </a:lnTo>
                          <a:cubicBezTo>
                            <a:pt x="3169" y="15215"/>
                            <a:pt x="3182" y="15201"/>
                            <a:pt x="3200" y="15200"/>
                          </a:cubicBezTo>
                          <a:cubicBezTo>
                            <a:pt x="3217" y="15200"/>
                            <a:pt x="3231" y="15213"/>
                            <a:pt x="3232" y="15231"/>
                          </a:cubicBezTo>
                          <a:lnTo>
                            <a:pt x="3248" y="15503"/>
                          </a:lnTo>
                          <a:lnTo>
                            <a:pt x="3185" y="15503"/>
                          </a:lnTo>
                          <a:lnTo>
                            <a:pt x="3201" y="15167"/>
                          </a:lnTo>
                          <a:cubicBezTo>
                            <a:pt x="3201" y="15150"/>
                            <a:pt x="3216" y="15136"/>
                            <a:pt x="3233" y="15136"/>
                          </a:cubicBezTo>
                          <a:cubicBezTo>
                            <a:pt x="3250" y="15137"/>
                            <a:pt x="3264" y="15151"/>
                            <a:pt x="3264" y="15168"/>
                          </a:cubicBezTo>
                          <a:lnTo>
                            <a:pt x="3280" y="16304"/>
                          </a:lnTo>
                          <a:lnTo>
                            <a:pt x="3296" y="16655"/>
                          </a:lnTo>
                          <a:lnTo>
                            <a:pt x="3232" y="16656"/>
                          </a:lnTo>
                          <a:lnTo>
                            <a:pt x="3248" y="14864"/>
                          </a:lnTo>
                          <a:cubicBezTo>
                            <a:pt x="3249" y="14847"/>
                            <a:pt x="3263" y="14833"/>
                            <a:pt x="3280" y="14832"/>
                          </a:cubicBezTo>
                          <a:cubicBezTo>
                            <a:pt x="3297" y="14832"/>
                            <a:pt x="3312" y="14846"/>
                            <a:pt x="3312" y="14863"/>
                          </a:cubicBezTo>
                          <a:lnTo>
                            <a:pt x="3328" y="15183"/>
                          </a:lnTo>
                          <a:lnTo>
                            <a:pt x="3265" y="15183"/>
                          </a:lnTo>
                          <a:lnTo>
                            <a:pt x="3281" y="14895"/>
                          </a:lnTo>
                          <a:cubicBezTo>
                            <a:pt x="3281" y="14877"/>
                            <a:pt x="3296" y="14864"/>
                            <a:pt x="3313" y="14864"/>
                          </a:cubicBezTo>
                          <a:cubicBezTo>
                            <a:pt x="3330" y="14865"/>
                            <a:pt x="3344" y="14879"/>
                            <a:pt x="3344" y="14896"/>
                          </a:cubicBezTo>
                          <a:lnTo>
                            <a:pt x="3360" y="15840"/>
                          </a:lnTo>
                          <a:lnTo>
                            <a:pt x="3376" y="17120"/>
                          </a:lnTo>
                          <a:lnTo>
                            <a:pt x="3312" y="17120"/>
                          </a:lnTo>
                          <a:lnTo>
                            <a:pt x="3328" y="14992"/>
                          </a:lnTo>
                          <a:cubicBezTo>
                            <a:pt x="3329" y="14975"/>
                            <a:pt x="3343" y="14960"/>
                            <a:pt x="3361" y="14960"/>
                          </a:cubicBezTo>
                          <a:cubicBezTo>
                            <a:pt x="3378" y="14961"/>
                            <a:pt x="3393" y="14975"/>
                            <a:pt x="3392" y="14993"/>
                          </a:cubicBezTo>
                          <a:lnTo>
                            <a:pt x="3376" y="17121"/>
                          </a:lnTo>
                          <a:cubicBezTo>
                            <a:pt x="3376" y="17138"/>
                            <a:pt x="3362" y="17152"/>
                            <a:pt x="3345" y="17152"/>
                          </a:cubicBezTo>
                          <a:cubicBezTo>
                            <a:pt x="3327" y="17153"/>
                            <a:pt x="3313" y="17138"/>
                            <a:pt x="3312" y="17121"/>
                          </a:cubicBezTo>
                          <a:lnTo>
                            <a:pt x="3296" y="15841"/>
                          </a:lnTo>
                          <a:lnTo>
                            <a:pt x="3280" y="14897"/>
                          </a:lnTo>
                          <a:lnTo>
                            <a:pt x="3344" y="14898"/>
                          </a:lnTo>
                          <a:lnTo>
                            <a:pt x="3328" y="15186"/>
                          </a:lnTo>
                          <a:cubicBezTo>
                            <a:pt x="3327" y="15203"/>
                            <a:pt x="3313" y="15217"/>
                            <a:pt x="3296" y="15216"/>
                          </a:cubicBezTo>
                          <a:cubicBezTo>
                            <a:pt x="3279" y="15216"/>
                            <a:pt x="3265" y="15203"/>
                            <a:pt x="3265" y="15186"/>
                          </a:cubicBezTo>
                          <a:lnTo>
                            <a:pt x="3249" y="14866"/>
                          </a:lnTo>
                          <a:lnTo>
                            <a:pt x="3312" y="14865"/>
                          </a:lnTo>
                          <a:lnTo>
                            <a:pt x="3296" y="16657"/>
                          </a:lnTo>
                          <a:cubicBezTo>
                            <a:pt x="3296" y="16674"/>
                            <a:pt x="3282" y="16688"/>
                            <a:pt x="3265" y="16688"/>
                          </a:cubicBezTo>
                          <a:cubicBezTo>
                            <a:pt x="3248" y="16689"/>
                            <a:pt x="3233" y="16675"/>
                            <a:pt x="3233" y="16658"/>
                          </a:cubicBezTo>
                          <a:lnTo>
                            <a:pt x="3216" y="16305"/>
                          </a:lnTo>
                          <a:lnTo>
                            <a:pt x="3200" y="15169"/>
                          </a:lnTo>
                          <a:lnTo>
                            <a:pt x="3264" y="15170"/>
                          </a:lnTo>
                          <a:lnTo>
                            <a:pt x="3248" y="15506"/>
                          </a:lnTo>
                          <a:cubicBezTo>
                            <a:pt x="3248" y="15523"/>
                            <a:pt x="3234" y="15536"/>
                            <a:pt x="3217" y="15536"/>
                          </a:cubicBezTo>
                          <a:cubicBezTo>
                            <a:pt x="3200" y="15537"/>
                            <a:pt x="3186" y="15523"/>
                            <a:pt x="3185" y="15506"/>
                          </a:cubicBezTo>
                          <a:lnTo>
                            <a:pt x="3169" y="15234"/>
                          </a:lnTo>
                          <a:lnTo>
                            <a:pt x="3232" y="15233"/>
                          </a:lnTo>
                          <a:lnTo>
                            <a:pt x="3216" y="17857"/>
                          </a:lnTo>
                          <a:cubicBezTo>
                            <a:pt x="3216" y="17874"/>
                            <a:pt x="3202" y="17888"/>
                            <a:pt x="3184" y="17888"/>
                          </a:cubicBezTo>
                          <a:cubicBezTo>
                            <a:pt x="3167" y="17888"/>
                            <a:pt x="3153" y="17874"/>
                            <a:pt x="3152" y="17857"/>
                          </a:cubicBezTo>
                          <a:lnTo>
                            <a:pt x="3136" y="15729"/>
                          </a:lnTo>
                          <a:lnTo>
                            <a:pt x="3120" y="15073"/>
                          </a:lnTo>
                          <a:lnTo>
                            <a:pt x="3184" y="15074"/>
                          </a:lnTo>
                          <a:lnTo>
                            <a:pt x="3168" y="15506"/>
                          </a:lnTo>
                          <a:cubicBezTo>
                            <a:pt x="3168" y="15523"/>
                            <a:pt x="3153" y="15537"/>
                            <a:pt x="3136" y="15536"/>
                          </a:cubicBezTo>
                          <a:cubicBezTo>
                            <a:pt x="3119" y="15536"/>
                            <a:pt x="3105" y="15522"/>
                            <a:pt x="3104" y="15505"/>
                          </a:cubicBezTo>
                          <a:lnTo>
                            <a:pt x="3088" y="14625"/>
                          </a:lnTo>
                          <a:lnTo>
                            <a:pt x="3152" y="14625"/>
                          </a:lnTo>
                          <a:lnTo>
                            <a:pt x="3136" y="15825"/>
                          </a:lnTo>
                          <a:cubicBezTo>
                            <a:pt x="3136" y="15842"/>
                            <a:pt x="3122" y="15856"/>
                            <a:pt x="3105" y="15856"/>
                          </a:cubicBezTo>
                          <a:cubicBezTo>
                            <a:pt x="3087" y="15857"/>
                            <a:pt x="3073" y="15843"/>
                            <a:pt x="3072" y="15826"/>
                          </a:cubicBezTo>
                          <a:lnTo>
                            <a:pt x="3056" y="15377"/>
                          </a:lnTo>
                          <a:lnTo>
                            <a:pt x="3040" y="14833"/>
                          </a:lnTo>
                          <a:lnTo>
                            <a:pt x="3104" y="14834"/>
                          </a:lnTo>
                          <a:lnTo>
                            <a:pt x="3088" y="15329"/>
                          </a:lnTo>
                          <a:lnTo>
                            <a:pt x="3072" y="16817"/>
                          </a:lnTo>
                          <a:cubicBezTo>
                            <a:pt x="3072" y="16834"/>
                            <a:pt x="3058" y="16848"/>
                            <a:pt x="3040" y="16848"/>
                          </a:cubicBezTo>
                          <a:cubicBezTo>
                            <a:pt x="3023" y="16848"/>
                            <a:pt x="3009" y="16834"/>
                            <a:pt x="3008" y="16817"/>
                          </a:cubicBezTo>
                          <a:lnTo>
                            <a:pt x="2992" y="14737"/>
                          </a:lnTo>
                          <a:lnTo>
                            <a:pt x="3056" y="14737"/>
                          </a:lnTo>
                          <a:lnTo>
                            <a:pt x="3024" y="16817"/>
                          </a:lnTo>
                          <a:cubicBezTo>
                            <a:pt x="3024" y="16834"/>
                            <a:pt x="3010" y="16848"/>
                            <a:pt x="2992" y="16848"/>
                          </a:cubicBezTo>
                          <a:cubicBezTo>
                            <a:pt x="2975" y="16848"/>
                            <a:pt x="2961" y="16834"/>
                            <a:pt x="2960" y="16817"/>
                          </a:cubicBezTo>
                          <a:lnTo>
                            <a:pt x="2945" y="15891"/>
                          </a:lnTo>
                          <a:lnTo>
                            <a:pt x="2929" y="15683"/>
                          </a:lnTo>
                          <a:lnTo>
                            <a:pt x="2992" y="15681"/>
                          </a:lnTo>
                          <a:lnTo>
                            <a:pt x="2976" y="16467"/>
                          </a:lnTo>
                          <a:lnTo>
                            <a:pt x="2960" y="16675"/>
                          </a:lnTo>
                          <a:cubicBezTo>
                            <a:pt x="2959" y="16692"/>
                            <a:pt x="2945" y="16704"/>
                            <a:pt x="2929" y="16704"/>
                          </a:cubicBezTo>
                          <a:cubicBezTo>
                            <a:pt x="2912" y="16705"/>
                            <a:pt x="2898" y="16692"/>
                            <a:pt x="2897" y="16675"/>
                          </a:cubicBezTo>
                          <a:lnTo>
                            <a:pt x="2880" y="16481"/>
                          </a:lnTo>
                          <a:lnTo>
                            <a:pt x="2864" y="14417"/>
                          </a:lnTo>
                          <a:lnTo>
                            <a:pt x="2865" y="14422"/>
                          </a:lnTo>
                          <a:lnTo>
                            <a:pt x="2849" y="14326"/>
                          </a:lnTo>
                          <a:lnTo>
                            <a:pt x="2912" y="14321"/>
                          </a:lnTo>
                          <a:lnTo>
                            <a:pt x="2896" y="15073"/>
                          </a:lnTo>
                          <a:lnTo>
                            <a:pt x="2880" y="15665"/>
                          </a:lnTo>
                          <a:lnTo>
                            <a:pt x="2864" y="16337"/>
                          </a:lnTo>
                          <a:cubicBezTo>
                            <a:pt x="2864" y="16355"/>
                            <a:pt x="2850" y="16368"/>
                            <a:pt x="2833" y="16368"/>
                          </a:cubicBezTo>
                          <a:cubicBezTo>
                            <a:pt x="2815" y="16369"/>
                            <a:pt x="2801" y="16355"/>
                            <a:pt x="2800" y="16338"/>
                          </a:cubicBezTo>
                          <a:lnTo>
                            <a:pt x="2784" y="15873"/>
                          </a:lnTo>
                          <a:lnTo>
                            <a:pt x="2768" y="14657"/>
                          </a:lnTo>
                          <a:lnTo>
                            <a:pt x="2832" y="14657"/>
                          </a:lnTo>
                          <a:lnTo>
                            <a:pt x="2816" y="15330"/>
                          </a:lnTo>
                          <a:lnTo>
                            <a:pt x="2800" y="15746"/>
                          </a:lnTo>
                          <a:lnTo>
                            <a:pt x="2784" y="16242"/>
                          </a:lnTo>
                          <a:cubicBezTo>
                            <a:pt x="2784" y="16259"/>
                            <a:pt x="2770" y="16273"/>
                            <a:pt x="2752" y="16272"/>
                          </a:cubicBezTo>
                          <a:cubicBezTo>
                            <a:pt x="2735" y="16272"/>
                            <a:pt x="2721" y="16259"/>
                            <a:pt x="2720" y="16241"/>
                          </a:cubicBezTo>
                          <a:lnTo>
                            <a:pt x="2704" y="15665"/>
                          </a:lnTo>
                          <a:lnTo>
                            <a:pt x="2688" y="14465"/>
                          </a:lnTo>
                          <a:lnTo>
                            <a:pt x="2752" y="14465"/>
                          </a:lnTo>
                          <a:lnTo>
                            <a:pt x="2736" y="16289"/>
                          </a:lnTo>
                          <a:cubicBezTo>
                            <a:pt x="2736" y="16306"/>
                            <a:pt x="2722" y="16320"/>
                            <a:pt x="2704" y="16320"/>
                          </a:cubicBezTo>
                          <a:cubicBezTo>
                            <a:pt x="2687" y="16320"/>
                            <a:pt x="2673" y="16306"/>
                            <a:pt x="2672" y="16289"/>
                          </a:cubicBezTo>
                          <a:lnTo>
                            <a:pt x="2656" y="14577"/>
                          </a:lnTo>
                          <a:lnTo>
                            <a:pt x="2720" y="14577"/>
                          </a:lnTo>
                          <a:lnTo>
                            <a:pt x="2704" y="15458"/>
                          </a:lnTo>
                          <a:lnTo>
                            <a:pt x="2688" y="15810"/>
                          </a:lnTo>
                          <a:cubicBezTo>
                            <a:pt x="2688" y="15827"/>
                            <a:pt x="2673" y="15841"/>
                            <a:pt x="2656" y="15840"/>
                          </a:cubicBezTo>
                          <a:cubicBezTo>
                            <a:pt x="2639" y="15840"/>
                            <a:pt x="2625" y="15826"/>
                            <a:pt x="2624" y="15809"/>
                          </a:cubicBezTo>
                          <a:lnTo>
                            <a:pt x="2608" y="15153"/>
                          </a:lnTo>
                          <a:lnTo>
                            <a:pt x="2672" y="15153"/>
                          </a:lnTo>
                          <a:lnTo>
                            <a:pt x="2656" y="16673"/>
                          </a:lnTo>
                          <a:cubicBezTo>
                            <a:pt x="2656" y="16690"/>
                            <a:pt x="2642" y="16704"/>
                            <a:pt x="2625" y="16704"/>
                          </a:cubicBezTo>
                          <a:cubicBezTo>
                            <a:pt x="2607" y="16705"/>
                            <a:pt x="2593" y="16691"/>
                            <a:pt x="2592" y="16673"/>
                          </a:cubicBezTo>
                          <a:lnTo>
                            <a:pt x="2560" y="14977"/>
                          </a:lnTo>
                          <a:lnTo>
                            <a:pt x="2544" y="14177"/>
                          </a:lnTo>
                          <a:lnTo>
                            <a:pt x="2608" y="14177"/>
                          </a:lnTo>
                          <a:lnTo>
                            <a:pt x="2592" y="16273"/>
                          </a:lnTo>
                          <a:cubicBezTo>
                            <a:pt x="2592" y="16290"/>
                            <a:pt x="2579" y="16304"/>
                            <a:pt x="2562" y="16304"/>
                          </a:cubicBezTo>
                          <a:cubicBezTo>
                            <a:pt x="2544" y="16305"/>
                            <a:pt x="2530" y="16292"/>
                            <a:pt x="2529" y="16275"/>
                          </a:cubicBezTo>
                          <a:lnTo>
                            <a:pt x="2512" y="16065"/>
                          </a:lnTo>
                          <a:lnTo>
                            <a:pt x="2496" y="14753"/>
                          </a:lnTo>
                          <a:lnTo>
                            <a:pt x="2480" y="13761"/>
                          </a:lnTo>
                          <a:lnTo>
                            <a:pt x="2544" y="13761"/>
                          </a:lnTo>
                          <a:lnTo>
                            <a:pt x="2528" y="15393"/>
                          </a:lnTo>
                          <a:lnTo>
                            <a:pt x="2512" y="16769"/>
                          </a:lnTo>
                          <a:lnTo>
                            <a:pt x="2496" y="17393"/>
                          </a:lnTo>
                          <a:cubicBezTo>
                            <a:pt x="2496" y="17411"/>
                            <a:pt x="2482" y="17425"/>
                            <a:pt x="2464" y="17424"/>
                          </a:cubicBezTo>
                          <a:cubicBezTo>
                            <a:pt x="2447" y="17424"/>
                            <a:pt x="2433" y="17410"/>
                            <a:pt x="2432" y="17393"/>
                          </a:cubicBezTo>
                          <a:lnTo>
                            <a:pt x="2416" y="15201"/>
                          </a:lnTo>
                          <a:lnTo>
                            <a:pt x="2480" y="15201"/>
                          </a:lnTo>
                          <a:lnTo>
                            <a:pt x="2464" y="16929"/>
                          </a:lnTo>
                          <a:cubicBezTo>
                            <a:pt x="2464" y="16946"/>
                            <a:pt x="2450" y="16961"/>
                            <a:pt x="2432" y="16960"/>
                          </a:cubicBezTo>
                          <a:cubicBezTo>
                            <a:pt x="2415" y="16960"/>
                            <a:pt x="2401" y="16946"/>
                            <a:pt x="2400" y="16929"/>
                          </a:cubicBezTo>
                          <a:lnTo>
                            <a:pt x="2384" y="13825"/>
                          </a:lnTo>
                          <a:lnTo>
                            <a:pt x="2448" y="13825"/>
                          </a:lnTo>
                          <a:lnTo>
                            <a:pt x="2432" y="15825"/>
                          </a:lnTo>
                          <a:lnTo>
                            <a:pt x="2416" y="16641"/>
                          </a:lnTo>
                          <a:cubicBezTo>
                            <a:pt x="2416" y="16659"/>
                            <a:pt x="2402" y="16673"/>
                            <a:pt x="2384" y="16672"/>
                          </a:cubicBezTo>
                          <a:cubicBezTo>
                            <a:pt x="2367" y="16672"/>
                            <a:pt x="2353" y="16658"/>
                            <a:pt x="2352" y="16641"/>
                          </a:cubicBezTo>
                          <a:lnTo>
                            <a:pt x="2336" y="14897"/>
                          </a:lnTo>
                          <a:lnTo>
                            <a:pt x="2320" y="13281"/>
                          </a:lnTo>
                          <a:lnTo>
                            <a:pt x="2384" y="13281"/>
                          </a:lnTo>
                          <a:lnTo>
                            <a:pt x="2368" y="15953"/>
                          </a:lnTo>
                          <a:cubicBezTo>
                            <a:pt x="2368" y="15970"/>
                            <a:pt x="2355" y="15984"/>
                            <a:pt x="2338" y="15984"/>
                          </a:cubicBezTo>
                          <a:cubicBezTo>
                            <a:pt x="2320" y="15985"/>
                            <a:pt x="2306" y="15972"/>
                            <a:pt x="2305" y="15955"/>
                          </a:cubicBezTo>
                          <a:lnTo>
                            <a:pt x="2289" y="15747"/>
                          </a:lnTo>
                          <a:lnTo>
                            <a:pt x="2352" y="15745"/>
                          </a:lnTo>
                          <a:lnTo>
                            <a:pt x="2336" y="18161"/>
                          </a:lnTo>
                          <a:cubicBezTo>
                            <a:pt x="2336" y="18178"/>
                            <a:pt x="2322" y="18192"/>
                            <a:pt x="2304" y="18192"/>
                          </a:cubicBezTo>
                          <a:cubicBezTo>
                            <a:pt x="2287" y="18192"/>
                            <a:pt x="2273" y="18178"/>
                            <a:pt x="2272" y="18161"/>
                          </a:cubicBezTo>
                          <a:lnTo>
                            <a:pt x="2256" y="14593"/>
                          </a:lnTo>
                          <a:lnTo>
                            <a:pt x="2320" y="14593"/>
                          </a:lnTo>
                          <a:lnTo>
                            <a:pt x="2304" y="15505"/>
                          </a:lnTo>
                          <a:cubicBezTo>
                            <a:pt x="2304" y="15522"/>
                            <a:pt x="2290" y="15536"/>
                            <a:pt x="2273" y="15536"/>
                          </a:cubicBezTo>
                          <a:cubicBezTo>
                            <a:pt x="2255" y="15537"/>
                            <a:pt x="2241" y="15523"/>
                            <a:pt x="2240" y="15505"/>
                          </a:cubicBezTo>
                          <a:lnTo>
                            <a:pt x="2224" y="14881"/>
                          </a:lnTo>
                          <a:lnTo>
                            <a:pt x="2288" y="14881"/>
                          </a:lnTo>
                          <a:lnTo>
                            <a:pt x="2272" y="16993"/>
                          </a:lnTo>
                          <a:cubicBezTo>
                            <a:pt x="2272" y="17010"/>
                            <a:pt x="2258" y="17024"/>
                            <a:pt x="2240" y="17024"/>
                          </a:cubicBezTo>
                          <a:cubicBezTo>
                            <a:pt x="2223" y="17024"/>
                            <a:pt x="2209" y="17010"/>
                            <a:pt x="2208" y="16993"/>
                          </a:cubicBezTo>
                          <a:lnTo>
                            <a:pt x="2192" y="14753"/>
                          </a:lnTo>
                          <a:lnTo>
                            <a:pt x="2256" y="14754"/>
                          </a:lnTo>
                          <a:lnTo>
                            <a:pt x="2224" y="15538"/>
                          </a:lnTo>
                          <a:cubicBezTo>
                            <a:pt x="2224" y="15555"/>
                            <a:pt x="2209" y="15569"/>
                            <a:pt x="2192" y="15568"/>
                          </a:cubicBezTo>
                          <a:cubicBezTo>
                            <a:pt x="2175" y="15568"/>
                            <a:pt x="2161" y="15554"/>
                            <a:pt x="2160" y="15537"/>
                          </a:cubicBezTo>
                          <a:lnTo>
                            <a:pt x="2144" y="14113"/>
                          </a:lnTo>
                          <a:lnTo>
                            <a:pt x="2208" y="14113"/>
                          </a:lnTo>
                          <a:lnTo>
                            <a:pt x="2192" y="14721"/>
                          </a:lnTo>
                          <a:cubicBezTo>
                            <a:pt x="2192" y="14739"/>
                            <a:pt x="2178" y="14752"/>
                            <a:pt x="2160" y="14752"/>
                          </a:cubicBezTo>
                          <a:cubicBezTo>
                            <a:pt x="2143" y="14752"/>
                            <a:pt x="2129" y="14739"/>
                            <a:pt x="2128" y="14721"/>
                          </a:cubicBezTo>
                          <a:lnTo>
                            <a:pt x="2112" y="14033"/>
                          </a:lnTo>
                          <a:lnTo>
                            <a:pt x="2176" y="14033"/>
                          </a:lnTo>
                          <a:lnTo>
                            <a:pt x="2160" y="14737"/>
                          </a:lnTo>
                          <a:lnTo>
                            <a:pt x="2144" y="16561"/>
                          </a:lnTo>
                          <a:lnTo>
                            <a:pt x="2128" y="18097"/>
                          </a:lnTo>
                          <a:cubicBezTo>
                            <a:pt x="2128" y="18114"/>
                            <a:pt x="2114" y="18129"/>
                            <a:pt x="2096" y="18128"/>
                          </a:cubicBezTo>
                          <a:cubicBezTo>
                            <a:pt x="2079" y="18128"/>
                            <a:pt x="2065" y="18114"/>
                            <a:pt x="2064" y="18097"/>
                          </a:cubicBezTo>
                          <a:lnTo>
                            <a:pt x="2048" y="14930"/>
                          </a:lnTo>
                          <a:lnTo>
                            <a:pt x="2032" y="14546"/>
                          </a:lnTo>
                          <a:lnTo>
                            <a:pt x="2096" y="14545"/>
                          </a:lnTo>
                          <a:lnTo>
                            <a:pt x="2080" y="15233"/>
                          </a:lnTo>
                          <a:lnTo>
                            <a:pt x="2064" y="15937"/>
                          </a:lnTo>
                          <a:cubicBezTo>
                            <a:pt x="2064" y="15954"/>
                            <a:pt x="2050" y="15968"/>
                            <a:pt x="2033" y="15968"/>
                          </a:cubicBezTo>
                          <a:cubicBezTo>
                            <a:pt x="2016" y="15969"/>
                            <a:pt x="2001" y="15955"/>
                            <a:pt x="2001" y="15938"/>
                          </a:cubicBezTo>
                          <a:lnTo>
                            <a:pt x="1985" y="15586"/>
                          </a:lnTo>
                          <a:lnTo>
                            <a:pt x="1969" y="15250"/>
                          </a:lnTo>
                          <a:lnTo>
                            <a:pt x="2032" y="15249"/>
                          </a:lnTo>
                          <a:lnTo>
                            <a:pt x="2016" y="15809"/>
                          </a:lnTo>
                          <a:cubicBezTo>
                            <a:pt x="2016" y="15827"/>
                            <a:pt x="2002" y="15841"/>
                            <a:pt x="1984" y="15840"/>
                          </a:cubicBezTo>
                          <a:cubicBezTo>
                            <a:pt x="1967" y="15840"/>
                            <a:pt x="1953" y="15826"/>
                            <a:pt x="1952" y="15809"/>
                          </a:cubicBezTo>
                          <a:lnTo>
                            <a:pt x="1936" y="14449"/>
                          </a:lnTo>
                          <a:lnTo>
                            <a:pt x="2000" y="14451"/>
                          </a:lnTo>
                          <a:lnTo>
                            <a:pt x="1984" y="14659"/>
                          </a:lnTo>
                          <a:lnTo>
                            <a:pt x="1968" y="14897"/>
                          </a:lnTo>
                          <a:lnTo>
                            <a:pt x="1952" y="15473"/>
                          </a:lnTo>
                          <a:cubicBezTo>
                            <a:pt x="1952" y="15491"/>
                            <a:pt x="1938" y="15504"/>
                            <a:pt x="1920" y="15504"/>
                          </a:cubicBezTo>
                          <a:cubicBezTo>
                            <a:pt x="1903" y="15504"/>
                            <a:pt x="1889" y="15491"/>
                            <a:pt x="1888" y="15473"/>
                          </a:cubicBezTo>
                          <a:lnTo>
                            <a:pt x="1872" y="14882"/>
                          </a:lnTo>
                          <a:lnTo>
                            <a:pt x="1856" y="14482"/>
                          </a:lnTo>
                          <a:lnTo>
                            <a:pt x="1920" y="14481"/>
                          </a:lnTo>
                          <a:lnTo>
                            <a:pt x="1904" y="16113"/>
                          </a:lnTo>
                          <a:cubicBezTo>
                            <a:pt x="1904" y="16130"/>
                            <a:pt x="1890" y="16145"/>
                            <a:pt x="1872" y="16144"/>
                          </a:cubicBezTo>
                          <a:cubicBezTo>
                            <a:pt x="1855" y="16144"/>
                            <a:pt x="1841" y="16130"/>
                            <a:pt x="1840" y="16113"/>
                          </a:cubicBezTo>
                          <a:lnTo>
                            <a:pt x="1824" y="13185"/>
                          </a:lnTo>
                          <a:lnTo>
                            <a:pt x="1888" y="13185"/>
                          </a:lnTo>
                          <a:lnTo>
                            <a:pt x="1872" y="13841"/>
                          </a:lnTo>
                          <a:cubicBezTo>
                            <a:pt x="1872" y="13859"/>
                            <a:pt x="1858" y="13872"/>
                            <a:pt x="1841" y="13872"/>
                          </a:cubicBezTo>
                          <a:cubicBezTo>
                            <a:pt x="1823" y="13873"/>
                            <a:pt x="1809" y="13859"/>
                            <a:pt x="1808" y="13841"/>
                          </a:cubicBezTo>
                          <a:lnTo>
                            <a:pt x="1792" y="13329"/>
                          </a:lnTo>
                          <a:lnTo>
                            <a:pt x="1856" y="13329"/>
                          </a:lnTo>
                          <a:lnTo>
                            <a:pt x="1824" y="15409"/>
                          </a:lnTo>
                          <a:cubicBezTo>
                            <a:pt x="1824" y="15426"/>
                            <a:pt x="1810" y="15440"/>
                            <a:pt x="1793" y="15440"/>
                          </a:cubicBezTo>
                          <a:cubicBezTo>
                            <a:pt x="1775" y="15441"/>
                            <a:pt x="1761" y="15427"/>
                            <a:pt x="1760" y="15410"/>
                          </a:cubicBezTo>
                          <a:lnTo>
                            <a:pt x="1744" y="14978"/>
                          </a:lnTo>
                          <a:lnTo>
                            <a:pt x="1808" y="14977"/>
                          </a:lnTo>
                          <a:lnTo>
                            <a:pt x="1792" y="15777"/>
                          </a:lnTo>
                          <a:cubicBezTo>
                            <a:pt x="1792" y="15793"/>
                            <a:pt x="1780" y="15807"/>
                            <a:pt x="1763" y="15808"/>
                          </a:cubicBezTo>
                          <a:cubicBezTo>
                            <a:pt x="1747" y="15810"/>
                            <a:pt x="1732" y="15799"/>
                            <a:pt x="1729" y="15783"/>
                          </a:cubicBezTo>
                          <a:lnTo>
                            <a:pt x="1713" y="15703"/>
                          </a:lnTo>
                          <a:cubicBezTo>
                            <a:pt x="1713" y="15701"/>
                            <a:pt x="1713" y="15699"/>
                            <a:pt x="1712" y="15697"/>
                          </a:cubicBezTo>
                          <a:lnTo>
                            <a:pt x="1696" y="15089"/>
                          </a:lnTo>
                          <a:lnTo>
                            <a:pt x="1760" y="15089"/>
                          </a:lnTo>
                          <a:lnTo>
                            <a:pt x="1744" y="16817"/>
                          </a:lnTo>
                          <a:cubicBezTo>
                            <a:pt x="1744" y="16834"/>
                            <a:pt x="1730" y="16848"/>
                            <a:pt x="1712" y="16848"/>
                          </a:cubicBezTo>
                          <a:cubicBezTo>
                            <a:pt x="1695" y="16848"/>
                            <a:pt x="1681" y="16834"/>
                            <a:pt x="1680" y="16817"/>
                          </a:cubicBezTo>
                          <a:lnTo>
                            <a:pt x="1664" y="14833"/>
                          </a:lnTo>
                          <a:lnTo>
                            <a:pt x="1728" y="14836"/>
                          </a:lnTo>
                          <a:lnTo>
                            <a:pt x="1712" y="14977"/>
                          </a:lnTo>
                          <a:lnTo>
                            <a:pt x="1696" y="15505"/>
                          </a:lnTo>
                          <a:cubicBezTo>
                            <a:pt x="1696" y="15521"/>
                            <a:pt x="1684" y="15535"/>
                            <a:pt x="1668" y="15536"/>
                          </a:cubicBezTo>
                          <a:cubicBezTo>
                            <a:pt x="1652" y="15538"/>
                            <a:pt x="1637" y="15528"/>
                            <a:pt x="1633" y="15512"/>
                          </a:cubicBezTo>
                          <a:lnTo>
                            <a:pt x="1617" y="15448"/>
                          </a:lnTo>
                          <a:lnTo>
                            <a:pt x="1680" y="15441"/>
                          </a:lnTo>
                          <a:lnTo>
                            <a:pt x="1664" y="15969"/>
                          </a:lnTo>
                          <a:cubicBezTo>
                            <a:pt x="1664" y="15987"/>
                            <a:pt x="1650" y="16001"/>
                            <a:pt x="1632" y="16000"/>
                          </a:cubicBezTo>
                          <a:cubicBezTo>
                            <a:pt x="1615" y="16000"/>
                            <a:pt x="1601" y="15986"/>
                            <a:pt x="1600" y="15969"/>
                          </a:cubicBezTo>
                          <a:lnTo>
                            <a:pt x="1584" y="14849"/>
                          </a:lnTo>
                          <a:lnTo>
                            <a:pt x="1647" y="14859"/>
                          </a:lnTo>
                          <a:lnTo>
                            <a:pt x="1631" y="14907"/>
                          </a:lnTo>
                          <a:lnTo>
                            <a:pt x="1632" y="14897"/>
                          </a:lnTo>
                          <a:lnTo>
                            <a:pt x="1616" y="15633"/>
                          </a:lnTo>
                          <a:cubicBezTo>
                            <a:pt x="1616" y="15651"/>
                            <a:pt x="1602" y="15665"/>
                            <a:pt x="1584" y="15664"/>
                          </a:cubicBezTo>
                          <a:cubicBezTo>
                            <a:pt x="1567" y="15664"/>
                            <a:pt x="1553" y="15650"/>
                            <a:pt x="1552" y="15633"/>
                          </a:cubicBezTo>
                          <a:lnTo>
                            <a:pt x="1536" y="14481"/>
                          </a:lnTo>
                          <a:lnTo>
                            <a:pt x="1600" y="14481"/>
                          </a:lnTo>
                          <a:lnTo>
                            <a:pt x="1584" y="15041"/>
                          </a:lnTo>
                          <a:cubicBezTo>
                            <a:pt x="1584" y="15059"/>
                            <a:pt x="1570" y="15073"/>
                            <a:pt x="1552" y="15072"/>
                          </a:cubicBezTo>
                          <a:cubicBezTo>
                            <a:pt x="1535" y="15072"/>
                            <a:pt x="1521" y="15058"/>
                            <a:pt x="1520" y="15041"/>
                          </a:cubicBezTo>
                          <a:lnTo>
                            <a:pt x="1504" y="14113"/>
                          </a:lnTo>
                          <a:lnTo>
                            <a:pt x="1568" y="14113"/>
                          </a:lnTo>
                          <a:lnTo>
                            <a:pt x="1552" y="17313"/>
                          </a:lnTo>
                          <a:cubicBezTo>
                            <a:pt x="1552" y="17330"/>
                            <a:pt x="1538" y="17344"/>
                            <a:pt x="1521" y="17344"/>
                          </a:cubicBezTo>
                          <a:cubicBezTo>
                            <a:pt x="1503" y="17345"/>
                            <a:pt x="1489" y="17330"/>
                            <a:pt x="1488" y="17313"/>
                          </a:cubicBezTo>
                          <a:lnTo>
                            <a:pt x="1472" y="15921"/>
                          </a:lnTo>
                          <a:lnTo>
                            <a:pt x="1456" y="13329"/>
                          </a:lnTo>
                          <a:lnTo>
                            <a:pt x="1520" y="13331"/>
                          </a:lnTo>
                          <a:lnTo>
                            <a:pt x="1504" y="13521"/>
                          </a:lnTo>
                          <a:lnTo>
                            <a:pt x="1488" y="15649"/>
                          </a:lnTo>
                          <a:lnTo>
                            <a:pt x="1472" y="16401"/>
                          </a:lnTo>
                          <a:cubicBezTo>
                            <a:pt x="1472" y="16419"/>
                            <a:pt x="1458" y="16433"/>
                            <a:pt x="1440" y="16432"/>
                          </a:cubicBezTo>
                          <a:cubicBezTo>
                            <a:pt x="1423" y="16432"/>
                            <a:pt x="1409" y="16418"/>
                            <a:pt x="1408" y="16401"/>
                          </a:cubicBezTo>
                          <a:lnTo>
                            <a:pt x="1392" y="14033"/>
                          </a:lnTo>
                          <a:lnTo>
                            <a:pt x="1395" y="14044"/>
                          </a:lnTo>
                          <a:lnTo>
                            <a:pt x="1363" y="13964"/>
                          </a:lnTo>
                          <a:lnTo>
                            <a:pt x="1424" y="13953"/>
                          </a:lnTo>
                          <a:lnTo>
                            <a:pt x="1408" y="15314"/>
                          </a:lnTo>
                          <a:lnTo>
                            <a:pt x="1392" y="15730"/>
                          </a:lnTo>
                          <a:cubicBezTo>
                            <a:pt x="1392" y="15747"/>
                            <a:pt x="1377" y="15761"/>
                            <a:pt x="1360" y="15760"/>
                          </a:cubicBezTo>
                          <a:cubicBezTo>
                            <a:pt x="1343" y="15760"/>
                            <a:pt x="1329" y="15746"/>
                            <a:pt x="1328" y="15729"/>
                          </a:cubicBezTo>
                          <a:lnTo>
                            <a:pt x="1312" y="14929"/>
                          </a:lnTo>
                          <a:lnTo>
                            <a:pt x="1376" y="14929"/>
                          </a:lnTo>
                          <a:lnTo>
                            <a:pt x="1360" y="15505"/>
                          </a:lnTo>
                          <a:cubicBezTo>
                            <a:pt x="1360" y="15522"/>
                            <a:pt x="1346" y="15536"/>
                            <a:pt x="1329" y="15536"/>
                          </a:cubicBezTo>
                          <a:cubicBezTo>
                            <a:pt x="1312" y="15537"/>
                            <a:pt x="1298" y="15524"/>
                            <a:pt x="1297" y="15507"/>
                          </a:cubicBezTo>
                          <a:lnTo>
                            <a:pt x="1280" y="15281"/>
                          </a:lnTo>
                          <a:lnTo>
                            <a:pt x="1264" y="14433"/>
                          </a:lnTo>
                          <a:lnTo>
                            <a:pt x="1328" y="14433"/>
                          </a:lnTo>
                          <a:lnTo>
                            <a:pt x="1312" y="15249"/>
                          </a:lnTo>
                          <a:lnTo>
                            <a:pt x="1296" y="17393"/>
                          </a:lnTo>
                          <a:cubicBezTo>
                            <a:pt x="1296" y="17410"/>
                            <a:pt x="1282" y="17424"/>
                            <a:pt x="1264" y="17424"/>
                          </a:cubicBezTo>
                          <a:cubicBezTo>
                            <a:pt x="1247" y="17424"/>
                            <a:pt x="1233" y="17410"/>
                            <a:pt x="1232" y="17393"/>
                          </a:cubicBezTo>
                          <a:lnTo>
                            <a:pt x="1217" y="14818"/>
                          </a:lnTo>
                          <a:lnTo>
                            <a:pt x="1201" y="14482"/>
                          </a:lnTo>
                          <a:lnTo>
                            <a:pt x="1264" y="14481"/>
                          </a:lnTo>
                          <a:lnTo>
                            <a:pt x="1248" y="16289"/>
                          </a:lnTo>
                          <a:cubicBezTo>
                            <a:pt x="1248" y="16306"/>
                            <a:pt x="1234" y="16320"/>
                            <a:pt x="1217" y="16320"/>
                          </a:cubicBezTo>
                          <a:cubicBezTo>
                            <a:pt x="1199" y="16321"/>
                            <a:pt x="1185" y="16306"/>
                            <a:pt x="1184" y="16289"/>
                          </a:cubicBezTo>
                          <a:lnTo>
                            <a:pt x="1168" y="15249"/>
                          </a:lnTo>
                          <a:lnTo>
                            <a:pt x="1232" y="15249"/>
                          </a:lnTo>
                          <a:lnTo>
                            <a:pt x="1216" y="16337"/>
                          </a:lnTo>
                          <a:cubicBezTo>
                            <a:pt x="1216" y="16354"/>
                            <a:pt x="1202" y="16369"/>
                            <a:pt x="1184" y="16368"/>
                          </a:cubicBezTo>
                          <a:cubicBezTo>
                            <a:pt x="1167" y="16368"/>
                            <a:pt x="1153" y="16354"/>
                            <a:pt x="1152" y="16337"/>
                          </a:cubicBezTo>
                          <a:lnTo>
                            <a:pt x="1136" y="14465"/>
                          </a:lnTo>
                          <a:lnTo>
                            <a:pt x="1200" y="14465"/>
                          </a:lnTo>
                          <a:lnTo>
                            <a:pt x="1184" y="15937"/>
                          </a:lnTo>
                          <a:cubicBezTo>
                            <a:pt x="1184" y="15954"/>
                            <a:pt x="1170" y="15968"/>
                            <a:pt x="1152" y="15968"/>
                          </a:cubicBezTo>
                          <a:cubicBezTo>
                            <a:pt x="1135" y="15968"/>
                            <a:pt x="1121" y="15954"/>
                            <a:pt x="1120" y="15937"/>
                          </a:cubicBezTo>
                          <a:lnTo>
                            <a:pt x="1104" y="14401"/>
                          </a:lnTo>
                          <a:lnTo>
                            <a:pt x="1168" y="14401"/>
                          </a:lnTo>
                          <a:lnTo>
                            <a:pt x="1152" y="15073"/>
                          </a:lnTo>
                          <a:lnTo>
                            <a:pt x="1136" y="16209"/>
                          </a:lnTo>
                          <a:cubicBezTo>
                            <a:pt x="1136" y="16226"/>
                            <a:pt x="1122" y="16241"/>
                            <a:pt x="1104" y="16240"/>
                          </a:cubicBezTo>
                          <a:cubicBezTo>
                            <a:pt x="1087" y="16240"/>
                            <a:pt x="1073" y="16226"/>
                            <a:pt x="1072" y="16209"/>
                          </a:cubicBezTo>
                          <a:lnTo>
                            <a:pt x="1056" y="14065"/>
                          </a:lnTo>
                          <a:lnTo>
                            <a:pt x="1120" y="14065"/>
                          </a:lnTo>
                          <a:lnTo>
                            <a:pt x="1104" y="16737"/>
                          </a:lnTo>
                          <a:cubicBezTo>
                            <a:pt x="1104" y="16754"/>
                            <a:pt x="1091" y="16768"/>
                            <a:pt x="1074" y="16768"/>
                          </a:cubicBezTo>
                          <a:cubicBezTo>
                            <a:pt x="1057" y="16769"/>
                            <a:pt x="1042" y="16756"/>
                            <a:pt x="1041" y="16739"/>
                          </a:cubicBezTo>
                          <a:lnTo>
                            <a:pt x="1024" y="16561"/>
                          </a:lnTo>
                          <a:lnTo>
                            <a:pt x="1008" y="12385"/>
                          </a:lnTo>
                          <a:lnTo>
                            <a:pt x="1072" y="12385"/>
                          </a:lnTo>
                          <a:lnTo>
                            <a:pt x="1040" y="16049"/>
                          </a:lnTo>
                          <a:lnTo>
                            <a:pt x="1024" y="18241"/>
                          </a:lnTo>
                          <a:cubicBezTo>
                            <a:pt x="1024" y="18258"/>
                            <a:pt x="1010" y="18273"/>
                            <a:pt x="992" y="18272"/>
                          </a:cubicBezTo>
                          <a:cubicBezTo>
                            <a:pt x="975" y="18272"/>
                            <a:pt x="961" y="18258"/>
                            <a:pt x="960" y="18241"/>
                          </a:cubicBezTo>
                          <a:lnTo>
                            <a:pt x="944" y="13569"/>
                          </a:lnTo>
                          <a:lnTo>
                            <a:pt x="1008" y="13569"/>
                          </a:lnTo>
                          <a:lnTo>
                            <a:pt x="992" y="15089"/>
                          </a:lnTo>
                          <a:cubicBezTo>
                            <a:pt x="992" y="15106"/>
                            <a:pt x="978" y="15120"/>
                            <a:pt x="960" y="15120"/>
                          </a:cubicBezTo>
                          <a:cubicBezTo>
                            <a:pt x="943" y="15120"/>
                            <a:pt x="929" y="15106"/>
                            <a:pt x="928" y="15089"/>
                          </a:cubicBezTo>
                          <a:lnTo>
                            <a:pt x="912" y="13393"/>
                          </a:lnTo>
                          <a:lnTo>
                            <a:pt x="976" y="13393"/>
                          </a:lnTo>
                          <a:lnTo>
                            <a:pt x="960" y="14945"/>
                          </a:lnTo>
                          <a:lnTo>
                            <a:pt x="944" y="15458"/>
                          </a:lnTo>
                          <a:lnTo>
                            <a:pt x="928" y="15778"/>
                          </a:lnTo>
                          <a:cubicBezTo>
                            <a:pt x="928" y="15795"/>
                            <a:pt x="913" y="15809"/>
                            <a:pt x="896" y="15808"/>
                          </a:cubicBezTo>
                          <a:cubicBezTo>
                            <a:pt x="879" y="15808"/>
                            <a:pt x="865" y="15795"/>
                            <a:pt x="864" y="15778"/>
                          </a:cubicBezTo>
                          <a:lnTo>
                            <a:pt x="848" y="15314"/>
                          </a:lnTo>
                          <a:lnTo>
                            <a:pt x="912" y="15313"/>
                          </a:lnTo>
                          <a:lnTo>
                            <a:pt x="896" y="16433"/>
                          </a:lnTo>
                          <a:cubicBezTo>
                            <a:pt x="896" y="16450"/>
                            <a:pt x="882" y="16465"/>
                            <a:pt x="864" y="16464"/>
                          </a:cubicBezTo>
                          <a:cubicBezTo>
                            <a:pt x="847" y="16464"/>
                            <a:pt x="833" y="16450"/>
                            <a:pt x="832" y="16433"/>
                          </a:cubicBezTo>
                          <a:lnTo>
                            <a:pt x="816" y="13345"/>
                          </a:lnTo>
                          <a:lnTo>
                            <a:pt x="880" y="13345"/>
                          </a:lnTo>
                          <a:lnTo>
                            <a:pt x="864" y="16705"/>
                          </a:lnTo>
                          <a:cubicBezTo>
                            <a:pt x="864" y="16722"/>
                            <a:pt x="850" y="16736"/>
                            <a:pt x="832" y="16736"/>
                          </a:cubicBezTo>
                          <a:cubicBezTo>
                            <a:pt x="815" y="16736"/>
                            <a:pt x="801" y="16722"/>
                            <a:pt x="800" y="16705"/>
                          </a:cubicBezTo>
                          <a:lnTo>
                            <a:pt x="784" y="13841"/>
                          </a:lnTo>
                          <a:lnTo>
                            <a:pt x="848" y="13841"/>
                          </a:lnTo>
                          <a:lnTo>
                            <a:pt x="832" y="15729"/>
                          </a:lnTo>
                          <a:lnTo>
                            <a:pt x="816" y="16449"/>
                          </a:lnTo>
                          <a:cubicBezTo>
                            <a:pt x="816" y="16467"/>
                            <a:pt x="802" y="16481"/>
                            <a:pt x="784" y="16480"/>
                          </a:cubicBezTo>
                          <a:cubicBezTo>
                            <a:pt x="767" y="16480"/>
                            <a:pt x="753" y="16466"/>
                            <a:pt x="752" y="16449"/>
                          </a:cubicBezTo>
                          <a:lnTo>
                            <a:pt x="736" y="14897"/>
                          </a:lnTo>
                          <a:lnTo>
                            <a:pt x="800" y="14897"/>
                          </a:lnTo>
                          <a:lnTo>
                            <a:pt x="784" y="16721"/>
                          </a:lnTo>
                          <a:cubicBezTo>
                            <a:pt x="784" y="16738"/>
                            <a:pt x="770" y="16753"/>
                            <a:pt x="752" y="16752"/>
                          </a:cubicBezTo>
                          <a:cubicBezTo>
                            <a:pt x="735" y="16752"/>
                            <a:pt x="721" y="16738"/>
                            <a:pt x="720" y="16721"/>
                          </a:cubicBezTo>
                          <a:lnTo>
                            <a:pt x="704" y="13137"/>
                          </a:lnTo>
                          <a:lnTo>
                            <a:pt x="768" y="13137"/>
                          </a:lnTo>
                          <a:lnTo>
                            <a:pt x="752" y="16033"/>
                          </a:lnTo>
                          <a:cubicBezTo>
                            <a:pt x="752" y="16050"/>
                            <a:pt x="738" y="16064"/>
                            <a:pt x="721" y="16064"/>
                          </a:cubicBezTo>
                          <a:cubicBezTo>
                            <a:pt x="703" y="16065"/>
                            <a:pt x="689" y="16050"/>
                            <a:pt x="688" y="16033"/>
                          </a:cubicBezTo>
                          <a:lnTo>
                            <a:pt x="673" y="14804"/>
                          </a:lnTo>
                          <a:lnTo>
                            <a:pt x="656" y="14673"/>
                          </a:lnTo>
                          <a:lnTo>
                            <a:pt x="640" y="13521"/>
                          </a:lnTo>
                          <a:lnTo>
                            <a:pt x="704" y="13521"/>
                          </a:lnTo>
                          <a:lnTo>
                            <a:pt x="688" y="14257"/>
                          </a:lnTo>
                          <a:cubicBezTo>
                            <a:pt x="688" y="14275"/>
                            <a:pt x="674" y="14289"/>
                            <a:pt x="656" y="14288"/>
                          </a:cubicBezTo>
                          <a:cubicBezTo>
                            <a:pt x="639" y="14288"/>
                            <a:pt x="625" y="14274"/>
                            <a:pt x="624" y="14257"/>
                          </a:cubicBezTo>
                          <a:lnTo>
                            <a:pt x="608" y="12705"/>
                          </a:lnTo>
                          <a:lnTo>
                            <a:pt x="672" y="12705"/>
                          </a:lnTo>
                          <a:lnTo>
                            <a:pt x="640" y="13906"/>
                          </a:lnTo>
                          <a:lnTo>
                            <a:pt x="624" y="14354"/>
                          </a:lnTo>
                          <a:cubicBezTo>
                            <a:pt x="624" y="14371"/>
                            <a:pt x="609" y="14385"/>
                            <a:pt x="592" y="14384"/>
                          </a:cubicBezTo>
                          <a:cubicBezTo>
                            <a:pt x="575" y="14384"/>
                            <a:pt x="561" y="14370"/>
                            <a:pt x="560" y="14353"/>
                          </a:cubicBezTo>
                          <a:lnTo>
                            <a:pt x="544" y="13105"/>
                          </a:lnTo>
                          <a:lnTo>
                            <a:pt x="528" y="12369"/>
                          </a:lnTo>
                          <a:lnTo>
                            <a:pt x="512" y="11745"/>
                          </a:lnTo>
                          <a:lnTo>
                            <a:pt x="496" y="10386"/>
                          </a:lnTo>
                          <a:lnTo>
                            <a:pt x="480" y="10017"/>
                          </a:lnTo>
                          <a:lnTo>
                            <a:pt x="464" y="9201"/>
                          </a:lnTo>
                          <a:lnTo>
                            <a:pt x="448" y="7889"/>
                          </a:lnTo>
                          <a:lnTo>
                            <a:pt x="432" y="7217"/>
                          </a:lnTo>
                          <a:lnTo>
                            <a:pt x="416" y="4929"/>
                          </a:lnTo>
                          <a:lnTo>
                            <a:pt x="480" y="4929"/>
                          </a:lnTo>
                          <a:lnTo>
                            <a:pt x="464" y="5633"/>
                          </a:lnTo>
                          <a:cubicBezTo>
                            <a:pt x="464" y="5650"/>
                            <a:pt x="450" y="5664"/>
                            <a:pt x="433" y="5664"/>
                          </a:cubicBezTo>
                          <a:cubicBezTo>
                            <a:pt x="416" y="5665"/>
                            <a:pt x="402" y="5652"/>
                            <a:pt x="401" y="5635"/>
                          </a:cubicBezTo>
                          <a:lnTo>
                            <a:pt x="385" y="5410"/>
                          </a:lnTo>
                          <a:lnTo>
                            <a:pt x="368" y="5057"/>
                          </a:lnTo>
                          <a:lnTo>
                            <a:pt x="352" y="1329"/>
                          </a:lnTo>
                          <a:lnTo>
                            <a:pt x="416" y="1329"/>
                          </a:lnTo>
                          <a:lnTo>
                            <a:pt x="400" y="2913"/>
                          </a:lnTo>
                          <a:cubicBezTo>
                            <a:pt x="400" y="2930"/>
                            <a:pt x="386" y="2944"/>
                            <a:pt x="369" y="2944"/>
                          </a:cubicBezTo>
                          <a:cubicBezTo>
                            <a:pt x="351" y="2945"/>
                            <a:pt x="337" y="2931"/>
                            <a:pt x="336" y="2913"/>
                          </a:cubicBezTo>
                          <a:lnTo>
                            <a:pt x="320" y="2401"/>
                          </a:lnTo>
                          <a:lnTo>
                            <a:pt x="384" y="2401"/>
                          </a:lnTo>
                          <a:lnTo>
                            <a:pt x="368" y="3025"/>
                          </a:lnTo>
                          <a:cubicBezTo>
                            <a:pt x="368" y="3043"/>
                            <a:pt x="354" y="3057"/>
                            <a:pt x="336" y="3056"/>
                          </a:cubicBezTo>
                          <a:cubicBezTo>
                            <a:pt x="319" y="3056"/>
                            <a:pt x="305" y="3042"/>
                            <a:pt x="304" y="3025"/>
                          </a:cubicBezTo>
                          <a:lnTo>
                            <a:pt x="288" y="33"/>
                          </a:lnTo>
                          <a:lnTo>
                            <a:pt x="352" y="33"/>
                          </a:lnTo>
                          <a:lnTo>
                            <a:pt x="336" y="1041"/>
                          </a:lnTo>
                          <a:lnTo>
                            <a:pt x="320" y="2065"/>
                          </a:lnTo>
                          <a:cubicBezTo>
                            <a:pt x="320" y="2081"/>
                            <a:pt x="308" y="2094"/>
                            <a:pt x="292" y="2096"/>
                          </a:cubicBezTo>
                          <a:cubicBezTo>
                            <a:pt x="276" y="2098"/>
                            <a:pt x="261" y="2088"/>
                            <a:pt x="257" y="2072"/>
                          </a:cubicBezTo>
                          <a:lnTo>
                            <a:pt x="241" y="2004"/>
                          </a:lnTo>
                          <a:lnTo>
                            <a:pt x="225" y="1860"/>
                          </a:lnTo>
                          <a:lnTo>
                            <a:pt x="288" y="1857"/>
                          </a:lnTo>
                          <a:lnTo>
                            <a:pt x="272" y="3602"/>
                          </a:lnTo>
                          <a:lnTo>
                            <a:pt x="240" y="4530"/>
                          </a:lnTo>
                          <a:cubicBezTo>
                            <a:pt x="240" y="4544"/>
                            <a:pt x="230" y="4557"/>
                            <a:pt x="215" y="4560"/>
                          </a:cubicBezTo>
                          <a:cubicBezTo>
                            <a:pt x="201" y="4563"/>
                            <a:pt x="186" y="4556"/>
                            <a:pt x="180" y="4543"/>
                          </a:cubicBezTo>
                          <a:lnTo>
                            <a:pt x="164" y="4511"/>
                          </a:lnTo>
                          <a:lnTo>
                            <a:pt x="224" y="4497"/>
                          </a:lnTo>
                          <a:lnTo>
                            <a:pt x="208" y="6657"/>
                          </a:lnTo>
                          <a:cubicBezTo>
                            <a:pt x="208" y="6674"/>
                            <a:pt x="194" y="6688"/>
                            <a:pt x="177" y="6688"/>
                          </a:cubicBezTo>
                          <a:cubicBezTo>
                            <a:pt x="159" y="6689"/>
                            <a:pt x="145" y="6675"/>
                            <a:pt x="144" y="6657"/>
                          </a:cubicBezTo>
                          <a:lnTo>
                            <a:pt x="128" y="5841"/>
                          </a:lnTo>
                          <a:lnTo>
                            <a:pt x="192" y="5841"/>
                          </a:lnTo>
                          <a:lnTo>
                            <a:pt x="176" y="8081"/>
                          </a:lnTo>
                          <a:cubicBezTo>
                            <a:pt x="176" y="8098"/>
                            <a:pt x="162" y="8112"/>
                            <a:pt x="144" y="8112"/>
                          </a:cubicBezTo>
                          <a:cubicBezTo>
                            <a:pt x="127" y="8112"/>
                            <a:pt x="113" y="8098"/>
                            <a:pt x="112" y="8081"/>
                          </a:cubicBezTo>
                          <a:lnTo>
                            <a:pt x="96" y="6193"/>
                          </a:lnTo>
                          <a:lnTo>
                            <a:pt x="160" y="6193"/>
                          </a:lnTo>
                          <a:lnTo>
                            <a:pt x="144" y="8289"/>
                          </a:lnTo>
                          <a:cubicBezTo>
                            <a:pt x="144" y="8306"/>
                            <a:pt x="130" y="8320"/>
                            <a:pt x="113" y="8320"/>
                          </a:cubicBezTo>
                          <a:cubicBezTo>
                            <a:pt x="95" y="8321"/>
                            <a:pt x="81" y="8307"/>
                            <a:pt x="80" y="8289"/>
                          </a:cubicBezTo>
                          <a:lnTo>
                            <a:pt x="64" y="7377"/>
                          </a:lnTo>
                          <a:lnTo>
                            <a:pt x="128" y="7377"/>
                          </a:lnTo>
                          <a:lnTo>
                            <a:pt x="112" y="8513"/>
                          </a:lnTo>
                          <a:lnTo>
                            <a:pt x="96" y="9825"/>
                          </a:lnTo>
                          <a:lnTo>
                            <a:pt x="80" y="11409"/>
                          </a:lnTo>
                          <a:cubicBezTo>
                            <a:pt x="80" y="11426"/>
                            <a:pt x="66" y="11441"/>
                            <a:pt x="48" y="11440"/>
                          </a:cubicBezTo>
                          <a:cubicBezTo>
                            <a:pt x="31" y="11440"/>
                            <a:pt x="17" y="11426"/>
                            <a:pt x="16" y="11409"/>
                          </a:cubicBezTo>
                          <a:lnTo>
                            <a:pt x="0" y="8881"/>
                          </a:lnTo>
                          <a:cubicBezTo>
                            <a:pt x="0" y="8863"/>
                            <a:pt x="15" y="8849"/>
                            <a:pt x="32" y="8848"/>
                          </a:cubicBezTo>
                          <a:cubicBezTo>
                            <a:pt x="50" y="8848"/>
                            <a:pt x="64" y="8863"/>
                            <a:pt x="64" y="8880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-3136896" y="1903413"/>
                      <a:ext cx="323850" cy="693738"/>
                    </a:xfrm>
                    <a:custGeom>
                      <a:avLst/>
                      <a:gdLst>
                        <a:gd name="T0" fmla="*/ 144 w 3409"/>
                        <a:gd name="T1" fmla="*/ 3584 h 7281"/>
                        <a:gd name="T2" fmla="*/ 243 w 3409"/>
                        <a:gd name="T3" fmla="*/ 2913 h 7281"/>
                        <a:gd name="T4" fmla="*/ 357 w 3409"/>
                        <a:gd name="T5" fmla="*/ 3921 h 7281"/>
                        <a:gd name="T6" fmla="*/ 512 w 3409"/>
                        <a:gd name="T7" fmla="*/ 4864 h 7281"/>
                        <a:gd name="T8" fmla="*/ 561 w 3409"/>
                        <a:gd name="T9" fmla="*/ 4079 h 7281"/>
                        <a:gd name="T10" fmla="*/ 688 w 3409"/>
                        <a:gd name="T11" fmla="*/ 3535 h 7281"/>
                        <a:gd name="T12" fmla="*/ 816 w 3409"/>
                        <a:gd name="T13" fmla="*/ 1520 h 7281"/>
                        <a:gd name="T14" fmla="*/ 992 w 3409"/>
                        <a:gd name="T15" fmla="*/ 4222 h 7281"/>
                        <a:gd name="T16" fmla="*/ 1040 w 3409"/>
                        <a:gd name="T17" fmla="*/ 3760 h 7281"/>
                        <a:gd name="T18" fmla="*/ 1168 w 3409"/>
                        <a:gd name="T19" fmla="*/ 2864 h 7281"/>
                        <a:gd name="T20" fmla="*/ 1344 w 3409"/>
                        <a:gd name="T21" fmla="*/ 4396 h 7281"/>
                        <a:gd name="T22" fmla="*/ 1408 w 3409"/>
                        <a:gd name="T23" fmla="*/ 2160 h 7281"/>
                        <a:gd name="T24" fmla="*/ 1472 w 3409"/>
                        <a:gd name="T25" fmla="*/ 4720 h 7281"/>
                        <a:gd name="T26" fmla="*/ 1632 w 3409"/>
                        <a:gd name="T27" fmla="*/ 3343 h 7281"/>
                        <a:gd name="T28" fmla="*/ 1696 w 3409"/>
                        <a:gd name="T29" fmla="*/ 4816 h 7281"/>
                        <a:gd name="T30" fmla="*/ 1840 w 3409"/>
                        <a:gd name="T31" fmla="*/ 2560 h 7281"/>
                        <a:gd name="T32" fmla="*/ 1984 w 3409"/>
                        <a:gd name="T33" fmla="*/ 2784 h 7281"/>
                        <a:gd name="T34" fmla="*/ 2048 w 3409"/>
                        <a:gd name="T35" fmla="*/ 4928 h 7281"/>
                        <a:gd name="T36" fmla="*/ 2208 w 3409"/>
                        <a:gd name="T37" fmla="*/ 2912 h 7281"/>
                        <a:gd name="T38" fmla="*/ 2320 w 3409"/>
                        <a:gd name="T39" fmla="*/ 4569 h 7281"/>
                        <a:gd name="T40" fmla="*/ 2416 w 3409"/>
                        <a:gd name="T41" fmla="*/ 4160 h 7281"/>
                        <a:gd name="T42" fmla="*/ 2560 w 3409"/>
                        <a:gd name="T43" fmla="*/ 5504 h 7281"/>
                        <a:gd name="T44" fmla="*/ 2640 w 3409"/>
                        <a:gd name="T45" fmla="*/ 2848 h 7281"/>
                        <a:gd name="T46" fmla="*/ 2768 w 3409"/>
                        <a:gd name="T47" fmla="*/ 6496 h 7281"/>
                        <a:gd name="T48" fmla="*/ 2848 w 3409"/>
                        <a:gd name="T49" fmla="*/ 3968 h 7281"/>
                        <a:gd name="T50" fmla="*/ 2976 w 3409"/>
                        <a:gd name="T51" fmla="*/ 4009 h 7281"/>
                        <a:gd name="T52" fmla="*/ 3040 w 3409"/>
                        <a:gd name="T53" fmla="*/ 3680 h 7281"/>
                        <a:gd name="T54" fmla="*/ 3104 w 3409"/>
                        <a:gd name="T55" fmla="*/ 4896 h 7281"/>
                        <a:gd name="T56" fmla="*/ 3248 w 3409"/>
                        <a:gd name="T57" fmla="*/ 2720 h 7281"/>
                        <a:gd name="T58" fmla="*/ 3408 w 3409"/>
                        <a:gd name="T59" fmla="*/ 4160 h 7281"/>
                        <a:gd name="T60" fmla="*/ 3248 w 3409"/>
                        <a:gd name="T61" fmla="*/ 2721 h 7281"/>
                        <a:gd name="T62" fmla="*/ 3184 w 3409"/>
                        <a:gd name="T63" fmla="*/ 4241 h 7281"/>
                        <a:gd name="T64" fmla="*/ 3024 w 3409"/>
                        <a:gd name="T65" fmla="*/ 4929 h 7281"/>
                        <a:gd name="T66" fmla="*/ 2976 w 3409"/>
                        <a:gd name="T67" fmla="*/ 4017 h 7281"/>
                        <a:gd name="T68" fmla="*/ 2801 w 3409"/>
                        <a:gd name="T69" fmla="*/ 4758 h 7281"/>
                        <a:gd name="T70" fmla="*/ 2768 w 3409"/>
                        <a:gd name="T71" fmla="*/ 6497 h 7281"/>
                        <a:gd name="T72" fmla="*/ 2625 w 3409"/>
                        <a:gd name="T73" fmla="*/ 4368 h 7281"/>
                        <a:gd name="T74" fmla="*/ 2560 w 3409"/>
                        <a:gd name="T75" fmla="*/ 5505 h 7281"/>
                        <a:gd name="T76" fmla="*/ 2400 w 3409"/>
                        <a:gd name="T77" fmla="*/ 5808 h 7281"/>
                        <a:gd name="T78" fmla="*/ 2320 w 3409"/>
                        <a:gd name="T79" fmla="*/ 4577 h 7281"/>
                        <a:gd name="T80" fmla="*/ 2192 w 3409"/>
                        <a:gd name="T81" fmla="*/ 4400 h 7281"/>
                        <a:gd name="T82" fmla="*/ 2128 w 3409"/>
                        <a:gd name="T83" fmla="*/ 3377 h 7281"/>
                        <a:gd name="T84" fmla="*/ 1968 w 3409"/>
                        <a:gd name="T85" fmla="*/ 5552 h 7281"/>
                        <a:gd name="T86" fmla="*/ 1824 w 3409"/>
                        <a:gd name="T87" fmla="*/ 3937 h 7281"/>
                        <a:gd name="T88" fmla="*/ 1776 w 3409"/>
                        <a:gd name="T89" fmla="*/ 2833 h 7281"/>
                        <a:gd name="T90" fmla="*/ 1600 w 3409"/>
                        <a:gd name="T91" fmla="*/ 5121 h 7281"/>
                        <a:gd name="T92" fmla="*/ 1552 w 3409"/>
                        <a:gd name="T93" fmla="*/ 33 h 7281"/>
                        <a:gd name="T94" fmla="*/ 1392 w 3409"/>
                        <a:gd name="T95" fmla="*/ 3681 h 7281"/>
                        <a:gd name="T96" fmla="*/ 1330 w 3409"/>
                        <a:gd name="T97" fmla="*/ 4544 h 7281"/>
                        <a:gd name="T98" fmla="*/ 1169 w 3409"/>
                        <a:gd name="T99" fmla="*/ 2866 h 7281"/>
                        <a:gd name="T100" fmla="*/ 1040 w 3409"/>
                        <a:gd name="T101" fmla="*/ 3761 h 7281"/>
                        <a:gd name="T102" fmla="*/ 992 w 3409"/>
                        <a:gd name="T103" fmla="*/ 4225 h 7281"/>
                        <a:gd name="T104" fmla="*/ 816 w 3409"/>
                        <a:gd name="T105" fmla="*/ 1521 h 7281"/>
                        <a:gd name="T106" fmla="*/ 688 w 3409"/>
                        <a:gd name="T107" fmla="*/ 3537 h 7281"/>
                        <a:gd name="T108" fmla="*/ 640 w 3409"/>
                        <a:gd name="T109" fmla="*/ 3730 h 7281"/>
                        <a:gd name="T110" fmla="*/ 512 w 3409"/>
                        <a:gd name="T111" fmla="*/ 4865 h 7281"/>
                        <a:gd name="T112" fmla="*/ 336 w 3409"/>
                        <a:gd name="T113" fmla="*/ 5313 h 7281"/>
                        <a:gd name="T114" fmla="*/ 224 w 3409"/>
                        <a:gd name="T115" fmla="*/ 4753 h 7281"/>
                        <a:gd name="T116" fmla="*/ 128 w 3409"/>
                        <a:gd name="T117" fmla="*/ 4449 h 7281"/>
                        <a:gd name="T118" fmla="*/ 64 w 3409"/>
                        <a:gd name="T119" fmla="*/ 3825 h 72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3409" h="7281">
                          <a:moveTo>
                            <a:pt x="0" y="3824"/>
                          </a:moveTo>
                          <a:lnTo>
                            <a:pt x="16" y="2992"/>
                          </a:lnTo>
                          <a:lnTo>
                            <a:pt x="49" y="2622"/>
                          </a:lnTo>
                          <a:cubicBezTo>
                            <a:pt x="50" y="2605"/>
                            <a:pt x="65" y="2592"/>
                            <a:pt x="82" y="2592"/>
                          </a:cubicBezTo>
                          <a:cubicBezTo>
                            <a:pt x="99" y="2593"/>
                            <a:pt x="112" y="2607"/>
                            <a:pt x="112" y="2624"/>
                          </a:cubicBezTo>
                          <a:lnTo>
                            <a:pt x="128" y="4752"/>
                          </a:lnTo>
                          <a:lnTo>
                            <a:pt x="64" y="4752"/>
                          </a:lnTo>
                          <a:lnTo>
                            <a:pt x="80" y="3136"/>
                          </a:lnTo>
                          <a:cubicBezTo>
                            <a:pt x="81" y="3119"/>
                            <a:pt x="95" y="3104"/>
                            <a:pt x="113" y="3104"/>
                          </a:cubicBezTo>
                          <a:cubicBezTo>
                            <a:pt x="130" y="3104"/>
                            <a:pt x="144" y="3119"/>
                            <a:pt x="144" y="3136"/>
                          </a:cubicBezTo>
                          <a:lnTo>
                            <a:pt x="160" y="5648"/>
                          </a:lnTo>
                          <a:lnTo>
                            <a:pt x="96" y="5648"/>
                          </a:lnTo>
                          <a:lnTo>
                            <a:pt x="112" y="3616"/>
                          </a:lnTo>
                          <a:cubicBezTo>
                            <a:pt x="113" y="3599"/>
                            <a:pt x="127" y="3585"/>
                            <a:pt x="144" y="3584"/>
                          </a:cubicBezTo>
                          <a:cubicBezTo>
                            <a:pt x="162" y="3584"/>
                            <a:pt x="176" y="3598"/>
                            <a:pt x="176" y="3616"/>
                          </a:cubicBezTo>
                          <a:lnTo>
                            <a:pt x="192" y="4448"/>
                          </a:lnTo>
                          <a:lnTo>
                            <a:pt x="129" y="4447"/>
                          </a:lnTo>
                          <a:lnTo>
                            <a:pt x="145" y="4175"/>
                          </a:lnTo>
                          <a:cubicBezTo>
                            <a:pt x="145" y="4160"/>
                            <a:pt x="156" y="4148"/>
                            <a:pt x="170" y="4145"/>
                          </a:cubicBezTo>
                          <a:cubicBezTo>
                            <a:pt x="184" y="4142"/>
                            <a:pt x="199" y="4149"/>
                            <a:pt x="205" y="4162"/>
                          </a:cubicBezTo>
                          <a:lnTo>
                            <a:pt x="221" y="4194"/>
                          </a:lnTo>
                          <a:cubicBezTo>
                            <a:pt x="223" y="4198"/>
                            <a:pt x="224" y="4203"/>
                            <a:pt x="224" y="4208"/>
                          </a:cubicBezTo>
                          <a:lnTo>
                            <a:pt x="240" y="4896"/>
                          </a:lnTo>
                          <a:lnTo>
                            <a:pt x="176" y="4896"/>
                          </a:lnTo>
                          <a:lnTo>
                            <a:pt x="192" y="3024"/>
                          </a:lnTo>
                          <a:cubicBezTo>
                            <a:pt x="192" y="3022"/>
                            <a:pt x="193" y="3020"/>
                            <a:pt x="193" y="3018"/>
                          </a:cubicBezTo>
                          <a:lnTo>
                            <a:pt x="209" y="2938"/>
                          </a:lnTo>
                          <a:cubicBezTo>
                            <a:pt x="212" y="2922"/>
                            <a:pt x="227" y="2911"/>
                            <a:pt x="243" y="2913"/>
                          </a:cubicBezTo>
                          <a:cubicBezTo>
                            <a:pt x="260" y="2914"/>
                            <a:pt x="272" y="2928"/>
                            <a:pt x="272" y="2944"/>
                          </a:cubicBezTo>
                          <a:lnTo>
                            <a:pt x="288" y="4752"/>
                          </a:lnTo>
                          <a:lnTo>
                            <a:pt x="224" y="4752"/>
                          </a:lnTo>
                          <a:lnTo>
                            <a:pt x="240" y="4144"/>
                          </a:lnTo>
                          <a:lnTo>
                            <a:pt x="257" y="4043"/>
                          </a:lnTo>
                          <a:lnTo>
                            <a:pt x="273" y="3854"/>
                          </a:lnTo>
                          <a:cubicBezTo>
                            <a:pt x="274" y="3839"/>
                            <a:pt x="286" y="3827"/>
                            <a:pt x="301" y="3825"/>
                          </a:cubicBezTo>
                          <a:cubicBezTo>
                            <a:pt x="316" y="3823"/>
                            <a:pt x="330" y="3832"/>
                            <a:pt x="335" y="3846"/>
                          </a:cubicBezTo>
                          <a:lnTo>
                            <a:pt x="351" y="3894"/>
                          </a:lnTo>
                          <a:cubicBezTo>
                            <a:pt x="351" y="3896"/>
                            <a:pt x="352" y="3898"/>
                            <a:pt x="352" y="3899"/>
                          </a:cubicBezTo>
                          <a:lnTo>
                            <a:pt x="368" y="3995"/>
                          </a:lnTo>
                          <a:lnTo>
                            <a:pt x="306" y="3990"/>
                          </a:lnTo>
                          <a:lnTo>
                            <a:pt x="322" y="3942"/>
                          </a:lnTo>
                          <a:cubicBezTo>
                            <a:pt x="327" y="3928"/>
                            <a:pt x="342" y="3918"/>
                            <a:pt x="357" y="3921"/>
                          </a:cubicBezTo>
                          <a:cubicBezTo>
                            <a:pt x="373" y="3923"/>
                            <a:pt x="384" y="3936"/>
                            <a:pt x="384" y="3952"/>
                          </a:cubicBezTo>
                          <a:lnTo>
                            <a:pt x="400" y="5312"/>
                          </a:lnTo>
                          <a:lnTo>
                            <a:pt x="336" y="5312"/>
                          </a:lnTo>
                          <a:lnTo>
                            <a:pt x="352" y="4000"/>
                          </a:lnTo>
                          <a:lnTo>
                            <a:pt x="368" y="3615"/>
                          </a:lnTo>
                          <a:lnTo>
                            <a:pt x="384" y="2288"/>
                          </a:lnTo>
                          <a:cubicBezTo>
                            <a:pt x="385" y="2271"/>
                            <a:pt x="399" y="2256"/>
                            <a:pt x="417" y="2256"/>
                          </a:cubicBezTo>
                          <a:cubicBezTo>
                            <a:pt x="434" y="2257"/>
                            <a:pt x="448" y="2271"/>
                            <a:pt x="448" y="2288"/>
                          </a:cubicBezTo>
                          <a:lnTo>
                            <a:pt x="464" y="5376"/>
                          </a:lnTo>
                          <a:lnTo>
                            <a:pt x="400" y="5376"/>
                          </a:lnTo>
                          <a:lnTo>
                            <a:pt x="416" y="3184"/>
                          </a:lnTo>
                          <a:cubicBezTo>
                            <a:pt x="417" y="3167"/>
                            <a:pt x="431" y="3153"/>
                            <a:pt x="448" y="3152"/>
                          </a:cubicBezTo>
                          <a:cubicBezTo>
                            <a:pt x="466" y="3152"/>
                            <a:pt x="480" y="3166"/>
                            <a:pt x="480" y="3184"/>
                          </a:cubicBezTo>
                          <a:lnTo>
                            <a:pt x="512" y="4864"/>
                          </a:lnTo>
                          <a:lnTo>
                            <a:pt x="448" y="4864"/>
                          </a:lnTo>
                          <a:lnTo>
                            <a:pt x="464" y="3664"/>
                          </a:lnTo>
                          <a:cubicBezTo>
                            <a:pt x="465" y="3647"/>
                            <a:pt x="479" y="3632"/>
                            <a:pt x="496" y="3632"/>
                          </a:cubicBezTo>
                          <a:cubicBezTo>
                            <a:pt x="514" y="3632"/>
                            <a:pt x="528" y="3647"/>
                            <a:pt x="528" y="3664"/>
                          </a:cubicBezTo>
                          <a:lnTo>
                            <a:pt x="544" y="4800"/>
                          </a:lnTo>
                          <a:lnTo>
                            <a:pt x="560" y="6080"/>
                          </a:lnTo>
                          <a:lnTo>
                            <a:pt x="497" y="6079"/>
                          </a:lnTo>
                          <a:lnTo>
                            <a:pt x="513" y="5807"/>
                          </a:lnTo>
                          <a:lnTo>
                            <a:pt x="528" y="4304"/>
                          </a:lnTo>
                          <a:lnTo>
                            <a:pt x="544" y="3456"/>
                          </a:lnTo>
                          <a:cubicBezTo>
                            <a:pt x="545" y="3438"/>
                            <a:pt x="559" y="3425"/>
                            <a:pt x="576" y="3424"/>
                          </a:cubicBezTo>
                          <a:cubicBezTo>
                            <a:pt x="594" y="3424"/>
                            <a:pt x="608" y="3438"/>
                            <a:pt x="608" y="3456"/>
                          </a:cubicBezTo>
                          <a:lnTo>
                            <a:pt x="624" y="4080"/>
                          </a:lnTo>
                          <a:lnTo>
                            <a:pt x="561" y="4079"/>
                          </a:lnTo>
                          <a:lnTo>
                            <a:pt x="577" y="3727"/>
                          </a:lnTo>
                          <a:lnTo>
                            <a:pt x="593" y="3423"/>
                          </a:lnTo>
                          <a:cubicBezTo>
                            <a:pt x="593" y="3406"/>
                            <a:pt x="607" y="3393"/>
                            <a:pt x="624" y="3392"/>
                          </a:cubicBezTo>
                          <a:cubicBezTo>
                            <a:pt x="640" y="3392"/>
                            <a:pt x="655" y="3405"/>
                            <a:pt x="656" y="3421"/>
                          </a:cubicBezTo>
                          <a:lnTo>
                            <a:pt x="672" y="3581"/>
                          </a:lnTo>
                          <a:lnTo>
                            <a:pt x="688" y="3806"/>
                          </a:lnTo>
                          <a:lnTo>
                            <a:pt x="624" y="3808"/>
                          </a:lnTo>
                          <a:lnTo>
                            <a:pt x="640" y="2704"/>
                          </a:lnTo>
                          <a:cubicBezTo>
                            <a:pt x="641" y="2686"/>
                            <a:pt x="655" y="2672"/>
                            <a:pt x="673" y="2672"/>
                          </a:cubicBezTo>
                          <a:cubicBezTo>
                            <a:pt x="690" y="2673"/>
                            <a:pt x="704" y="2687"/>
                            <a:pt x="704" y="2704"/>
                          </a:cubicBezTo>
                          <a:lnTo>
                            <a:pt x="720" y="4176"/>
                          </a:lnTo>
                          <a:lnTo>
                            <a:pt x="657" y="4173"/>
                          </a:lnTo>
                          <a:lnTo>
                            <a:pt x="673" y="4013"/>
                          </a:lnTo>
                          <a:lnTo>
                            <a:pt x="688" y="3535"/>
                          </a:lnTo>
                          <a:cubicBezTo>
                            <a:pt x="689" y="3518"/>
                            <a:pt x="703" y="3504"/>
                            <a:pt x="721" y="3504"/>
                          </a:cubicBezTo>
                          <a:cubicBezTo>
                            <a:pt x="738" y="3505"/>
                            <a:pt x="752" y="3518"/>
                            <a:pt x="752" y="3536"/>
                          </a:cubicBezTo>
                          <a:lnTo>
                            <a:pt x="768" y="4096"/>
                          </a:lnTo>
                          <a:lnTo>
                            <a:pt x="704" y="4096"/>
                          </a:lnTo>
                          <a:lnTo>
                            <a:pt x="720" y="2672"/>
                          </a:lnTo>
                          <a:cubicBezTo>
                            <a:pt x="721" y="2655"/>
                            <a:pt x="735" y="2640"/>
                            <a:pt x="752" y="2640"/>
                          </a:cubicBezTo>
                          <a:cubicBezTo>
                            <a:pt x="770" y="2640"/>
                            <a:pt x="784" y="2655"/>
                            <a:pt x="784" y="2672"/>
                          </a:cubicBezTo>
                          <a:lnTo>
                            <a:pt x="800" y="4160"/>
                          </a:lnTo>
                          <a:lnTo>
                            <a:pt x="816" y="4334"/>
                          </a:lnTo>
                          <a:lnTo>
                            <a:pt x="832" y="5856"/>
                          </a:lnTo>
                          <a:lnTo>
                            <a:pt x="848" y="7248"/>
                          </a:lnTo>
                          <a:lnTo>
                            <a:pt x="784" y="7248"/>
                          </a:lnTo>
                          <a:lnTo>
                            <a:pt x="800" y="4512"/>
                          </a:lnTo>
                          <a:lnTo>
                            <a:pt x="816" y="1520"/>
                          </a:lnTo>
                          <a:cubicBezTo>
                            <a:pt x="817" y="1503"/>
                            <a:pt x="831" y="1489"/>
                            <a:pt x="848" y="1488"/>
                          </a:cubicBezTo>
                          <a:cubicBezTo>
                            <a:pt x="866" y="1488"/>
                            <a:pt x="880" y="1502"/>
                            <a:pt x="880" y="1520"/>
                          </a:cubicBezTo>
                          <a:lnTo>
                            <a:pt x="912" y="3968"/>
                          </a:lnTo>
                          <a:lnTo>
                            <a:pt x="928" y="5248"/>
                          </a:lnTo>
                          <a:lnTo>
                            <a:pt x="864" y="5248"/>
                          </a:lnTo>
                          <a:lnTo>
                            <a:pt x="880" y="3952"/>
                          </a:lnTo>
                          <a:cubicBezTo>
                            <a:pt x="881" y="3935"/>
                            <a:pt x="895" y="3921"/>
                            <a:pt x="912" y="3920"/>
                          </a:cubicBezTo>
                          <a:cubicBezTo>
                            <a:pt x="930" y="3920"/>
                            <a:pt x="944" y="3934"/>
                            <a:pt x="944" y="3952"/>
                          </a:cubicBezTo>
                          <a:lnTo>
                            <a:pt x="960" y="4752"/>
                          </a:lnTo>
                          <a:lnTo>
                            <a:pt x="896" y="4752"/>
                          </a:lnTo>
                          <a:lnTo>
                            <a:pt x="912" y="4016"/>
                          </a:lnTo>
                          <a:cubicBezTo>
                            <a:pt x="913" y="3999"/>
                            <a:pt x="927" y="3985"/>
                            <a:pt x="944" y="3984"/>
                          </a:cubicBezTo>
                          <a:cubicBezTo>
                            <a:pt x="961" y="3984"/>
                            <a:pt x="975" y="3997"/>
                            <a:pt x="976" y="4014"/>
                          </a:cubicBezTo>
                          <a:lnTo>
                            <a:pt x="992" y="4222"/>
                          </a:lnTo>
                          <a:lnTo>
                            <a:pt x="928" y="4224"/>
                          </a:lnTo>
                          <a:lnTo>
                            <a:pt x="944" y="3456"/>
                          </a:lnTo>
                          <a:lnTo>
                            <a:pt x="961" y="3167"/>
                          </a:lnTo>
                          <a:cubicBezTo>
                            <a:pt x="961" y="3150"/>
                            <a:pt x="976" y="3136"/>
                            <a:pt x="993" y="3136"/>
                          </a:cubicBezTo>
                          <a:cubicBezTo>
                            <a:pt x="1010" y="3137"/>
                            <a:pt x="1024" y="3151"/>
                            <a:pt x="1024" y="3168"/>
                          </a:cubicBezTo>
                          <a:lnTo>
                            <a:pt x="1040" y="3936"/>
                          </a:lnTo>
                          <a:lnTo>
                            <a:pt x="1056" y="5360"/>
                          </a:lnTo>
                          <a:lnTo>
                            <a:pt x="992" y="5360"/>
                          </a:lnTo>
                          <a:lnTo>
                            <a:pt x="1008" y="4320"/>
                          </a:lnTo>
                          <a:cubicBezTo>
                            <a:pt x="1009" y="4303"/>
                            <a:pt x="1023" y="4289"/>
                            <a:pt x="1040" y="4288"/>
                          </a:cubicBezTo>
                          <a:cubicBezTo>
                            <a:pt x="1058" y="4288"/>
                            <a:pt x="1072" y="4302"/>
                            <a:pt x="1072" y="4320"/>
                          </a:cubicBezTo>
                          <a:lnTo>
                            <a:pt x="1088" y="5120"/>
                          </a:lnTo>
                          <a:lnTo>
                            <a:pt x="1024" y="5120"/>
                          </a:lnTo>
                          <a:lnTo>
                            <a:pt x="1040" y="3760"/>
                          </a:lnTo>
                          <a:cubicBezTo>
                            <a:pt x="1041" y="3743"/>
                            <a:pt x="1055" y="3728"/>
                            <a:pt x="1072" y="3728"/>
                          </a:cubicBezTo>
                          <a:cubicBezTo>
                            <a:pt x="1090" y="3728"/>
                            <a:pt x="1104" y="3743"/>
                            <a:pt x="1104" y="3760"/>
                          </a:cubicBezTo>
                          <a:lnTo>
                            <a:pt x="1120" y="5312"/>
                          </a:lnTo>
                          <a:lnTo>
                            <a:pt x="1136" y="5502"/>
                          </a:lnTo>
                          <a:lnTo>
                            <a:pt x="1073" y="5501"/>
                          </a:lnTo>
                          <a:lnTo>
                            <a:pt x="1089" y="5357"/>
                          </a:lnTo>
                          <a:lnTo>
                            <a:pt x="1104" y="3008"/>
                          </a:lnTo>
                          <a:cubicBezTo>
                            <a:pt x="1105" y="2991"/>
                            <a:pt x="1119" y="2977"/>
                            <a:pt x="1136" y="2976"/>
                          </a:cubicBezTo>
                          <a:cubicBezTo>
                            <a:pt x="1154" y="2976"/>
                            <a:pt x="1168" y="2991"/>
                            <a:pt x="1168" y="3008"/>
                          </a:cubicBezTo>
                          <a:lnTo>
                            <a:pt x="1184" y="4384"/>
                          </a:lnTo>
                          <a:lnTo>
                            <a:pt x="1200" y="4638"/>
                          </a:lnTo>
                          <a:lnTo>
                            <a:pt x="1216" y="4911"/>
                          </a:lnTo>
                          <a:lnTo>
                            <a:pt x="1152" y="4912"/>
                          </a:lnTo>
                          <a:lnTo>
                            <a:pt x="1168" y="2864"/>
                          </a:lnTo>
                          <a:cubicBezTo>
                            <a:pt x="1169" y="2847"/>
                            <a:pt x="1183" y="2833"/>
                            <a:pt x="1200" y="2832"/>
                          </a:cubicBezTo>
                          <a:cubicBezTo>
                            <a:pt x="1217" y="2832"/>
                            <a:pt x="1232" y="2846"/>
                            <a:pt x="1232" y="2863"/>
                          </a:cubicBezTo>
                          <a:lnTo>
                            <a:pt x="1248" y="3215"/>
                          </a:lnTo>
                          <a:lnTo>
                            <a:pt x="1264" y="5520"/>
                          </a:lnTo>
                          <a:lnTo>
                            <a:pt x="1200" y="5520"/>
                          </a:lnTo>
                          <a:lnTo>
                            <a:pt x="1216" y="3904"/>
                          </a:lnTo>
                          <a:cubicBezTo>
                            <a:pt x="1217" y="3887"/>
                            <a:pt x="1231" y="3873"/>
                            <a:pt x="1248" y="3872"/>
                          </a:cubicBezTo>
                          <a:cubicBezTo>
                            <a:pt x="1266" y="3872"/>
                            <a:pt x="1280" y="3886"/>
                            <a:pt x="1280" y="3904"/>
                          </a:cubicBezTo>
                          <a:lnTo>
                            <a:pt x="1312" y="5280"/>
                          </a:lnTo>
                          <a:lnTo>
                            <a:pt x="1328" y="6384"/>
                          </a:lnTo>
                          <a:lnTo>
                            <a:pt x="1264" y="6384"/>
                          </a:lnTo>
                          <a:lnTo>
                            <a:pt x="1280" y="4400"/>
                          </a:lnTo>
                          <a:cubicBezTo>
                            <a:pt x="1281" y="4383"/>
                            <a:pt x="1294" y="4370"/>
                            <a:pt x="1310" y="4369"/>
                          </a:cubicBezTo>
                          <a:cubicBezTo>
                            <a:pt x="1327" y="4367"/>
                            <a:pt x="1342" y="4379"/>
                            <a:pt x="1344" y="4396"/>
                          </a:cubicBezTo>
                          <a:lnTo>
                            <a:pt x="1360" y="4508"/>
                          </a:lnTo>
                          <a:lnTo>
                            <a:pt x="1296" y="4512"/>
                          </a:lnTo>
                          <a:lnTo>
                            <a:pt x="1312" y="3824"/>
                          </a:lnTo>
                          <a:cubicBezTo>
                            <a:pt x="1313" y="3806"/>
                            <a:pt x="1327" y="3792"/>
                            <a:pt x="1345" y="3792"/>
                          </a:cubicBezTo>
                          <a:cubicBezTo>
                            <a:pt x="1362" y="3793"/>
                            <a:pt x="1376" y="3807"/>
                            <a:pt x="1376" y="3824"/>
                          </a:cubicBezTo>
                          <a:lnTo>
                            <a:pt x="1392" y="4960"/>
                          </a:lnTo>
                          <a:lnTo>
                            <a:pt x="1328" y="4960"/>
                          </a:lnTo>
                          <a:lnTo>
                            <a:pt x="1344" y="3120"/>
                          </a:lnTo>
                          <a:cubicBezTo>
                            <a:pt x="1345" y="3103"/>
                            <a:pt x="1359" y="3088"/>
                            <a:pt x="1376" y="3088"/>
                          </a:cubicBezTo>
                          <a:cubicBezTo>
                            <a:pt x="1394" y="3088"/>
                            <a:pt x="1408" y="3103"/>
                            <a:pt x="1408" y="3120"/>
                          </a:cubicBezTo>
                          <a:lnTo>
                            <a:pt x="1424" y="5152"/>
                          </a:lnTo>
                          <a:lnTo>
                            <a:pt x="1360" y="5152"/>
                          </a:lnTo>
                          <a:lnTo>
                            <a:pt x="1376" y="2192"/>
                          </a:lnTo>
                          <a:cubicBezTo>
                            <a:pt x="1377" y="2175"/>
                            <a:pt x="1391" y="2161"/>
                            <a:pt x="1408" y="2160"/>
                          </a:cubicBezTo>
                          <a:cubicBezTo>
                            <a:pt x="1426" y="2160"/>
                            <a:pt x="1440" y="2175"/>
                            <a:pt x="1440" y="2192"/>
                          </a:cubicBezTo>
                          <a:lnTo>
                            <a:pt x="1456" y="3680"/>
                          </a:lnTo>
                          <a:lnTo>
                            <a:pt x="1392" y="3680"/>
                          </a:lnTo>
                          <a:lnTo>
                            <a:pt x="1408" y="2592"/>
                          </a:lnTo>
                          <a:cubicBezTo>
                            <a:pt x="1409" y="2575"/>
                            <a:pt x="1423" y="2560"/>
                            <a:pt x="1440" y="2560"/>
                          </a:cubicBezTo>
                          <a:cubicBezTo>
                            <a:pt x="1458" y="2560"/>
                            <a:pt x="1472" y="2574"/>
                            <a:pt x="1472" y="2592"/>
                          </a:cubicBezTo>
                          <a:lnTo>
                            <a:pt x="1488" y="3568"/>
                          </a:lnTo>
                          <a:lnTo>
                            <a:pt x="1425" y="3567"/>
                          </a:lnTo>
                          <a:lnTo>
                            <a:pt x="1441" y="3279"/>
                          </a:lnTo>
                          <a:cubicBezTo>
                            <a:pt x="1441" y="3262"/>
                            <a:pt x="1456" y="3248"/>
                            <a:pt x="1473" y="3248"/>
                          </a:cubicBezTo>
                          <a:cubicBezTo>
                            <a:pt x="1490" y="3249"/>
                            <a:pt x="1504" y="3262"/>
                            <a:pt x="1504" y="3279"/>
                          </a:cubicBezTo>
                          <a:lnTo>
                            <a:pt x="1520" y="3599"/>
                          </a:lnTo>
                          <a:lnTo>
                            <a:pt x="1536" y="4720"/>
                          </a:lnTo>
                          <a:lnTo>
                            <a:pt x="1472" y="4720"/>
                          </a:lnTo>
                          <a:lnTo>
                            <a:pt x="1488" y="32"/>
                          </a:lnTo>
                          <a:cubicBezTo>
                            <a:pt x="1489" y="15"/>
                            <a:pt x="1503" y="0"/>
                            <a:pt x="1520" y="0"/>
                          </a:cubicBezTo>
                          <a:cubicBezTo>
                            <a:pt x="1538" y="0"/>
                            <a:pt x="1552" y="15"/>
                            <a:pt x="1552" y="32"/>
                          </a:cubicBezTo>
                          <a:lnTo>
                            <a:pt x="1568" y="2736"/>
                          </a:lnTo>
                          <a:lnTo>
                            <a:pt x="1584" y="5200"/>
                          </a:lnTo>
                          <a:lnTo>
                            <a:pt x="1520" y="5200"/>
                          </a:lnTo>
                          <a:lnTo>
                            <a:pt x="1536" y="3600"/>
                          </a:lnTo>
                          <a:cubicBezTo>
                            <a:pt x="1537" y="3583"/>
                            <a:pt x="1551" y="3568"/>
                            <a:pt x="1568" y="3568"/>
                          </a:cubicBezTo>
                          <a:cubicBezTo>
                            <a:pt x="1586" y="3568"/>
                            <a:pt x="1600" y="3583"/>
                            <a:pt x="1600" y="3600"/>
                          </a:cubicBezTo>
                          <a:lnTo>
                            <a:pt x="1616" y="5040"/>
                          </a:lnTo>
                          <a:lnTo>
                            <a:pt x="1552" y="5040"/>
                          </a:lnTo>
                          <a:lnTo>
                            <a:pt x="1568" y="3344"/>
                          </a:lnTo>
                          <a:cubicBezTo>
                            <a:pt x="1569" y="3327"/>
                            <a:pt x="1583" y="3313"/>
                            <a:pt x="1600" y="3312"/>
                          </a:cubicBezTo>
                          <a:cubicBezTo>
                            <a:pt x="1617" y="3312"/>
                            <a:pt x="1632" y="3326"/>
                            <a:pt x="1632" y="3343"/>
                          </a:cubicBezTo>
                          <a:lnTo>
                            <a:pt x="1648" y="3695"/>
                          </a:lnTo>
                          <a:lnTo>
                            <a:pt x="1664" y="5120"/>
                          </a:lnTo>
                          <a:lnTo>
                            <a:pt x="1600" y="5120"/>
                          </a:lnTo>
                          <a:lnTo>
                            <a:pt x="1616" y="4496"/>
                          </a:lnTo>
                          <a:cubicBezTo>
                            <a:pt x="1617" y="4478"/>
                            <a:pt x="1631" y="4465"/>
                            <a:pt x="1648" y="4464"/>
                          </a:cubicBezTo>
                          <a:cubicBezTo>
                            <a:pt x="1666" y="4464"/>
                            <a:pt x="1680" y="4478"/>
                            <a:pt x="1680" y="4495"/>
                          </a:cubicBezTo>
                          <a:lnTo>
                            <a:pt x="1712" y="5359"/>
                          </a:lnTo>
                          <a:lnTo>
                            <a:pt x="1649" y="5359"/>
                          </a:lnTo>
                          <a:lnTo>
                            <a:pt x="1665" y="5055"/>
                          </a:lnTo>
                          <a:cubicBezTo>
                            <a:pt x="1665" y="5038"/>
                            <a:pt x="1680" y="5024"/>
                            <a:pt x="1697" y="5024"/>
                          </a:cubicBezTo>
                          <a:cubicBezTo>
                            <a:pt x="1714" y="5025"/>
                            <a:pt x="1728" y="5039"/>
                            <a:pt x="1728" y="5056"/>
                          </a:cubicBezTo>
                          <a:lnTo>
                            <a:pt x="1744" y="5872"/>
                          </a:lnTo>
                          <a:lnTo>
                            <a:pt x="1680" y="5872"/>
                          </a:lnTo>
                          <a:lnTo>
                            <a:pt x="1696" y="4816"/>
                          </a:lnTo>
                          <a:lnTo>
                            <a:pt x="1712" y="2832"/>
                          </a:lnTo>
                          <a:cubicBezTo>
                            <a:pt x="1713" y="2815"/>
                            <a:pt x="1727" y="2800"/>
                            <a:pt x="1744" y="2800"/>
                          </a:cubicBezTo>
                          <a:cubicBezTo>
                            <a:pt x="1762" y="2800"/>
                            <a:pt x="1776" y="2815"/>
                            <a:pt x="1776" y="2832"/>
                          </a:cubicBezTo>
                          <a:lnTo>
                            <a:pt x="1792" y="4960"/>
                          </a:lnTo>
                          <a:lnTo>
                            <a:pt x="1729" y="4959"/>
                          </a:lnTo>
                          <a:lnTo>
                            <a:pt x="1745" y="4655"/>
                          </a:lnTo>
                          <a:lnTo>
                            <a:pt x="1761" y="4335"/>
                          </a:lnTo>
                          <a:lnTo>
                            <a:pt x="1777" y="4047"/>
                          </a:lnTo>
                          <a:cubicBezTo>
                            <a:pt x="1777" y="4029"/>
                            <a:pt x="1792" y="4016"/>
                            <a:pt x="1809" y="4016"/>
                          </a:cubicBezTo>
                          <a:cubicBezTo>
                            <a:pt x="1827" y="4017"/>
                            <a:pt x="1840" y="4031"/>
                            <a:pt x="1840" y="4048"/>
                          </a:cubicBezTo>
                          <a:lnTo>
                            <a:pt x="1856" y="6672"/>
                          </a:lnTo>
                          <a:lnTo>
                            <a:pt x="1792" y="6672"/>
                          </a:lnTo>
                          <a:lnTo>
                            <a:pt x="1808" y="2592"/>
                          </a:lnTo>
                          <a:cubicBezTo>
                            <a:pt x="1809" y="2575"/>
                            <a:pt x="1823" y="2561"/>
                            <a:pt x="1840" y="2560"/>
                          </a:cubicBezTo>
                          <a:cubicBezTo>
                            <a:pt x="1858" y="2560"/>
                            <a:pt x="1872" y="2575"/>
                            <a:pt x="1872" y="2592"/>
                          </a:cubicBezTo>
                          <a:lnTo>
                            <a:pt x="1888" y="3936"/>
                          </a:lnTo>
                          <a:lnTo>
                            <a:pt x="1904" y="4431"/>
                          </a:lnTo>
                          <a:lnTo>
                            <a:pt x="1840" y="4432"/>
                          </a:lnTo>
                          <a:lnTo>
                            <a:pt x="1856" y="2688"/>
                          </a:lnTo>
                          <a:cubicBezTo>
                            <a:pt x="1857" y="2671"/>
                            <a:pt x="1871" y="2656"/>
                            <a:pt x="1889" y="2656"/>
                          </a:cubicBezTo>
                          <a:cubicBezTo>
                            <a:pt x="1906" y="2656"/>
                            <a:pt x="1920" y="2671"/>
                            <a:pt x="1920" y="2688"/>
                          </a:cubicBezTo>
                          <a:lnTo>
                            <a:pt x="1936" y="5072"/>
                          </a:lnTo>
                          <a:lnTo>
                            <a:pt x="1872" y="5071"/>
                          </a:lnTo>
                          <a:lnTo>
                            <a:pt x="1888" y="4639"/>
                          </a:lnTo>
                          <a:lnTo>
                            <a:pt x="1904" y="2128"/>
                          </a:lnTo>
                          <a:cubicBezTo>
                            <a:pt x="1905" y="2111"/>
                            <a:pt x="1919" y="2097"/>
                            <a:pt x="1936" y="2096"/>
                          </a:cubicBezTo>
                          <a:cubicBezTo>
                            <a:pt x="1954" y="2096"/>
                            <a:pt x="1968" y="2110"/>
                            <a:pt x="1968" y="2128"/>
                          </a:cubicBezTo>
                          <a:lnTo>
                            <a:pt x="1984" y="2784"/>
                          </a:lnTo>
                          <a:lnTo>
                            <a:pt x="2000" y="5520"/>
                          </a:lnTo>
                          <a:lnTo>
                            <a:pt x="1936" y="5519"/>
                          </a:lnTo>
                          <a:lnTo>
                            <a:pt x="1952" y="5087"/>
                          </a:lnTo>
                          <a:cubicBezTo>
                            <a:pt x="1953" y="5070"/>
                            <a:pt x="1967" y="5057"/>
                            <a:pt x="1984" y="5056"/>
                          </a:cubicBezTo>
                          <a:cubicBezTo>
                            <a:pt x="2002" y="5056"/>
                            <a:pt x="2016" y="5070"/>
                            <a:pt x="2016" y="5087"/>
                          </a:cubicBezTo>
                          <a:lnTo>
                            <a:pt x="2032" y="5471"/>
                          </a:lnTo>
                          <a:lnTo>
                            <a:pt x="1968" y="5471"/>
                          </a:lnTo>
                          <a:lnTo>
                            <a:pt x="1984" y="5055"/>
                          </a:lnTo>
                          <a:lnTo>
                            <a:pt x="2000" y="3184"/>
                          </a:lnTo>
                          <a:cubicBezTo>
                            <a:pt x="2001" y="3167"/>
                            <a:pt x="2015" y="3152"/>
                            <a:pt x="2032" y="3152"/>
                          </a:cubicBezTo>
                          <a:cubicBezTo>
                            <a:pt x="2050" y="3152"/>
                            <a:pt x="2064" y="3167"/>
                            <a:pt x="2064" y="3184"/>
                          </a:cubicBezTo>
                          <a:lnTo>
                            <a:pt x="2080" y="4512"/>
                          </a:lnTo>
                          <a:lnTo>
                            <a:pt x="2112" y="4926"/>
                          </a:lnTo>
                          <a:lnTo>
                            <a:pt x="2048" y="4928"/>
                          </a:lnTo>
                          <a:lnTo>
                            <a:pt x="2064" y="3376"/>
                          </a:lnTo>
                          <a:cubicBezTo>
                            <a:pt x="2065" y="3359"/>
                            <a:pt x="2079" y="3345"/>
                            <a:pt x="2096" y="3344"/>
                          </a:cubicBezTo>
                          <a:cubicBezTo>
                            <a:pt x="2113" y="3344"/>
                            <a:pt x="2128" y="3358"/>
                            <a:pt x="2128" y="3375"/>
                          </a:cubicBezTo>
                          <a:lnTo>
                            <a:pt x="2144" y="3791"/>
                          </a:lnTo>
                          <a:lnTo>
                            <a:pt x="2080" y="3791"/>
                          </a:lnTo>
                          <a:lnTo>
                            <a:pt x="2096" y="3327"/>
                          </a:lnTo>
                          <a:cubicBezTo>
                            <a:pt x="2097" y="3310"/>
                            <a:pt x="2111" y="3296"/>
                            <a:pt x="2129" y="3296"/>
                          </a:cubicBezTo>
                          <a:cubicBezTo>
                            <a:pt x="2146" y="3297"/>
                            <a:pt x="2160" y="3311"/>
                            <a:pt x="2160" y="3328"/>
                          </a:cubicBezTo>
                          <a:lnTo>
                            <a:pt x="2176" y="4928"/>
                          </a:lnTo>
                          <a:lnTo>
                            <a:pt x="2112" y="4928"/>
                          </a:lnTo>
                          <a:lnTo>
                            <a:pt x="2128" y="3088"/>
                          </a:lnTo>
                          <a:lnTo>
                            <a:pt x="2145" y="2910"/>
                          </a:lnTo>
                          <a:cubicBezTo>
                            <a:pt x="2146" y="2893"/>
                            <a:pt x="2161" y="2880"/>
                            <a:pt x="2178" y="2880"/>
                          </a:cubicBezTo>
                          <a:cubicBezTo>
                            <a:pt x="2195" y="2881"/>
                            <a:pt x="2208" y="2895"/>
                            <a:pt x="2208" y="2912"/>
                          </a:cubicBezTo>
                          <a:lnTo>
                            <a:pt x="2224" y="4368"/>
                          </a:lnTo>
                          <a:lnTo>
                            <a:pt x="2160" y="4368"/>
                          </a:lnTo>
                          <a:lnTo>
                            <a:pt x="2176" y="3024"/>
                          </a:lnTo>
                          <a:cubicBezTo>
                            <a:pt x="2177" y="3007"/>
                            <a:pt x="2191" y="2993"/>
                            <a:pt x="2208" y="2992"/>
                          </a:cubicBezTo>
                          <a:cubicBezTo>
                            <a:pt x="2226" y="2992"/>
                            <a:pt x="2240" y="3006"/>
                            <a:pt x="2240" y="3024"/>
                          </a:cubicBezTo>
                          <a:lnTo>
                            <a:pt x="2256" y="4032"/>
                          </a:lnTo>
                          <a:lnTo>
                            <a:pt x="2272" y="5088"/>
                          </a:lnTo>
                          <a:lnTo>
                            <a:pt x="2208" y="5088"/>
                          </a:lnTo>
                          <a:lnTo>
                            <a:pt x="2224" y="3312"/>
                          </a:lnTo>
                          <a:cubicBezTo>
                            <a:pt x="2225" y="3295"/>
                            <a:pt x="2239" y="3281"/>
                            <a:pt x="2256" y="3280"/>
                          </a:cubicBezTo>
                          <a:cubicBezTo>
                            <a:pt x="2274" y="3280"/>
                            <a:pt x="2288" y="3295"/>
                            <a:pt x="2288" y="3312"/>
                          </a:cubicBezTo>
                          <a:lnTo>
                            <a:pt x="2304" y="4512"/>
                          </a:lnTo>
                          <a:lnTo>
                            <a:pt x="2304" y="4505"/>
                          </a:lnTo>
                          <a:lnTo>
                            <a:pt x="2320" y="4569"/>
                          </a:lnTo>
                          <a:lnTo>
                            <a:pt x="2256" y="4576"/>
                          </a:lnTo>
                          <a:lnTo>
                            <a:pt x="2272" y="3328"/>
                          </a:lnTo>
                          <a:cubicBezTo>
                            <a:pt x="2273" y="3311"/>
                            <a:pt x="2287" y="3296"/>
                            <a:pt x="2304" y="3296"/>
                          </a:cubicBezTo>
                          <a:cubicBezTo>
                            <a:pt x="2322" y="3296"/>
                            <a:pt x="2336" y="3310"/>
                            <a:pt x="2336" y="3328"/>
                          </a:cubicBezTo>
                          <a:lnTo>
                            <a:pt x="2352" y="4384"/>
                          </a:lnTo>
                          <a:lnTo>
                            <a:pt x="2368" y="5136"/>
                          </a:lnTo>
                          <a:lnTo>
                            <a:pt x="2304" y="5135"/>
                          </a:lnTo>
                          <a:lnTo>
                            <a:pt x="2320" y="4735"/>
                          </a:lnTo>
                          <a:cubicBezTo>
                            <a:pt x="2321" y="4733"/>
                            <a:pt x="2321" y="4731"/>
                            <a:pt x="2321" y="4729"/>
                          </a:cubicBezTo>
                          <a:lnTo>
                            <a:pt x="2337" y="4665"/>
                          </a:lnTo>
                          <a:lnTo>
                            <a:pt x="2336" y="4671"/>
                          </a:lnTo>
                          <a:lnTo>
                            <a:pt x="2352" y="4159"/>
                          </a:lnTo>
                          <a:cubicBezTo>
                            <a:pt x="2353" y="4142"/>
                            <a:pt x="2367" y="4128"/>
                            <a:pt x="2385" y="4128"/>
                          </a:cubicBezTo>
                          <a:cubicBezTo>
                            <a:pt x="2402" y="4129"/>
                            <a:pt x="2416" y="4143"/>
                            <a:pt x="2416" y="4160"/>
                          </a:cubicBezTo>
                          <a:lnTo>
                            <a:pt x="2432" y="5776"/>
                          </a:lnTo>
                          <a:lnTo>
                            <a:pt x="2368" y="5776"/>
                          </a:lnTo>
                          <a:lnTo>
                            <a:pt x="2384" y="4880"/>
                          </a:lnTo>
                          <a:lnTo>
                            <a:pt x="2400" y="3104"/>
                          </a:lnTo>
                          <a:cubicBezTo>
                            <a:pt x="2401" y="3087"/>
                            <a:pt x="2415" y="3073"/>
                            <a:pt x="2432" y="3072"/>
                          </a:cubicBezTo>
                          <a:cubicBezTo>
                            <a:pt x="2450" y="3072"/>
                            <a:pt x="2464" y="3086"/>
                            <a:pt x="2464" y="3104"/>
                          </a:cubicBezTo>
                          <a:lnTo>
                            <a:pt x="2496" y="4384"/>
                          </a:lnTo>
                          <a:lnTo>
                            <a:pt x="2512" y="5856"/>
                          </a:lnTo>
                          <a:lnTo>
                            <a:pt x="2448" y="5856"/>
                          </a:lnTo>
                          <a:lnTo>
                            <a:pt x="2464" y="3072"/>
                          </a:lnTo>
                          <a:cubicBezTo>
                            <a:pt x="2465" y="3055"/>
                            <a:pt x="2479" y="3041"/>
                            <a:pt x="2496" y="3040"/>
                          </a:cubicBezTo>
                          <a:cubicBezTo>
                            <a:pt x="2514" y="3040"/>
                            <a:pt x="2528" y="3055"/>
                            <a:pt x="2528" y="3072"/>
                          </a:cubicBezTo>
                          <a:lnTo>
                            <a:pt x="2544" y="4544"/>
                          </a:lnTo>
                          <a:lnTo>
                            <a:pt x="2560" y="5504"/>
                          </a:lnTo>
                          <a:lnTo>
                            <a:pt x="2496" y="5504"/>
                          </a:lnTo>
                          <a:lnTo>
                            <a:pt x="2512" y="2368"/>
                          </a:lnTo>
                          <a:cubicBezTo>
                            <a:pt x="2513" y="2351"/>
                            <a:pt x="2527" y="2336"/>
                            <a:pt x="2544" y="2336"/>
                          </a:cubicBezTo>
                          <a:cubicBezTo>
                            <a:pt x="2562" y="2336"/>
                            <a:pt x="2576" y="2351"/>
                            <a:pt x="2576" y="2368"/>
                          </a:cubicBezTo>
                          <a:lnTo>
                            <a:pt x="2592" y="4384"/>
                          </a:lnTo>
                          <a:lnTo>
                            <a:pt x="2528" y="4384"/>
                          </a:lnTo>
                          <a:lnTo>
                            <a:pt x="2544" y="3456"/>
                          </a:lnTo>
                          <a:cubicBezTo>
                            <a:pt x="2545" y="3438"/>
                            <a:pt x="2559" y="3424"/>
                            <a:pt x="2577" y="3424"/>
                          </a:cubicBezTo>
                          <a:cubicBezTo>
                            <a:pt x="2594" y="3424"/>
                            <a:pt x="2608" y="3439"/>
                            <a:pt x="2608" y="3456"/>
                          </a:cubicBezTo>
                          <a:lnTo>
                            <a:pt x="2624" y="4560"/>
                          </a:lnTo>
                          <a:lnTo>
                            <a:pt x="2560" y="4560"/>
                          </a:lnTo>
                          <a:lnTo>
                            <a:pt x="2576" y="2848"/>
                          </a:lnTo>
                          <a:cubicBezTo>
                            <a:pt x="2577" y="2831"/>
                            <a:pt x="2591" y="2816"/>
                            <a:pt x="2608" y="2816"/>
                          </a:cubicBezTo>
                          <a:cubicBezTo>
                            <a:pt x="2626" y="2816"/>
                            <a:pt x="2640" y="2831"/>
                            <a:pt x="2640" y="2848"/>
                          </a:cubicBezTo>
                          <a:lnTo>
                            <a:pt x="2656" y="4336"/>
                          </a:lnTo>
                          <a:lnTo>
                            <a:pt x="2592" y="4336"/>
                          </a:lnTo>
                          <a:lnTo>
                            <a:pt x="2608" y="2512"/>
                          </a:lnTo>
                          <a:cubicBezTo>
                            <a:pt x="2609" y="2495"/>
                            <a:pt x="2623" y="2480"/>
                            <a:pt x="2640" y="2480"/>
                          </a:cubicBezTo>
                          <a:cubicBezTo>
                            <a:pt x="2658" y="2480"/>
                            <a:pt x="2672" y="2495"/>
                            <a:pt x="2672" y="2512"/>
                          </a:cubicBezTo>
                          <a:lnTo>
                            <a:pt x="2688" y="4048"/>
                          </a:lnTo>
                          <a:lnTo>
                            <a:pt x="2704" y="4608"/>
                          </a:lnTo>
                          <a:lnTo>
                            <a:pt x="2640" y="4608"/>
                          </a:lnTo>
                          <a:lnTo>
                            <a:pt x="2656" y="4000"/>
                          </a:lnTo>
                          <a:cubicBezTo>
                            <a:pt x="2657" y="3982"/>
                            <a:pt x="2671" y="3968"/>
                            <a:pt x="2689" y="3968"/>
                          </a:cubicBezTo>
                          <a:cubicBezTo>
                            <a:pt x="2706" y="3969"/>
                            <a:pt x="2720" y="3983"/>
                            <a:pt x="2720" y="4000"/>
                          </a:cubicBezTo>
                          <a:lnTo>
                            <a:pt x="2736" y="5472"/>
                          </a:lnTo>
                          <a:lnTo>
                            <a:pt x="2752" y="5807"/>
                          </a:lnTo>
                          <a:lnTo>
                            <a:pt x="2768" y="6496"/>
                          </a:lnTo>
                          <a:lnTo>
                            <a:pt x="2704" y="6496"/>
                          </a:lnTo>
                          <a:lnTo>
                            <a:pt x="2720" y="2944"/>
                          </a:lnTo>
                          <a:cubicBezTo>
                            <a:pt x="2721" y="2927"/>
                            <a:pt x="2735" y="2913"/>
                            <a:pt x="2752" y="2912"/>
                          </a:cubicBezTo>
                          <a:cubicBezTo>
                            <a:pt x="2770" y="2912"/>
                            <a:pt x="2784" y="2927"/>
                            <a:pt x="2784" y="2944"/>
                          </a:cubicBezTo>
                          <a:lnTo>
                            <a:pt x="2800" y="4624"/>
                          </a:lnTo>
                          <a:lnTo>
                            <a:pt x="2736" y="4623"/>
                          </a:lnTo>
                          <a:lnTo>
                            <a:pt x="2752" y="4127"/>
                          </a:lnTo>
                          <a:cubicBezTo>
                            <a:pt x="2753" y="4110"/>
                            <a:pt x="2767" y="4096"/>
                            <a:pt x="2785" y="4096"/>
                          </a:cubicBezTo>
                          <a:cubicBezTo>
                            <a:pt x="2802" y="4097"/>
                            <a:pt x="2816" y="4111"/>
                            <a:pt x="2816" y="4128"/>
                          </a:cubicBezTo>
                          <a:lnTo>
                            <a:pt x="2832" y="6000"/>
                          </a:lnTo>
                          <a:lnTo>
                            <a:pt x="2768" y="6000"/>
                          </a:lnTo>
                          <a:lnTo>
                            <a:pt x="2784" y="3968"/>
                          </a:lnTo>
                          <a:cubicBezTo>
                            <a:pt x="2785" y="3951"/>
                            <a:pt x="2799" y="3937"/>
                            <a:pt x="2816" y="3936"/>
                          </a:cubicBezTo>
                          <a:cubicBezTo>
                            <a:pt x="2834" y="3936"/>
                            <a:pt x="2848" y="3950"/>
                            <a:pt x="2848" y="3968"/>
                          </a:cubicBezTo>
                          <a:lnTo>
                            <a:pt x="2864" y="4752"/>
                          </a:lnTo>
                          <a:lnTo>
                            <a:pt x="2864" y="4747"/>
                          </a:lnTo>
                          <a:lnTo>
                            <a:pt x="2896" y="4939"/>
                          </a:lnTo>
                          <a:lnTo>
                            <a:pt x="2832" y="4944"/>
                          </a:lnTo>
                          <a:lnTo>
                            <a:pt x="2848" y="4064"/>
                          </a:lnTo>
                          <a:lnTo>
                            <a:pt x="2864" y="3344"/>
                          </a:lnTo>
                          <a:cubicBezTo>
                            <a:pt x="2865" y="3326"/>
                            <a:pt x="2879" y="3312"/>
                            <a:pt x="2897" y="3312"/>
                          </a:cubicBezTo>
                          <a:cubicBezTo>
                            <a:pt x="2914" y="3313"/>
                            <a:pt x="2928" y="3327"/>
                            <a:pt x="2928" y="3344"/>
                          </a:cubicBezTo>
                          <a:lnTo>
                            <a:pt x="2944" y="5488"/>
                          </a:lnTo>
                          <a:lnTo>
                            <a:pt x="2880" y="5488"/>
                          </a:lnTo>
                          <a:lnTo>
                            <a:pt x="2896" y="3952"/>
                          </a:lnTo>
                          <a:cubicBezTo>
                            <a:pt x="2897" y="3936"/>
                            <a:pt x="2909" y="3923"/>
                            <a:pt x="2925" y="3921"/>
                          </a:cubicBezTo>
                          <a:cubicBezTo>
                            <a:pt x="2941" y="3919"/>
                            <a:pt x="2956" y="3929"/>
                            <a:pt x="2960" y="3945"/>
                          </a:cubicBezTo>
                          <a:lnTo>
                            <a:pt x="2976" y="4009"/>
                          </a:lnTo>
                          <a:lnTo>
                            <a:pt x="2912" y="4016"/>
                          </a:lnTo>
                          <a:lnTo>
                            <a:pt x="2928" y="3216"/>
                          </a:lnTo>
                          <a:cubicBezTo>
                            <a:pt x="2929" y="3198"/>
                            <a:pt x="2943" y="3184"/>
                            <a:pt x="2960" y="3184"/>
                          </a:cubicBezTo>
                          <a:cubicBezTo>
                            <a:pt x="2978" y="3184"/>
                            <a:pt x="2992" y="3198"/>
                            <a:pt x="2992" y="3216"/>
                          </a:cubicBezTo>
                          <a:lnTo>
                            <a:pt x="3008" y="3904"/>
                          </a:lnTo>
                          <a:lnTo>
                            <a:pt x="3024" y="5264"/>
                          </a:lnTo>
                          <a:lnTo>
                            <a:pt x="2960" y="5264"/>
                          </a:lnTo>
                          <a:lnTo>
                            <a:pt x="2976" y="4352"/>
                          </a:lnTo>
                          <a:cubicBezTo>
                            <a:pt x="2977" y="4335"/>
                            <a:pt x="2991" y="4321"/>
                            <a:pt x="3008" y="4320"/>
                          </a:cubicBezTo>
                          <a:cubicBezTo>
                            <a:pt x="3026" y="4320"/>
                            <a:pt x="3040" y="4334"/>
                            <a:pt x="3040" y="4351"/>
                          </a:cubicBezTo>
                          <a:lnTo>
                            <a:pt x="3056" y="4799"/>
                          </a:lnTo>
                          <a:lnTo>
                            <a:pt x="2992" y="4800"/>
                          </a:lnTo>
                          <a:lnTo>
                            <a:pt x="3008" y="3712"/>
                          </a:lnTo>
                          <a:cubicBezTo>
                            <a:pt x="3009" y="3695"/>
                            <a:pt x="3023" y="3680"/>
                            <a:pt x="3040" y="3680"/>
                          </a:cubicBezTo>
                          <a:cubicBezTo>
                            <a:pt x="3058" y="3680"/>
                            <a:pt x="3072" y="3695"/>
                            <a:pt x="3072" y="3712"/>
                          </a:cubicBezTo>
                          <a:lnTo>
                            <a:pt x="3088" y="4928"/>
                          </a:lnTo>
                          <a:lnTo>
                            <a:pt x="3024" y="4928"/>
                          </a:lnTo>
                          <a:lnTo>
                            <a:pt x="3040" y="3376"/>
                          </a:lnTo>
                          <a:cubicBezTo>
                            <a:pt x="3041" y="3359"/>
                            <a:pt x="3055" y="3345"/>
                            <a:pt x="3072" y="3344"/>
                          </a:cubicBezTo>
                          <a:cubicBezTo>
                            <a:pt x="3090" y="3344"/>
                            <a:pt x="3104" y="3358"/>
                            <a:pt x="3104" y="3376"/>
                          </a:cubicBezTo>
                          <a:lnTo>
                            <a:pt x="3120" y="4384"/>
                          </a:lnTo>
                          <a:lnTo>
                            <a:pt x="3136" y="5488"/>
                          </a:lnTo>
                          <a:lnTo>
                            <a:pt x="3072" y="5488"/>
                          </a:lnTo>
                          <a:lnTo>
                            <a:pt x="3088" y="3776"/>
                          </a:lnTo>
                          <a:cubicBezTo>
                            <a:pt x="3089" y="3759"/>
                            <a:pt x="3103" y="3745"/>
                            <a:pt x="3120" y="3744"/>
                          </a:cubicBezTo>
                          <a:cubicBezTo>
                            <a:pt x="3138" y="3744"/>
                            <a:pt x="3152" y="3758"/>
                            <a:pt x="3152" y="3776"/>
                          </a:cubicBezTo>
                          <a:lnTo>
                            <a:pt x="3168" y="4896"/>
                          </a:lnTo>
                          <a:lnTo>
                            <a:pt x="3104" y="4896"/>
                          </a:lnTo>
                          <a:lnTo>
                            <a:pt x="3120" y="4240"/>
                          </a:lnTo>
                          <a:lnTo>
                            <a:pt x="3136" y="3200"/>
                          </a:lnTo>
                          <a:cubicBezTo>
                            <a:pt x="3137" y="3182"/>
                            <a:pt x="3151" y="3168"/>
                            <a:pt x="3169" y="3168"/>
                          </a:cubicBezTo>
                          <a:cubicBezTo>
                            <a:pt x="3186" y="3169"/>
                            <a:pt x="3200" y="3183"/>
                            <a:pt x="3200" y="3200"/>
                          </a:cubicBezTo>
                          <a:lnTo>
                            <a:pt x="3216" y="4656"/>
                          </a:lnTo>
                          <a:lnTo>
                            <a:pt x="3232" y="4797"/>
                          </a:lnTo>
                          <a:lnTo>
                            <a:pt x="3168" y="4800"/>
                          </a:lnTo>
                          <a:lnTo>
                            <a:pt x="3184" y="2720"/>
                          </a:lnTo>
                          <a:cubicBezTo>
                            <a:pt x="3185" y="2703"/>
                            <a:pt x="3199" y="2688"/>
                            <a:pt x="3216" y="2688"/>
                          </a:cubicBezTo>
                          <a:cubicBezTo>
                            <a:pt x="3234" y="2688"/>
                            <a:pt x="3248" y="2703"/>
                            <a:pt x="3248" y="2720"/>
                          </a:cubicBezTo>
                          <a:lnTo>
                            <a:pt x="3264" y="5328"/>
                          </a:lnTo>
                          <a:lnTo>
                            <a:pt x="3200" y="5328"/>
                          </a:lnTo>
                          <a:lnTo>
                            <a:pt x="3232" y="3776"/>
                          </a:lnTo>
                          <a:lnTo>
                            <a:pt x="3248" y="2720"/>
                          </a:lnTo>
                          <a:cubicBezTo>
                            <a:pt x="3249" y="2702"/>
                            <a:pt x="3263" y="2688"/>
                            <a:pt x="3281" y="2688"/>
                          </a:cubicBezTo>
                          <a:cubicBezTo>
                            <a:pt x="3298" y="2689"/>
                            <a:pt x="3312" y="2703"/>
                            <a:pt x="3312" y="2720"/>
                          </a:cubicBezTo>
                          <a:lnTo>
                            <a:pt x="3328" y="4592"/>
                          </a:lnTo>
                          <a:lnTo>
                            <a:pt x="3264" y="4591"/>
                          </a:lnTo>
                          <a:lnTo>
                            <a:pt x="3280" y="4063"/>
                          </a:lnTo>
                          <a:cubicBezTo>
                            <a:pt x="3281" y="4046"/>
                            <a:pt x="3295" y="4032"/>
                            <a:pt x="3313" y="4032"/>
                          </a:cubicBezTo>
                          <a:cubicBezTo>
                            <a:pt x="3330" y="4033"/>
                            <a:pt x="3344" y="4047"/>
                            <a:pt x="3344" y="4064"/>
                          </a:cubicBezTo>
                          <a:lnTo>
                            <a:pt x="3360" y="5808"/>
                          </a:lnTo>
                          <a:lnTo>
                            <a:pt x="3296" y="5808"/>
                          </a:lnTo>
                          <a:lnTo>
                            <a:pt x="3312" y="3520"/>
                          </a:lnTo>
                          <a:lnTo>
                            <a:pt x="3328" y="2752"/>
                          </a:lnTo>
                          <a:cubicBezTo>
                            <a:pt x="3329" y="2734"/>
                            <a:pt x="3343" y="2720"/>
                            <a:pt x="3361" y="2720"/>
                          </a:cubicBezTo>
                          <a:cubicBezTo>
                            <a:pt x="3378" y="2721"/>
                            <a:pt x="3392" y="2735"/>
                            <a:pt x="3392" y="2752"/>
                          </a:cubicBezTo>
                          <a:lnTo>
                            <a:pt x="3408" y="4160"/>
                          </a:lnTo>
                          <a:cubicBezTo>
                            <a:pt x="3409" y="4178"/>
                            <a:pt x="3395" y="4192"/>
                            <a:pt x="3377" y="4192"/>
                          </a:cubicBezTo>
                          <a:cubicBezTo>
                            <a:pt x="3359" y="4193"/>
                            <a:pt x="3345" y="4179"/>
                            <a:pt x="3344" y="4161"/>
                          </a:cubicBezTo>
                          <a:lnTo>
                            <a:pt x="3328" y="2753"/>
                          </a:lnTo>
                          <a:lnTo>
                            <a:pt x="3392" y="2753"/>
                          </a:lnTo>
                          <a:lnTo>
                            <a:pt x="3376" y="3521"/>
                          </a:lnTo>
                          <a:lnTo>
                            <a:pt x="3360" y="5809"/>
                          </a:lnTo>
                          <a:cubicBezTo>
                            <a:pt x="3360" y="5826"/>
                            <a:pt x="3346" y="5840"/>
                            <a:pt x="3329" y="5840"/>
                          </a:cubicBezTo>
                          <a:cubicBezTo>
                            <a:pt x="3311" y="5840"/>
                            <a:pt x="3297" y="5826"/>
                            <a:pt x="3296" y="5809"/>
                          </a:cubicBezTo>
                          <a:lnTo>
                            <a:pt x="3280" y="4065"/>
                          </a:lnTo>
                          <a:lnTo>
                            <a:pt x="3344" y="4065"/>
                          </a:lnTo>
                          <a:lnTo>
                            <a:pt x="3328" y="4593"/>
                          </a:lnTo>
                          <a:cubicBezTo>
                            <a:pt x="3328" y="4611"/>
                            <a:pt x="3314" y="4625"/>
                            <a:pt x="3296" y="4624"/>
                          </a:cubicBezTo>
                          <a:cubicBezTo>
                            <a:pt x="3279" y="4624"/>
                            <a:pt x="3265" y="4610"/>
                            <a:pt x="3264" y="4593"/>
                          </a:cubicBezTo>
                          <a:lnTo>
                            <a:pt x="3248" y="2721"/>
                          </a:lnTo>
                          <a:lnTo>
                            <a:pt x="3312" y="2721"/>
                          </a:lnTo>
                          <a:lnTo>
                            <a:pt x="3296" y="3777"/>
                          </a:lnTo>
                          <a:lnTo>
                            <a:pt x="3264" y="5329"/>
                          </a:lnTo>
                          <a:cubicBezTo>
                            <a:pt x="3264" y="5347"/>
                            <a:pt x="3250" y="5361"/>
                            <a:pt x="3232" y="5360"/>
                          </a:cubicBezTo>
                          <a:cubicBezTo>
                            <a:pt x="3215" y="5360"/>
                            <a:pt x="3201" y="5346"/>
                            <a:pt x="3200" y="5329"/>
                          </a:cubicBezTo>
                          <a:lnTo>
                            <a:pt x="3184" y="2721"/>
                          </a:lnTo>
                          <a:lnTo>
                            <a:pt x="3248" y="2721"/>
                          </a:lnTo>
                          <a:lnTo>
                            <a:pt x="3232" y="4801"/>
                          </a:lnTo>
                          <a:cubicBezTo>
                            <a:pt x="3232" y="4818"/>
                            <a:pt x="3219" y="4832"/>
                            <a:pt x="3202" y="4832"/>
                          </a:cubicBezTo>
                          <a:cubicBezTo>
                            <a:pt x="3185" y="4833"/>
                            <a:pt x="3171" y="4821"/>
                            <a:pt x="3169" y="4804"/>
                          </a:cubicBezTo>
                          <a:lnTo>
                            <a:pt x="3152" y="4657"/>
                          </a:lnTo>
                          <a:lnTo>
                            <a:pt x="3136" y="3201"/>
                          </a:lnTo>
                          <a:lnTo>
                            <a:pt x="3200" y="3201"/>
                          </a:lnTo>
                          <a:lnTo>
                            <a:pt x="3184" y="4241"/>
                          </a:lnTo>
                          <a:lnTo>
                            <a:pt x="3168" y="4897"/>
                          </a:lnTo>
                          <a:cubicBezTo>
                            <a:pt x="3168" y="4915"/>
                            <a:pt x="3154" y="4929"/>
                            <a:pt x="3136" y="4928"/>
                          </a:cubicBezTo>
                          <a:cubicBezTo>
                            <a:pt x="3119" y="4928"/>
                            <a:pt x="3105" y="4914"/>
                            <a:pt x="3104" y="4897"/>
                          </a:cubicBezTo>
                          <a:lnTo>
                            <a:pt x="3088" y="3777"/>
                          </a:lnTo>
                          <a:lnTo>
                            <a:pt x="3152" y="3777"/>
                          </a:lnTo>
                          <a:lnTo>
                            <a:pt x="3136" y="5489"/>
                          </a:lnTo>
                          <a:cubicBezTo>
                            <a:pt x="3136" y="5506"/>
                            <a:pt x="3122" y="5520"/>
                            <a:pt x="3105" y="5520"/>
                          </a:cubicBezTo>
                          <a:cubicBezTo>
                            <a:pt x="3087" y="5521"/>
                            <a:pt x="3073" y="5506"/>
                            <a:pt x="3072" y="5489"/>
                          </a:cubicBezTo>
                          <a:lnTo>
                            <a:pt x="3056" y="4385"/>
                          </a:lnTo>
                          <a:lnTo>
                            <a:pt x="3040" y="3377"/>
                          </a:lnTo>
                          <a:lnTo>
                            <a:pt x="3104" y="3377"/>
                          </a:lnTo>
                          <a:lnTo>
                            <a:pt x="3088" y="4929"/>
                          </a:lnTo>
                          <a:cubicBezTo>
                            <a:pt x="3088" y="4946"/>
                            <a:pt x="3074" y="4960"/>
                            <a:pt x="3057" y="4960"/>
                          </a:cubicBezTo>
                          <a:cubicBezTo>
                            <a:pt x="3039" y="4960"/>
                            <a:pt x="3025" y="4946"/>
                            <a:pt x="3024" y="4929"/>
                          </a:cubicBezTo>
                          <a:lnTo>
                            <a:pt x="3008" y="3713"/>
                          </a:lnTo>
                          <a:lnTo>
                            <a:pt x="3072" y="3713"/>
                          </a:lnTo>
                          <a:lnTo>
                            <a:pt x="3056" y="4801"/>
                          </a:lnTo>
                          <a:cubicBezTo>
                            <a:pt x="3056" y="4818"/>
                            <a:pt x="3042" y="4832"/>
                            <a:pt x="3025" y="4832"/>
                          </a:cubicBezTo>
                          <a:cubicBezTo>
                            <a:pt x="3007" y="4833"/>
                            <a:pt x="2993" y="4819"/>
                            <a:pt x="2992" y="4802"/>
                          </a:cubicBezTo>
                          <a:lnTo>
                            <a:pt x="2976" y="4354"/>
                          </a:lnTo>
                          <a:lnTo>
                            <a:pt x="3040" y="4353"/>
                          </a:lnTo>
                          <a:lnTo>
                            <a:pt x="3024" y="5265"/>
                          </a:lnTo>
                          <a:cubicBezTo>
                            <a:pt x="3024" y="5283"/>
                            <a:pt x="3010" y="5297"/>
                            <a:pt x="2992" y="5296"/>
                          </a:cubicBezTo>
                          <a:cubicBezTo>
                            <a:pt x="2975" y="5296"/>
                            <a:pt x="2961" y="5282"/>
                            <a:pt x="2960" y="5265"/>
                          </a:cubicBezTo>
                          <a:lnTo>
                            <a:pt x="2944" y="3905"/>
                          </a:lnTo>
                          <a:lnTo>
                            <a:pt x="2928" y="3217"/>
                          </a:lnTo>
                          <a:lnTo>
                            <a:pt x="2992" y="3217"/>
                          </a:lnTo>
                          <a:lnTo>
                            <a:pt x="2976" y="4017"/>
                          </a:lnTo>
                          <a:cubicBezTo>
                            <a:pt x="2976" y="4033"/>
                            <a:pt x="2964" y="4046"/>
                            <a:pt x="2948" y="4048"/>
                          </a:cubicBezTo>
                          <a:cubicBezTo>
                            <a:pt x="2932" y="4050"/>
                            <a:pt x="2917" y="4040"/>
                            <a:pt x="2913" y="4024"/>
                          </a:cubicBezTo>
                          <a:lnTo>
                            <a:pt x="2897" y="3960"/>
                          </a:lnTo>
                          <a:lnTo>
                            <a:pt x="2960" y="3953"/>
                          </a:lnTo>
                          <a:lnTo>
                            <a:pt x="2944" y="5489"/>
                          </a:lnTo>
                          <a:cubicBezTo>
                            <a:pt x="2944" y="5506"/>
                            <a:pt x="2930" y="5520"/>
                            <a:pt x="2912" y="5520"/>
                          </a:cubicBezTo>
                          <a:cubicBezTo>
                            <a:pt x="2895" y="5520"/>
                            <a:pt x="2881" y="5506"/>
                            <a:pt x="2880" y="5489"/>
                          </a:cubicBezTo>
                          <a:lnTo>
                            <a:pt x="2864" y="3345"/>
                          </a:lnTo>
                          <a:lnTo>
                            <a:pt x="2928" y="3345"/>
                          </a:lnTo>
                          <a:lnTo>
                            <a:pt x="2912" y="4065"/>
                          </a:lnTo>
                          <a:lnTo>
                            <a:pt x="2896" y="4945"/>
                          </a:lnTo>
                          <a:cubicBezTo>
                            <a:pt x="2896" y="4962"/>
                            <a:pt x="2883" y="4975"/>
                            <a:pt x="2867" y="4976"/>
                          </a:cubicBezTo>
                          <a:cubicBezTo>
                            <a:pt x="2850" y="4978"/>
                            <a:pt x="2836" y="4966"/>
                            <a:pt x="2833" y="4950"/>
                          </a:cubicBezTo>
                          <a:lnTo>
                            <a:pt x="2801" y="4758"/>
                          </a:lnTo>
                          <a:cubicBezTo>
                            <a:pt x="2801" y="4756"/>
                            <a:pt x="2801" y="4755"/>
                            <a:pt x="2800" y="4753"/>
                          </a:cubicBezTo>
                          <a:lnTo>
                            <a:pt x="2784" y="3969"/>
                          </a:lnTo>
                          <a:lnTo>
                            <a:pt x="2848" y="3969"/>
                          </a:lnTo>
                          <a:lnTo>
                            <a:pt x="2832" y="6001"/>
                          </a:lnTo>
                          <a:cubicBezTo>
                            <a:pt x="2832" y="6018"/>
                            <a:pt x="2818" y="6032"/>
                            <a:pt x="2800" y="6032"/>
                          </a:cubicBezTo>
                          <a:cubicBezTo>
                            <a:pt x="2783" y="6032"/>
                            <a:pt x="2769" y="6018"/>
                            <a:pt x="2768" y="6001"/>
                          </a:cubicBezTo>
                          <a:lnTo>
                            <a:pt x="2752" y="4129"/>
                          </a:lnTo>
                          <a:lnTo>
                            <a:pt x="2816" y="4130"/>
                          </a:lnTo>
                          <a:lnTo>
                            <a:pt x="2800" y="4626"/>
                          </a:lnTo>
                          <a:cubicBezTo>
                            <a:pt x="2800" y="4643"/>
                            <a:pt x="2786" y="4657"/>
                            <a:pt x="2768" y="4656"/>
                          </a:cubicBezTo>
                          <a:cubicBezTo>
                            <a:pt x="2751" y="4656"/>
                            <a:pt x="2737" y="4642"/>
                            <a:pt x="2736" y="4625"/>
                          </a:cubicBezTo>
                          <a:lnTo>
                            <a:pt x="2720" y="2945"/>
                          </a:lnTo>
                          <a:lnTo>
                            <a:pt x="2784" y="2945"/>
                          </a:lnTo>
                          <a:lnTo>
                            <a:pt x="2768" y="6497"/>
                          </a:lnTo>
                          <a:cubicBezTo>
                            <a:pt x="2768" y="6514"/>
                            <a:pt x="2754" y="6528"/>
                            <a:pt x="2737" y="6528"/>
                          </a:cubicBezTo>
                          <a:cubicBezTo>
                            <a:pt x="2719" y="6529"/>
                            <a:pt x="2705" y="6515"/>
                            <a:pt x="2704" y="6497"/>
                          </a:cubicBezTo>
                          <a:lnTo>
                            <a:pt x="2689" y="5810"/>
                          </a:lnTo>
                          <a:lnTo>
                            <a:pt x="2672" y="5473"/>
                          </a:lnTo>
                          <a:lnTo>
                            <a:pt x="2656" y="4001"/>
                          </a:lnTo>
                          <a:lnTo>
                            <a:pt x="2720" y="4001"/>
                          </a:lnTo>
                          <a:lnTo>
                            <a:pt x="2704" y="4609"/>
                          </a:lnTo>
                          <a:cubicBezTo>
                            <a:pt x="2704" y="4627"/>
                            <a:pt x="2690" y="4640"/>
                            <a:pt x="2673" y="4640"/>
                          </a:cubicBezTo>
                          <a:cubicBezTo>
                            <a:pt x="2655" y="4640"/>
                            <a:pt x="2641" y="4627"/>
                            <a:pt x="2640" y="4609"/>
                          </a:cubicBezTo>
                          <a:lnTo>
                            <a:pt x="2624" y="4049"/>
                          </a:lnTo>
                          <a:lnTo>
                            <a:pt x="2608" y="2513"/>
                          </a:lnTo>
                          <a:lnTo>
                            <a:pt x="2672" y="2513"/>
                          </a:lnTo>
                          <a:lnTo>
                            <a:pt x="2656" y="4337"/>
                          </a:lnTo>
                          <a:cubicBezTo>
                            <a:pt x="2656" y="4354"/>
                            <a:pt x="2642" y="4368"/>
                            <a:pt x="2625" y="4368"/>
                          </a:cubicBezTo>
                          <a:cubicBezTo>
                            <a:pt x="2607" y="4368"/>
                            <a:pt x="2593" y="4354"/>
                            <a:pt x="2592" y="4337"/>
                          </a:cubicBezTo>
                          <a:lnTo>
                            <a:pt x="2576" y="2849"/>
                          </a:lnTo>
                          <a:lnTo>
                            <a:pt x="2640" y="2849"/>
                          </a:lnTo>
                          <a:lnTo>
                            <a:pt x="2624" y="4561"/>
                          </a:lnTo>
                          <a:cubicBezTo>
                            <a:pt x="2624" y="4578"/>
                            <a:pt x="2610" y="4592"/>
                            <a:pt x="2593" y="4592"/>
                          </a:cubicBezTo>
                          <a:cubicBezTo>
                            <a:pt x="2575" y="4593"/>
                            <a:pt x="2561" y="4578"/>
                            <a:pt x="2560" y="4561"/>
                          </a:cubicBezTo>
                          <a:lnTo>
                            <a:pt x="2544" y="3457"/>
                          </a:lnTo>
                          <a:lnTo>
                            <a:pt x="2608" y="3457"/>
                          </a:lnTo>
                          <a:lnTo>
                            <a:pt x="2592" y="4385"/>
                          </a:lnTo>
                          <a:cubicBezTo>
                            <a:pt x="2592" y="4403"/>
                            <a:pt x="2578" y="4417"/>
                            <a:pt x="2560" y="4416"/>
                          </a:cubicBezTo>
                          <a:cubicBezTo>
                            <a:pt x="2543" y="4416"/>
                            <a:pt x="2529" y="4402"/>
                            <a:pt x="2528" y="4385"/>
                          </a:cubicBezTo>
                          <a:lnTo>
                            <a:pt x="2512" y="2369"/>
                          </a:lnTo>
                          <a:lnTo>
                            <a:pt x="2576" y="2369"/>
                          </a:lnTo>
                          <a:lnTo>
                            <a:pt x="2560" y="5505"/>
                          </a:lnTo>
                          <a:cubicBezTo>
                            <a:pt x="2560" y="5522"/>
                            <a:pt x="2546" y="5536"/>
                            <a:pt x="2529" y="5536"/>
                          </a:cubicBezTo>
                          <a:cubicBezTo>
                            <a:pt x="2511" y="5537"/>
                            <a:pt x="2497" y="5523"/>
                            <a:pt x="2496" y="5505"/>
                          </a:cubicBezTo>
                          <a:lnTo>
                            <a:pt x="2480" y="4545"/>
                          </a:lnTo>
                          <a:lnTo>
                            <a:pt x="2464" y="3073"/>
                          </a:lnTo>
                          <a:lnTo>
                            <a:pt x="2528" y="3073"/>
                          </a:lnTo>
                          <a:lnTo>
                            <a:pt x="2512" y="5857"/>
                          </a:lnTo>
                          <a:cubicBezTo>
                            <a:pt x="2512" y="5874"/>
                            <a:pt x="2498" y="5888"/>
                            <a:pt x="2481" y="5888"/>
                          </a:cubicBezTo>
                          <a:cubicBezTo>
                            <a:pt x="2463" y="5889"/>
                            <a:pt x="2449" y="5874"/>
                            <a:pt x="2448" y="5857"/>
                          </a:cubicBezTo>
                          <a:lnTo>
                            <a:pt x="2432" y="4385"/>
                          </a:lnTo>
                          <a:lnTo>
                            <a:pt x="2400" y="3105"/>
                          </a:lnTo>
                          <a:lnTo>
                            <a:pt x="2464" y="3105"/>
                          </a:lnTo>
                          <a:lnTo>
                            <a:pt x="2448" y="4881"/>
                          </a:lnTo>
                          <a:lnTo>
                            <a:pt x="2432" y="5777"/>
                          </a:lnTo>
                          <a:cubicBezTo>
                            <a:pt x="2432" y="5795"/>
                            <a:pt x="2418" y="5809"/>
                            <a:pt x="2400" y="5808"/>
                          </a:cubicBezTo>
                          <a:cubicBezTo>
                            <a:pt x="2383" y="5808"/>
                            <a:pt x="2369" y="5794"/>
                            <a:pt x="2368" y="5777"/>
                          </a:cubicBezTo>
                          <a:lnTo>
                            <a:pt x="2352" y="4161"/>
                          </a:lnTo>
                          <a:lnTo>
                            <a:pt x="2416" y="4161"/>
                          </a:lnTo>
                          <a:lnTo>
                            <a:pt x="2400" y="4673"/>
                          </a:lnTo>
                          <a:cubicBezTo>
                            <a:pt x="2400" y="4676"/>
                            <a:pt x="2400" y="4678"/>
                            <a:pt x="2400" y="4680"/>
                          </a:cubicBezTo>
                          <a:lnTo>
                            <a:pt x="2384" y="4744"/>
                          </a:lnTo>
                          <a:lnTo>
                            <a:pt x="2384" y="4738"/>
                          </a:lnTo>
                          <a:lnTo>
                            <a:pt x="2368" y="5138"/>
                          </a:lnTo>
                          <a:cubicBezTo>
                            <a:pt x="2368" y="5155"/>
                            <a:pt x="2353" y="5169"/>
                            <a:pt x="2336" y="5168"/>
                          </a:cubicBezTo>
                          <a:cubicBezTo>
                            <a:pt x="2319" y="5168"/>
                            <a:pt x="2305" y="5154"/>
                            <a:pt x="2304" y="5137"/>
                          </a:cubicBezTo>
                          <a:lnTo>
                            <a:pt x="2288" y="4385"/>
                          </a:lnTo>
                          <a:lnTo>
                            <a:pt x="2272" y="3329"/>
                          </a:lnTo>
                          <a:lnTo>
                            <a:pt x="2336" y="3329"/>
                          </a:lnTo>
                          <a:lnTo>
                            <a:pt x="2320" y="4577"/>
                          </a:lnTo>
                          <a:cubicBezTo>
                            <a:pt x="2320" y="4593"/>
                            <a:pt x="2308" y="4606"/>
                            <a:pt x="2292" y="4608"/>
                          </a:cubicBezTo>
                          <a:cubicBezTo>
                            <a:pt x="2276" y="4610"/>
                            <a:pt x="2261" y="4600"/>
                            <a:pt x="2257" y="4584"/>
                          </a:cubicBezTo>
                          <a:lnTo>
                            <a:pt x="2241" y="4520"/>
                          </a:lnTo>
                          <a:cubicBezTo>
                            <a:pt x="2241" y="4518"/>
                            <a:pt x="2241" y="4515"/>
                            <a:pt x="2240" y="4513"/>
                          </a:cubicBezTo>
                          <a:lnTo>
                            <a:pt x="2224" y="3313"/>
                          </a:lnTo>
                          <a:lnTo>
                            <a:pt x="2288" y="3313"/>
                          </a:lnTo>
                          <a:lnTo>
                            <a:pt x="2272" y="5089"/>
                          </a:lnTo>
                          <a:cubicBezTo>
                            <a:pt x="2272" y="5106"/>
                            <a:pt x="2258" y="5120"/>
                            <a:pt x="2241" y="5120"/>
                          </a:cubicBezTo>
                          <a:cubicBezTo>
                            <a:pt x="2223" y="5121"/>
                            <a:pt x="2209" y="5106"/>
                            <a:pt x="2208" y="5089"/>
                          </a:cubicBezTo>
                          <a:lnTo>
                            <a:pt x="2192" y="4033"/>
                          </a:lnTo>
                          <a:lnTo>
                            <a:pt x="2176" y="3025"/>
                          </a:lnTo>
                          <a:lnTo>
                            <a:pt x="2240" y="3025"/>
                          </a:lnTo>
                          <a:lnTo>
                            <a:pt x="2224" y="4369"/>
                          </a:lnTo>
                          <a:cubicBezTo>
                            <a:pt x="2224" y="4386"/>
                            <a:pt x="2210" y="4400"/>
                            <a:pt x="2192" y="4400"/>
                          </a:cubicBezTo>
                          <a:cubicBezTo>
                            <a:pt x="2175" y="4400"/>
                            <a:pt x="2161" y="4386"/>
                            <a:pt x="2160" y="4369"/>
                          </a:cubicBezTo>
                          <a:lnTo>
                            <a:pt x="2144" y="2913"/>
                          </a:lnTo>
                          <a:lnTo>
                            <a:pt x="2208" y="2915"/>
                          </a:lnTo>
                          <a:lnTo>
                            <a:pt x="2192" y="3089"/>
                          </a:lnTo>
                          <a:lnTo>
                            <a:pt x="2176" y="4929"/>
                          </a:lnTo>
                          <a:cubicBezTo>
                            <a:pt x="2176" y="4946"/>
                            <a:pt x="2162" y="4960"/>
                            <a:pt x="2144" y="4960"/>
                          </a:cubicBezTo>
                          <a:cubicBezTo>
                            <a:pt x="2127" y="4960"/>
                            <a:pt x="2113" y="4946"/>
                            <a:pt x="2112" y="4929"/>
                          </a:cubicBezTo>
                          <a:lnTo>
                            <a:pt x="2096" y="3329"/>
                          </a:lnTo>
                          <a:lnTo>
                            <a:pt x="2160" y="3330"/>
                          </a:lnTo>
                          <a:lnTo>
                            <a:pt x="2144" y="3794"/>
                          </a:lnTo>
                          <a:cubicBezTo>
                            <a:pt x="2144" y="3811"/>
                            <a:pt x="2130" y="3824"/>
                            <a:pt x="2113" y="3824"/>
                          </a:cubicBezTo>
                          <a:cubicBezTo>
                            <a:pt x="2095" y="3825"/>
                            <a:pt x="2081" y="3811"/>
                            <a:pt x="2080" y="3794"/>
                          </a:cubicBezTo>
                          <a:lnTo>
                            <a:pt x="2064" y="3378"/>
                          </a:lnTo>
                          <a:lnTo>
                            <a:pt x="2128" y="3377"/>
                          </a:lnTo>
                          <a:lnTo>
                            <a:pt x="2112" y="4929"/>
                          </a:lnTo>
                          <a:cubicBezTo>
                            <a:pt x="2112" y="4946"/>
                            <a:pt x="2099" y="4960"/>
                            <a:pt x="2082" y="4960"/>
                          </a:cubicBezTo>
                          <a:cubicBezTo>
                            <a:pt x="2064" y="4961"/>
                            <a:pt x="2050" y="4948"/>
                            <a:pt x="2049" y="4931"/>
                          </a:cubicBezTo>
                          <a:lnTo>
                            <a:pt x="2016" y="4513"/>
                          </a:lnTo>
                          <a:lnTo>
                            <a:pt x="2000" y="3185"/>
                          </a:lnTo>
                          <a:lnTo>
                            <a:pt x="2064" y="3185"/>
                          </a:lnTo>
                          <a:lnTo>
                            <a:pt x="2048" y="5058"/>
                          </a:lnTo>
                          <a:lnTo>
                            <a:pt x="2032" y="5474"/>
                          </a:lnTo>
                          <a:cubicBezTo>
                            <a:pt x="2032" y="5491"/>
                            <a:pt x="2018" y="5504"/>
                            <a:pt x="2001" y="5504"/>
                          </a:cubicBezTo>
                          <a:cubicBezTo>
                            <a:pt x="1983" y="5504"/>
                            <a:pt x="1969" y="5491"/>
                            <a:pt x="1968" y="5474"/>
                          </a:cubicBezTo>
                          <a:lnTo>
                            <a:pt x="1952" y="5090"/>
                          </a:lnTo>
                          <a:lnTo>
                            <a:pt x="2016" y="5090"/>
                          </a:lnTo>
                          <a:lnTo>
                            <a:pt x="2000" y="5522"/>
                          </a:lnTo>
                          <a:cubicBezTo>
                            <a:pt x="2000" y="5539"/>
                            <a:pt x="1985" y="5553"/>
                            <a:pt x="1968" y="5552"/>
                          </a:cubicBezTo>
                          <a:cubicBezTo>
                            <a:pt x="1951" y="5552"/>
                            <a:pt x="1937" y="5538"/>
                            <a:pt x="1936" y="5521"/>
                          </a:cubicBezTo>
                          <a:lnTo>
                            <a:pt x="1920" y="2785"/>
                          </a:lnTo>
                          <a:lnTo>
                            <a:pt x="1904" y="2129"/>
                          </a:lnTo>
                          <a:lnTo>
                            <a:pt x="1968" y="2129"/>
                          </a:lnTo>
                          <a:lnTo>
                            <a:pt x="1952" y="4642"/>
                          </a:lnTo>
                          <a:lnTo>
                            <a:pt x="1936" y="5074"/>
                          </a:lnTo>
                          <a:cubicBezTo>
                            <a:pt x="1936" y="5091"/>
                            <a:pt x="1921" y="5105"/>
                            <a:pt x="1904" y="5104"/>
                          </a:cubicBezTo>
                          <a:cubicBezTo>
                            <a:pt x="1887" y="5104"/>
                            <a:pt x="1873" y="5090"/>
                            <a:pt x="1872" y="5073"/>
                          </a:cubicBezTo>
                          <a:lnTo>
                            <a:pt x="1856" y="2689"/>
                          </a:lnTo>
                          <a:lnTo>
                            <a:pt x="1920" y="2689"/>
                          </a:lnTo>
                          <a:lnTo>
                            <a:pt x="1904" y="4433"/>
                          </a:lnTo>
                          <a:cubicBezTo>
                            <a:pt x="1904" y="4450"/>
                            <a:pt x="1890" y="4464"/>
                            <a:pt x="1873" y="4464"/>
                          </a:cubicBezTo>
                          <a:cubicBezTo>
                            <a:pt x="1855" y="4465"/>
                            <a:pt x="1841" y="4451"/>
                            <a:pt x="1840" y="4434"/>
                          </a:cubicBezTo>
                          <a:lnTo>
                            <a:pt x="1824" y="3937"/>
                          </a:lnTo>
                          <a:lnTo>
                            <a:pt x="1808" y="2593"/>
                          </a:lnTo>
                          <a:lnTo>
                            <a:pt x="1872" y="2593"/>
                          </a:lnTo>
                          <a:lnTo>
                            <a:pt x="1856" y="6673"/>
                          </a:lnTo>
                          <a:cubicBezTo>
                            <a:pt x="1856" y="6690"/>
                            <a:pt x="1842" y="6704"/>
                            <a:pt x="1825" y="6704"/>
                          </a:cubicBezTo>
                          <a:cubicBezTo>
                            <a:pt x="1807" y="6704"/>
                            <a:pt x="1793" y="6690"/>
                            <a:pt x="1792" y="6673"/>
                          </a:cubicBezTo>
                          <a:lnTo>
                            <a:pt x="1776" y="4049"/>
                          </a:lnTo>
                          <a:lnTo>
                            <a:pt x="1840" y="4050"/>
                          </a:lnTo>
                          <a:lnTo>
                            <a:pt x="1824" y="4338"/>
                          </a:lnTo>
                          <a:lnTo>
                            <a:pt x="1808" y="4658"/>
                          </a:lnTo>
                          <a:lnTo>
                            <a:pt x="1792" y="4962"/>
                          </a:lnTo>
                          <a:cubicBezTo>
                            <a:pt x="1792" y="4979"/>
                            <a:pt x="1777" y="4993"/>
                            <a:pt x="1760" y="4992"/>
                          </a:cubicBezTo>
                          <a:cubicBezTo>
                            <a:pt x="1742" y="4992"/>
                            <a:pt x="1729" y="4978"/>
                            <a:pt x="1728" y="4961"/>
                          </a:cubicBezTo>
                          <a:lnTo>
                            <a:pt x="1712" y="2833"/>
                          </a:lnTo>
                          <a:lnTo>
                            <a:pt x="1776" y="2833"/>
                          </a:lnTo>
                          <a:lnTo>
                            <a:pt x="1760" y="4817"/>
                          </a:lnTo>
                          <a:lnTo>
                            <a:pt x="1744" y="5873"/>
                          </a:lnTo>
                          <a:cubicBezTo>
                            <a:pt x="1744" y="5890"/>
                            <a:pt x="1730" y="5904"/>
                            <a:pt x="1713" y="5904"/>
                          </a:cubicBezTo>
                          <a:cubicBezTo>
                            <a:pt x="1695" y="5905"/>
                            <a:pt x="1681" y="5891"/>
                            <a:pt x="1680" y="5873"/>
                          </a:cubicBezTo>
                          <a:lnTo>
                            <a:pt x="1664" y="5057"/>
                          </a:lnTo>
                          <a:lnTo>
                            <a:pt x="1728" y="5058"/>
                          </a:lnTo>
                          <a:lnTo>
                            <a:pt x="1712" y="5362"/>
                          </a:lnTo>
                          <a:cubicBezTo>
                            <a:pt x="1712" y="5379"/>
                            <a:pt x="1697" y="5393"/>
                            <a:pt x="1680" y="5392"/>
                          </a:cubicBezTo>
                          <a:cubicBezTo>
                            <a:pt x="1663" y="5392"/>
                            <a:pt x="1649" y="5379"/>
                            <a:pt x="1648" y="5362"/>
                          </a:cubicBezTo>
                          <a:lnTo>
                            <a:pt x="1616" y="4498"/>
                          </a:lnTo>
                          <a:lnTo>
                            <a:pt x="1680" y="4497"/>
                          </a:lnTo>
                          <a:lnTo>
                            <a:pt x="1664" y="5121"/>
                          </a:lnTo>
                          <a:cubicBezTo>
                            <a:pt x="1664" y="5139"/>
                            <a:pt x="1650" y="5153"/>
                            <a:pt x="1632" y="5152"/>
                          </a:cubicBezTo>
                          <a:cubicBezTo>
                            <a:pt x="1615" y="5152"/>
                            <a:pt x="1601" y="5138"/>
                            <a:pt x="1600" y="5121"/>
                          </a:cubicBezTo>
                          <a:lnTo>
                            <a:pt x="1585" y="3698"/>
                          </a:lnTo>
                          <a:lnTo>
                            <a:pt x="1569" y="3346"/>
                          </a:lnTo>
                          <a:lnTo>
                            <a:pt x="1632" y="3345"/>
                          </a:lnTo>
                          <a:lnTo>
                            <a:pt x="1616" y="5041"/>
                          </a:lnTo>
                          <a:cubicBezTo>
                            <a:pt x="1616" y="5058"/>
                            <a:pt x="1602" y="5072"/>
                            <a:pt x="1584" y="5072"/>
                          </a:cubicBezTo>
                          <a:cubicBezTo>
                            <a:pt x="1567" y="5072"/>
                            <a:pt x="1553" y="5058"/>
                            <a:pt x="1552" y="5041"/>
                          </a:cubicBezTo>
                          <a:lnTo>
                            <a:pt x="1536" y="3601"/>
                          </a:lnTo>
                          <a:lnTo>
                            <a:pt x="1600" y="3601"/>
                          </a:lnTo>
                          <a:lnTo>
                            <a:pt x="1584" y="5201"/>
                          </a:lnTo>
                          <a:cubicBezTo>
                            <a:pt x="1584" y="5218"/>
                            <a:pt x="1570" y="5232"/>
                            <a:pt x="1552" y="5232"/>
                          </a:cubicBezTo>
                          <a:cubicBezTo>
                            <a:pt x="1535" y="5232"/>
                            <a:pt x="1521" y="5218"/>
                            <a:pt x="1520" y="5201"/>
                          </a:cubicBezTo>
                          <a:lnTo>
                            <a:pt x="1504" y="2737"/>
                          </a:lnTo>
                          <a:lnTo>
                            <a:pt x="1488" y="33"/>
                          </a:lnTo>
                          <a:lnTo>
                            <a:pt x="1552" y="33"/>
                          </a:lnTo>
                          <a:lnTo>
                            <a:pt x="1536" y="4721"/>
                          </a:lnTo>
                          <a:cubicBezTo>
                            <a:pt x="1536" y="4738"/>
                            <a:pt x="1522" y="4752"/>
                            <a:pt x="1505" y="4752"/>
                          </a:cubicBezTo>
                          <a:cubicBezTo>
                            <a:pt x="1487" y="4753"/>
                            <a:pt x="1473" y="4738"/>
                            <a:pt x="1472" y="4721"/>
                          </a:cubicBezTo>
                          <a:lnTo>
                            <a:pt x="1457" y="3602"/>
                          </a:lnTo>
                          <a:lnTo>
                            <a:pt x="1441" y="3282"/>
                          </a:lnTo>
                          <a:lnTo>
                            <a:pt x="1504" y="3282"/>
                          </a:lnTo>
                          <a:lnTo>
                            <a:pt x="1488" y="3570"/>
                          </a:lnTo>
                          <a:cubicBezTo>
                            <a:pt x="1487" y="3587"/>
                            <a:pt x="1473" y="3601"/>
                            <a:pt x="1456" y="3600"/>
                          </a:cubicBezTo>
                          <a:cubicBezTo>
                            <a:pt x="1439" y="3600"/>
                            <a:pt x="1425" y="3586"/>
                            <a:pt x="1424" y="3569"/>
                          </a:cubicBezTo>
                          <a:lnTo>
                            <a:pt x="1408" y="2593"/>
                          </a:lnTo>
                          <a:lnTo>
                            <a:pt x="1472" y="2593"/>
                          </a:lnTo>
                          <a:lnTo>
                            <a:pt x="1456" y="3681"/>
                          </a:lnTo>
                          <a:cubicBezTo>
                            <a:pt x="1456" y="3698"/>
                            <a:pt x="1442" y="3713"/>
                            <a:pt x="1424" y="3712"/>
                          </a:cubicBezTo>
                          <a:cubicBezTo>
                            <a:pt x="1407" y="3712"/>
                            <a:pt x="1393" y="3698"/>
                            <a:pt x="1392" y="3681"/>
                          </a:cubicBezTo>
                          <a:lnTo>
                            <a:pt x="1376" y="2193"/>
                          </a:lnTo>
                          <a:lnTo>
                            <a:pt x="1440" y="2193"/>
                          </a:lnTo>
                          <a:lnTo>
                            <a:pt x="1424" y="5153"/>
                          </a:lnTo>
                          <a:cubicBezTo>
                            <a:pt x="1424" y="5170"/>
                            <a:pt x="1410" y="5184"/>
                            <a:pt x="1393" y="5184"/>
                          </a:cubicBezTo>
                          <a:cubicBezTo>
                            <a:pt x="1375" y="5184"/>
                            <a:pt x="1361" y="5170"/>
                            <a:pt x="1360" y="5153"/>
                          </a:cubicBezTo>
                          <a:lnTo>
                            <a:pt x="1344" y="3121"/>
                          </a:lnTo>
                          <a:lnTo>
                            <a:pt x="1408" y="3121"/>
                          </a:lnTo>
                          <a:lnTo>
                            <a:pt x="1392" y="4961"/>
                          </a:lnTo>
                          <a:cubicBezTo>
                            <a:pt x="1392" y="4978"/>
                            <a:pt x="1378" y="4992"/>
                            <a:pt x="1361" y="4992"/>
                          </a:cubicBezTo>
                          <a:cubicBezTo>
                            <a:pt x="1343" y="4993"/>
                            <a:pt x="1329" y="4978"/>
                            <a:pt x="1328" y="4961"/>
                          </a:cubicBezTo>
                          <a:lnTo>
                            <a:pt x="1312" y="3825"/>
                          </a:lnTo>
                          <a:lnTo>
                            <a:pt x="1376" y="3825"/>
                          </a:lnTo>
                          <a:lnTo>
                            <a:pt x="1360" y="4513"/>
                          </a:lnTo>
                          <a:cubicBezTo>
                            <a:pt x="1360" y="4530"/>
                            <a:pt x="1347" y="4543"/>
                            <a:pt x="1330" y="4544"/>
                          </a:cubicBezTo>
                          <a:cubicBezTo>
                            <a:pt x="1314" y="4545"/>
                            <a:pt x="1299" y="4533"/>
                            <a:pt x="1297" y="4517"/>
                          </a:cubicBezTo>
                          <a:lnTo>
                            <a:pt x="1281" y="4405"/>
                          </a:lnTo>
                          <a:lnTo>
                            <a:pt x="1344" y="4401"/>
                          </a:lnTo>
                          <a:lnTo>
                            <a:pt x="1328" y="6385"/>
                          </a:lnTo>
                          <a:cubicBezTo>
                            <a:pt x="1328" y="6402"/>
                            <a:pt x="1314" y="6416"/>
                            <a:pt x="1297" y="6416"/>
                          </a:cubicBezTo>
                          <a:cubicBezTo>
                            <a:pt x="1279" y="6417"/>
                            <a:pt x="1265" y="6402"/>
                            <a:pt x="1264" y="6385"/>
                          </a:cubicBezTo>
                          <a:lnTo>
                            <a:pt x="1248" y="5281"/>
                          </a:lnTo>
                          <a:lnTo>
                            <a:pt x="1216" y="3905"/>
                          </a:lnTo>
                          <a:lnTo>
                            <a:pt x="1280" y="3905"/>
                          </a:lnTo>
                          <a:lnTo>
                            <a:pt x="1264" y="5521"/>
                          </a:lnTo>
                          <a:cubicBezTo>
                            <a:pt x="1264" y="5538"/>
                            <a:pt x="1250" y="5552"/>
                            <a:pt x="1232" y="5552"/>
                          </a:cubicBezTo>
                          <a:cubicBezTo>
                            <a:pt x="1215" y="5552"/>
                            <a:pt x="1201" y="5538"/>
                            <a:pt x="1200" y="5521"/>
                          </a:cubicBezTo>
                          <a:lnTo>
                            <a:pt x="1185" y="3218"/>
                          </a:lnTo>
                          <a:lnTo>
                            <a:pt x="1169" y="2866"/>
                          </a:lnTo>
                          <a:lnTo>
                            <a:pt x="1232" y="2865"/>
                          </a:lnTo>
                          <a:lnTo>
                            <a:pt x="1216" y="4913"/>
                          </a:lnTo>
                          <a:cubicBezTo>
                            <a:pt x="1216" y="4930"/>
                            <a:pt x="1203" y="4944"/>
                            <a:pt x="1185" y="4944"/>
                          </a:cubicBezTo>
                          <a:cubicBezTo>
                            <a:pt x="1168" y="4945"/>
                            <a:pt x="1154" y="4932"/>
                            <a:pt x="1153" y="4914"/>
                          </a:cubicBezTo>
                          <a:lnTo>
                            <a:pt x="1137" y="4642"/>
                          </a:lnTo>
                          <a:lnTo>
                            <a:pt x="1120" y="4385"/>
                          </a:lnTo>
                          <a:lnTo>
                            <a:pt x="1104" y="3009"/>
                          </a:lnTo>
                          <a:lnTo>
                            <a:pt x="1168" y="3009"/>
                          </a:lnTo>
                          <a:lnTo>
                            <a:pt x="1152" y="5364"/>
                          </a:lnTo>
                          <a:lnTo>
                            <a:pt x="1136" y="5508"/>
                          </a:lnTo>
                          <a:cubicBezTo>
                            <a:pt x="1134" y="5524"/>
                            <a:pt x="1121" y="5537"/>
                            <a:pt x="1104" y="5536"/>
                          </a:cubicBezTo>
                          <a:cubicBezTo>
                            <a:pt x="1088" y="5536"/>
                            <a:pt x="1074" y="5524"/>
                            <a:pt x="1073" y="5507"/>
                          </a:cubicBezTo>
                          <a:lnTo>
                            <a:pt x="1056" y="5313"/>
                          </a:lnTo>
                          <a:lnTo>
                            <a:pt x="1040" y="3761"/>
                          </a:lnTo>
                          <a:lnTo>
                            <a:pt x="1104" y="3761"/>
                          </a:lnTo>
                          <a:lnTo>
                            <a:pt x="1088" y="5121"/>
                          </a:lnTo>
                          <a:cubicBezTo>
                            <a:pt x="1088" y="5138"/>
                            <a:pt x="1074" y="5152"/>
                            <a:pt x="1057" y="5152"/>
                          </a:cubicBezTo>
                          <a:cubicBezTo>
                            <a:pt x="1039" y="5153"/>
                            <a:pt x="1025" y="5139"/>
                            <a:pt x="1024" y="5121"/>
                          </a:cubicBezTo>
                          <a:lnTo>
                            <a:pt x="1008" y="4321"/>
                          </a:lnTo>
                          <a:lnTo>
                            <a:pt x="1072" y="4321"/>
                          </a:lnTo>
                          <a:lnTo>
                            <a:pt x="1056" y="5361"/>
                          </a:lnTo>
                          <a:cubicBezTo>
                            <a:pt x="1056" y="5378"/>
                            <a:pt x="1042" y="5393"/>
                            <a:pt x="1024" y="5392"/>
                          </a:cubicBezTo>
                          <a:cubicBezTo>
                            <a:pt x="1007" y="5392"/>
                            <a:pt x="993" y="5378"/>
                            <a:pt x="992" y="5361"/>
                          </a:cubicBezTo>
                          <a:lnTo>
                            <a:pt x="976" y="3937"/>
                          </a:lnTo>
                          <a:lnTo>
                            <a:pt x="960" y="3169"/>
                          </a:lnTo>
                          <a:lnTo>
                            <a:pt x="1024" y="3170"/>
                          </a:lnTo>
                          <a:lnTo>
                            <a:pt x="1008" y="3457"/>
                          </a:lnTo>
                          <a:lnTo>
                            <a:pt x="992" y="4225"/>
                          </a:lnTo>
                          <a:cubicBezTo>
                            <a:pt x="992" y="4242"/>
                            <a:pt x="978" y="4256"/>
                            <a:pt x="961" y="4256"/>
                          </a:cubicBezTo>
                          <a:cubicBezTo>
                            <a:pt x="944" y="4257"/>
                            <a:pt x="930" y="4244"/>
                            <a:pt x="929" y="4227"/>
                          </a:cubicBezTo>
                          <a:lnTo>
                            <a:pt x="913" y="4019"/>
                          </a:lnTo>
                          <a:lnTo>
                            <a:pt x="976" y="4017"/>
                          </a:lnTo>
                          <a:lnTo>
                            <a:pt x="960" y="4753"/>
                          </a:lnTo>
                          <a:cubicBezTo>
                            <a:pt x="960" y="4771"/>
                            <a:pt x="946" y="4784"/>
                            <a:pt x="928" y="4784"/>
                          </a:cubicBezTo>
                          <a:cubicBezTo>
                            <a:pt x="911" y="4784"/>
                            <a:pt x="897" y="4771"/>
                            <a:pt x="896" y="4753"/>
                          </a:cubicBezTo>
                          <a:lnTo>
                            <a:pt x="880" y="3953"/>
                          </a:lnTo>
                          <a:lnTo>
                            <a:pt x="944" y="3953"/>
                          </a:lnTo>
                          <a:lnTo>
                            <a:pt x="928" y="5249"/>
                          </a:lnTo>
                          <a:cubicBezTo>
                            <a:pt x="928" y="5266"/>
                            <a:pt x="914" y="5280"/>
                            <a:pt x="896" y="5280"/>
                          </a:cubicBezTo>
                          <a:cubicBezTo>
                            <a:pt x="879" y="5280"/>
                            <a:pt x="865" y="5266"/>
                            <a:pt x="864" y="5249"/>
                          </a:cubicBezTo>
                          <a:lnTo>
                            <a:pt x="848" y="3969"/>
                          </a:lnTo>
                          <a:lnTo>
                            <a:pt x="816" y="1521"/>
                          </a:lnTo>
                          <a:lnTo>
                            <a:pt x="880" y="1521"/>
                          </a:lnTo>
                          <a:lnTo>
                            <a:pt x="864" y="4513"/>
                          </a:lnTo>
                          <a:lnTo>
                            <a:pt x="848" y="7249"/>
                          </a:lnTo>
                          <a:cubicBezTo>
                            <a:pt x="848" y="7266"/>
                            <a:pt x="834" y="7280"/>
                            <a:pt x="817" y="7280"/>
                          </a:cubicBezTo>
                          <a:cubicBezTo>
                            <a:pt x="799" y="7281"/>
                            <a:pt x="785" y="7266"/>
                            <a:pt x="784" y="7249"/>
                          </a:cubicBezTo>
                          <a:lnTo>
                            <a:pt x="768" y="5857"/>
                          </a:lnTo>
                          <a:lnTo>
                            <a:pt x="753" y="4339"/>
                          </a:lnTo>
                          <a:lnTo>
                            <a:pt x="736" y="4161"/>
                          </a:lnTo>
                          <a:lnTo>
                            <a:pt x="720" y="2673"/>
                          </a:lnTo>
                          <a:lnTo>
                            <a:pt x="784" y="2673"/>
                          </a:lnTo>
                          <a:lnTo>
                            <a:pt x="768" y="4097"/>
                          </a:lnTo>
                          <a:cubicBezTo>
                            <a:pt x="768" y="4114"/>
                            <a:pt x="754" y="4128"/>
                            <a:pt x="737" y="4128"/>
                          </a:cubicBezTo>
                          <a:cubicBezTo>
                            <a:pt x="719" y="4129"/>
                            <a:pt x="705" y="4115"/>
                            <a:pt x="704" y="4097"/>
                          </a:cubicBezTo>
                          <a:lnTo>
                            <a:pt x="688" y="3537"/>
                          </a:lnTo>
                          <a:lnTo>
                            <a:pt x="752" y="3538"/>
                          </a:lnTo>
                          <a:lnTo>
                            <a:pt x="736" y="4020"/>
                          </a:lnTo>
                          <a:lnTo>
                            <a:pt x="720" y="4180"/>
                          </a:lnTo>
                          <a:cubicBezTo>
                            <a:pt x="719" y="4197"/>
                            <a:pt x="704" y="4209"/>
                            <a:pt x="687" y="4208"/>
                          </a:cubicBezTo>
                          <a:cubicBezTo>
                            <a:pt x="670" y="4208"/>
                            <a:pt x="657" y="4194"/>
                            <a:pt x="656" y="4177"/>
                          </a:cubicBezTo>
                          <a:lnTo>
                            <a:pt x="640" y="2705"/>
                          </a:lnTo>
                          <a:lnTo>
                            <a:pt x="704" y="2705"/>
                          </a:lnTo>
                          <a:lnTo>
                            <a:pt x="688" y="3809"/>
                          </a:lnTo>
                          <a:cubicBezTo>
                            <a:pt x="688" y="3826"/>
                            <a:pt x="675" y="3840"/>
                            <a:pt x="657" y="3840"/>
                          </a:cubicBezTo>
                          <a:cubicBezTo>
                            <a:pt x="640" y="3841"/>
                            <a:pt x="626" y="3828"/>
                            <a:pt x="625" y="3811"/>
                          </a:cubicBezTo>
                          <a:lnTo>
                            <a:pt x="609" y="3588"/>
                          </a:lnTo>
                          <a:lnTo>
                            <a:pt x="593" y="3428"/>
                          </a:lnTo>
                          <a:lnTo>
                            <a:pt x="656" y="3426"/>
                          </a:lnTo>
                          <a:lnTo>
                            <a:pt x="640" y="3730"/>
                          </a:lnTo>
                          <a:lnTo>
                            <a:pt x="624" y="4082"/>
                          </a:lnTo>
                          <a:cubicBezTo>
                            <a:pt x="624" y="4099"/>
                            <a:pt x="609" y="4113"/>
                            <a:pt x="592" y="4112"/>
                          </a:cubicBezTo>
                          <a:cubicBezTo>
                            <a:pt x="575" y="4112"/>
                            <a:pt x="561" y="4099"/>
                            <a:pt x="560" y="4081"/>
                          </a:cubicBezTo>
                          <a:lnTo>
                            <a:pt x="544" y="3457"/>
                          </a:lnTo>
                          <a:lnTo>
                            <a:pt x="608" y="3457"/>
                          </a:lnTo>
                          <a:lnTo>
                            <a:pt x="592" y="4305"/>
                          </a:lnTo>
                          <a:lnTo>
                            <a:pt x="576" y="5810"/>
                          </a:lnTo>
                          <a:lnTo>
                            <a:pt x="560" y="6082"/>
                          </a:lnTo>
                          <a:cubicBezTo>
                            <a:pt x="559" y="6100"/>
                            <a:pt x="545" y="6113"/>
                            <a:pt x="528" y="6112"/>
                          </a:cubicBezTo>
                          <a:cubicBezTo>
                            <a:pt x="511" y="6112"/>
                            <a:pt x="497" y="6098"/>
                            <a:pt x="496" y="6081"/>
                          </a:cubicBezTo>
                          <a:lnTo>
                            <a:pt x="480" y="4801"/>
                          </a:lnTo>
                          <a:lnTo>
                            <a:pt x="464" y="3665"/>
                          </a:lnTo>
                          <a:lnTo>
                            <a:pt x="528" y="3665"/>
                          </a:lnTo>
                          <a:lnTo>
                            <a:pt x="512" y="4865"/>
                          </a:lnTo>
                          <a:cubicBezTo>
                            <a:pt x="512" y="4882"/>
                            <a:pt x="498" y="4896"/>
                            <a:pt x="481" y="4896"/>
                          </a:cubicBezTo>
                          <a:cubicBezTo>
                            <a:pt x="463" y="4897"/>
                            <a:pt x="449" y="4883"/>
                            <a:pt x="448" y="4865"/>
                          </a:cubicBezTo>
                          <a:lnTo>
                            <a:pt x="416" y="3185"/>
                          </a:lnTo>
                          <a:lnTo>
                            <a:pt x="480" y="3185"/>
                          </a:lnTo>
                          <a:lnTo>
                            <a:pt x="464" y="5377"/>
                          </a:lnTo>
                          <a:cubicBezTo>
                            <a:pt x="464" y="5394"/>
                            <a:pt x="450" y="5408"/>
                            <a:pt x="432" y="5408"/>
                          </a:cubicBezTo>
                          <a:cubicBezTo>
                            <a:pt x="415" y="5408"/>
                            <a:pt x="401" y="5394"/>
                            <a:pt x="400" y="5377"/>
                          </a:cubicBezTo>
                          <a:lnTo>
                            <a:pt x="384" y="2289"/>
                          </a:lnTo>
                          <a:lnTo>
                            <a:pt x="448" y="2289"/>
                          </a:lnTo>
                          <a:lnTo>
                            <a:pt x="432" y="3618"/>
                          </a:lnTo>
                          <a:lnTo>
                            <a:pt x="416" y="4001"/>
                          </a:lnTo>
                          <a:lnTo>
                            <a:pt x="400" y="5313"/>
                          </a:lnTo>
                          <a:cubicBezTo>
                            <a:pt x="400" y="5330"/>
                            <a:pt x="386" y="5344"/>
                            <a:pt x="368" y="5344"/>
                          </a:cubicBezTo>
                          <a:cubicBezTo>
                            <a:pt x="351" y="5344"/>
                            <a:pt x="337" y="5330"/>
                            <a:pt x="336" y="5313"/>
                          </a:cubicBezTo>
                          <a:lnTo>
                            <a:pt x="320" y="3953"/>
                          </a:lnTo>
                          <a:lnTo>
                            <a:pt x="383" y="3963"/>
                          </a:lnTo>
                          <a:lnTo>
                            <a:pt x="367" y="4011"/>
                          </a:lnTo>
                          <a:cubicBezTo>
                            <a:pt x="362" y="4025"/>
                            <a:pt x="349" y="4034"/>
                            <a:pt x="334" y="4032"/>
                          </a:cubicBezTo>
                          <a:cubicBezTo>
                            <a:pt x="319" y="4031"/>
                            <a:pt x="307" y="4020"/>
                            <a:pt x="305" y="4006"/>
                          </a:cubicBezTo>
                          <a:lnTo>
                            <a:pt x="289" y="3910"/>
                          </a:lnTo>
                          <a:lnTo>
                            <a:pt x="290" y="3915"/>
                          </a:lnTo>
                          <a:lnTo>
                            <a:pt x="274" y="3867"/>
                          </a:lnTo>
                          <a:lnTo>
                            <a:pt x="336" y="3859"/>
                          </a:lnTo>
                          <a:lnTo>
                            <a:pt x="320" y="4054"/>
                          </a:lnTo>
                          <a:lnTo>
                            <a:pt x="304" y="4145"/>
                          </a:lnTo>
                          <a:lnTo>
                            <a:pt x="288" y="4753"/>
                          </a:lnTo>
                          <a:cubicBezTo>
                            <a:pt x="288" y="4771"/>
                            <a:pt x="274" y="4785"/>
                            <a:pt x="256" y="4784"/>
                          </a:cubicBezTo>
                          <a:cubicBezTo>
                            <a:pt x="239" y="4784"/>
                            <a:pt x="225" y="4770"/>
                            <a:pt x="224" y="4753"/>
                          </a:cubicBezTo>
                          <a:lnTo>
                            <a:pt x="208" y="2945"/>
                          </a:lnTo>
                          <a:lnTo>
                            <a:pt x="272" y="2951"/>
                          </a:lnTo>
                          <a:lnTo>
                            <a:pt x="256" y="3031"/>
                          </a:lnTo>
                          <a:lnTo>
                            <a:pt x="256" y="3025"/>
                          </a:lnTo>
                          <a:lnTo>
                            <a:pt x="240" y="4897"/>
                          </a:lnTo>
                          <a:cubicBezTo>
                            <a:pt x="240" y="4914"/>
                            <a:pt x="226" y="4928"/>
                            <a:pt x="209" y="4928"/>
                          </a:cubicBezTo>
                          <a:cubicBezTo>
                            <a:pt x="191" y="4929"/>
                            <a:pt x="177" y="4915"/>
                            <a:pt x="176" y="4897"/>
                          </a:cubicBezTo>
                          <a:lnTo>
                            <a:pt x="160" y="4209"/>
                          </a:lnTo>
                          <a:lnTo>
                            <a:pt x="164" y="4223"/>
                          </a:lnTo>
                          <a:lnTo>
                            <a:pt x="148" y="4191"/>
                          </a:lnTo>
                          <a:lnTo>
                            <a:pt x="208" y="4178"/>
                          </a:lnTo>
                          <a:lnTo>
                            <a:pt x="192" y="4450"/>
                          </a:lnTo>
                          <a:cubicBezTo>
                            <a:pt x="191" y="4468"/>
                            <a:pt x="177" y="4481"/>
                            <a:pt x="160" y="4480"/>
                          </a:cubicBezTo>
                          <a:cubicBezTo>
                            <a:pt x="143" y="4480"/>
                            <a:pt x="129" y="4466"/>
                            <a:pt x="128" y="4449"/>
                          </a:cubicBezTo>
                          <a:lnTo>
                            <a:pt x="112" y="3617"/>
                          </a:lnTo>
                          <a:lnTo>
                            <a:pt x="176" y="3617"/>
                          </a:lnTo>
                          <a:lnTo>
                            <a:pt x="160" y="5649"/>
                          </a:lnTo>
                          <a:cubicBezTo>
                            <a:pt x="160" y="5666"/>
                            <a:pt x="146" y="5680"/>
                            <a:pt x="128" y="5680"/>
                          </a:cubicBezTo>
                          <a:cubicBezTo>
                            <a:pt x="111" y="5680"/>
                            <a:pt x="97" y="5666"/>
                            <a:pt x="96" y="5649"/>
                          </a:cubicBezTo>
                          <a:lnTo>
                            <a:pt x="80" y="3137"/>
                          </a:lnTo>
                          <a:lnTo>
                            <a:pt x="144" y="3137"/>
                          </a:lnTo>
                          <a:lnTo>
                            <a:pt x="128" y="4753"/>
                          </a:lnTo>
                          <a:cubicBezTo>
                            <a:pt x="128" y="4770"/>
                            <a:pt x="114" y="4784"/>
                            <a:pt x="96" y="4784"/>
                          </a:cubicBezTo>
                          <a:cubicBezTo>
                            <a:pt x="79" y="4784"/>
                            <a:pt x="65" y="4770"/>
                            <a:pt x="64" y="4753"/>
                          </a:cubicBezTo>
                          <a:lnTo>
                            <a:pt x="48" y="2625"/>
                          </a:lnTo>
                          <a:lnTo>
                            <a:pt x="112" y="2627"/>
                          </a:lnTo>
                          <a:lnTo>
                            <a:pt x="80" y="2993"/>
                          </a:lnTo>
                          <a:lnTo>
                            <a:pt x="64" y="3825"/>
                          </a:lnTo>
                          <a:cubicBezTo>
                            <a:pt x="64" y="3843"/>
                            <a:pt x="50" y="3857"/>
                            <a:pt x="32" y="3856"/>
                          </a:cubicBezTo>
                          <a:cubicBezTo>
                            <a:pt x="14" y="3856"/>
                            <a:pt x="0" y="3842"/>
                            <a:pt x="0" y="3824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9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-2819397" y="1941513"/>
                      <a:ext cx="323850" cy="684213"/>
                    </a:xfrm>
                    <a:custGeom>
                      <a:avLst/>
                      <a:gdLst>
                        <a:gd name="T0" fmla="*/ 97 w 3393"/>
                        <a:gd name="T1" fmla="*/ 3662 h 7184"/>
                        <a:gd name="T2" fmla="*/ 256 w 3393"/>
                        <a:gd name="T3" fmla="*/ 3054 h 7184"/>
                        <a:gd name="T4" fmla="*/ 320 w 3393"/>
                        <a:gd name="T5" fmla="*/ 3103 h 7184"/>
                        <a:gd name="T6" fmla="*/ 480 w 3393"/>
                        <a:gd name="T7" fmla="*/ 2128 h 7184"/>
                        <a:gd name="T8" fmla="*/ 592 w 3393"/>
                        <a:gd name="T9" fmla="*/ 5578 h 7184"/>
                        <a:gd name="T10" fmla="*/ 624 w 3393"/>
                        <a:gd name="T11" fmla="*/ 4544 h 7184"/>
                        <a:gd name="T12" fmla="*/ 768 w 3393"/>
                        <a:gd name="T13" fmla="*/ 2464 h 7184"/>
                        <a:gd name="T14" fmla="*/ 928 w 3393"/>
                        <a:gd name="T15" fmla="*/ 6112 h 7184"/>
                        <a:gd name="T16" fmla="*/ 977 w 3393"/>
                        <a:gd name="T17" fmla="*/ 4204 h 7184"/>
                        <a:gd name="T18" fmla="*/ 1120 w 3393"/>
                        <a:gd name="T19" fmla="*/ 1808 h 7184"/>
                        <a:gd name="T20" fmla="*/ 1265 w 3393"/>
                        <a:gd name="T21" fmla="*/ 3344 h 7184"/>
                        <a:gd name="T22" fmla="*/ 1408 w 3393"/>
                        <a:gd name="T23" fmla="*/ 3631 h 7184"/>
                        <a:gd name="T24" fmla="*/ 1472 w 3393"/>
                        <a:gd name="T25" fmla="*/ 5408 h 7184"/>
                        <a:gd name="T26" fmla="*/ 1584 w 3393"/>
                        <a:gd name="T27" fmla="*/ 3488 h 7184"/>
                        <a:gd name="T28" fmla="*/ 1743 w 3393"/>
                        <a:gd name="T29" fmla="*/ 3350 h 7184"/>
                        <a:gd name="T30" fmla="*/ 1856 w 3393"/>
                        <a:gd name="T31" fmla="*/ 4511 h 7184"/>
                        <a:gd name="T32" fmla="*/ 1937 w 3393"/>
                        <a:gd name="T33" fmla="*/ 3456 h 7184"/>
                        <a:gd name="T34" fmla="*/ 2000 w 3393"/>
                        <a:gd name="T35" fmla="*/ 5040 h 7184"/>
                        <a:gd name="T36" fmla="*/ 2097 w 3393"/>
                        <a:gd name="T37" fmla="*/ 3210 h 7184"/>
                        <a:gd name="T38" fmla="*/ 2239 w 3393"/>
                        <a:gd name="T39" fmla="*/ 3521 h 7184"/>
                        <a:gd name="T40" fmla="*/ 2320 w 3393"/>
                        <a:gd name="T41" fmla="*/ 5456 h 7184"/>
                        <a:gd name="T42" fmla="*/ 2464 w 3393"/>
                        <a:gd name="T43" fmla="*/ 3232 h 7184"/>
                        <a:gd name="T44" fmla="*/ 2592 w 3393"/>
                        <a:gd name="T45" fmla="*/ 4895 h 7184"/>
                        <a:gd name="T46" fmla="*/ 2657 w 3393"/>
                        <a:gd name="T47" fmla="*/ 2672 h 7184"/>
                        <a:gd name="T48" fmla="*/ 2736 w 3393"/>
                        <a:gd name="T49" fmla="*/ 2896 h 7184"/>
                        <a:gd name="T50" fmla="*/ 2896 w 3393"/>
                        <a:gd name="T51" fmla="*/ 3936 h 7184"/>
                        <a:gd name="T52" fmla="*/ 3008 w 3393"/>
                        <a:gd name="T53" fmla="*/ 4334 h 7184"/>
                        <a:gd name="T54" fmla="*/ 3088 w 3393"/>
                        <a:gd name="T55" fmla="*/ 4541 h 7184"/>
                        <a:gd name="T56" fmla="*/ 3229 w 3393"/>
                        <a:gd name="T57" fmla="*/ 4034 h 7184"/>
                        <a:gd name="T58" fmla="*/ 3268 w 3393"/>
                        <a:gd name="T59" fmla="*/ 3186 h 7184"/>
                        <a:gd name="T60" fmla="*/ 3280 w 3393"/>
                        <a:gd name="T61" fmla="*/ 3169 h 7184"/>
                        <a:gd name="T62" fmla="*/ 3248 w 3393"/>
                        <a:gd name="T63" fmla="*/ 4081 h 7184"/>
                        <a:gd name="T64" fmla="*/ 3104 w 3393"/>
                        <a:gd name="T65" fmla="*/ 5232 h 7184"/>
                        <a:gd name="T66" fmla="*/ 3024 w 3393"/>
                        <a:gd name="T67" fmla="*/ 3874 h 7184"/>
                        <a:gd name="T68" fmla="*/ 2912 w 3393"/>
                        <a:gd name="T69" fmla="*/ 3863 h 7184"/>
                        <a:gd name="T70" fmla="*/ 2752 w 3393"/>
                        <a:gd name="T71" fmla="*/ 4577 h 7184"/>
                        <a:gd name="T72" fmla="*/ 2672 w 3393"/>
                        <a:gd name="T73" fmla="*/ 5024 h 7184"/>
                        <a:gd name="T74" fmla="*/ 2608 w 3393"/>
                        <a:gd name="T75" fmla="*/ 4740 h 7184"/>
                        <a:gd name="T76" fmla="*/ 2481 w 3393"/>
                        <a:gd name="T77" fmla="*/ 3696 h 7184"/>
                        <a:gd name="T78" fmla="*/ 2336 w 3393"/>
                        <a:gd name="T79" fmla="*/ 3697 h 7184"/>
                        <a:gd name="T80" fmla="*/ 2258 w 3393"/>
                        <a:gd name="T81" fmla="*/ 3712 h 7184"/>
                        <a:gd name="T82" fmla="*/ 2113 w 3393"/>
                        <a:gd name="T83" fmla="*/ 3140 h 7184"/>
                        <a:gd name="T84" fmla="*/ 2016 w 3393"/>
                        <a:gd name="T85" fmla="*/ 2609 h 7184"/>
                        <a:gd name="T86" fmla="*/ 1952 w 3393"/>
                        <a:gd name="T87" fmla="*/ 7184 h 7184"/>
                        <a:gd name="T88" fmla="*/ 1872 w 3393"/>
                        <a:gd name="T89" fmla="*/ 2769 h 7184"/>
                        <a:gd name="T90" fmla="*/ 1712 w 3393"/>
                        <a:gd name="T91" fmla="*/ 5201 h 7184"/>
                        <a:gd name="T92" fmla="*/ 1680 w 3393"/>
                        <a:gd name="T93" fmla="*/ 33 h 7184"/>
                        <a:gd name="T94" fmla="*/ 1552 w 3393"/>
                        <a:gd name="T95" fmla="*/ 2321 h 7184"/>
                        <a:gd name="T96" fmla="*/ 1408 w 3393"/>
                        <a:gd name="T97" fmla="*/ 3633 h 7184"/>
                        <a:gd name="T98" fmla="*/ 1248 w 3393"/>
                        <a:gd name="T99" fmla="*/ 4081 h 7184"/>
                        <a:gd name="T100" fmla="*/ 1120 w 3393"/>
                        <a:gd name="T101" fmla="*/ 1809 h 7184"/>
                        <a:gd name="T102" fmla="*/ 1056 w 3393"/>
                        <a:gd name="T103" fmla="*/ 3217 h 7184"/>
                        <a:gd name="T104" fmla="*/ 928 w 3393"/>
                        <a:gd name="T105" fmla="*/ 6113 h 7184"/>
                        <a:gd name="T106" fmla="*/ 768 w 3393"/>
                        <a:gd name="T107" fmla="*/ 2465 h 7184"/>
                        <a:gd name="T108" fmla="*/ 704 w 3393"/>
                        <a:gd name="T109" fmla="*/ 2161 h 7184"/>
                        <a:gd name="T110" fmla="*/ 548 w 3393"/>
                        <a:gd name="T111" fmla="*/ 5631 h 7184"/>
                        <a:gd name="T112" fmla="*/ 464 w 3393"/>
                        <a:gd name="T113" fmla="*/ 6160 h 7184"/>
                        <a:gd name="T114" fmla="*/ 400 w 3393"/>
                        <a:gd name="T115" fmla="*/ 1985 h 7184"/>
                        <a:gd name="T116" fmla="*/ 240 w 3393"/>
                        <a:gd name="T117" fmla="*/ 5776 h 7184"/>
                        <a:gd name="T118" fmla="*/ 176 w 3393"/>
                        <a:gd name="T119" fmla="*/ 3459 h 7184"/>
                        <a:gd name="T120" fmla="*/ 16 w 3393"/>
                        <a:gd name="T121" fmla="*/ 4673 h 71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3393" h="7184">
                          <a:moveTo>
                            <a:pt x="64" y="3776"/>
                          </a:moveTo>
                          <a:lnTo>
                            <a:pt x="80" y="4672"/>
                          </a:lnTo>
                          <a:lnTo>
                            <a:pt x="16" y="4672"/>
                          </a:lnTo>
                          <a:lnTo>
                            <a:pt x="32" y="3984"/>
                          </a:lnTo>
                          <a:lnTo>
                            <a:pt x="48" y="3248"/>
                          </a:lnTo>
                          <a:cubicBezTo>
                            <a:pt x="49" y="3231"/>
                            <a:pt x="62" y="3217"/>
                            <a:pt x="79" y="3216"/>
                          </a:cubicBezTo>
                          <a:cubicBezTo>
                            <a:pt x="96" y="3216"/>
                            <a:pt x="111" y="3229"/>
                            <a:pt x="112" y="3246"/>
                          </a:cubicBezTo>
                          <a:lnTo>
                            <a:pt x="128" y="3422"/>
                          </a:lnTo>
                          <a:lnTo>
                            <a:pt x="64" y="3423"/>
                          </a:lnTo>
                          <a:lnTo>
                            <a:pt x="80" y="2943"/>
                          </a:lnTo>
                          <a:cubicBezTo>
                            <a:pt x="81" y="2926"/>
                            <a:pt x="95" y="2912"/>
                            <a:pt x="113" y="2912"/>
                          </a:cubicBezTo>
                          <a:cubicBezTo>
                            <a:pt x="130" y="2913"/>
                            <a:pt x="144" y="2926"/>
                            <a:pt x="144" y="2944"/>
                          </a:cubicBezTo>
                          <a:lnTo>
                            <a:pt x="160" y="3664"/>
                          </a:lnTo>
                          <a:lnTo>
                            <a:pt x="97" y="3662"/>
                          </a:lnTo>
                          <a:lnTo>
                            <a:pt x="113" y="3454"/>
                          </a:lnTo>
                          <a:cubicBezTo>
                            <a:pt x="114" y="3437"/>
                            <a:pt x="128" y="3424"/>
                            <a:pt x="145" y="3424"/>
                          </a:cubicBezTo>
                          <a:cubicBezTo>
                            <a:pt x="163" y="3425"/>
                            <a:pt x="176" y="3439"/>
                            <a:pt x="176" y="3456"/>
                          </a:cubicBezTo>
                          <a:lnTo>
                            <a:pt x="192" y="4496"/>
                          </a:lnTo>
                          <a:lnTo>
                            <a:pt x="128" y="4496"/>
                          </a:lnTo>
                          <a:lnTo>
                            <a:pt x="144" y="688"/>
                          </a:lnTo>
                          <a:cubicBezTo>
                            <a:pt x="145" y="671"/>
                            <a:pt x="159" y="656"/>
                            <a:pt x="176" y="656"/>
                          </a:cubicBezTo>
                          <a:cubicBezTo>
                            <a:pt x="194" y="656"/>
                            <a:pt x="208" y="671"/>
                            <a:pt x="208" y="688"/>
                          </a:cubicBezTo>
                          <a:lnTo>
                            <a:pt x="224" y="4992"/>
                          </a:lnTo>
                          <a:lnTo>
                            <a:pt x="160" y="4992"/>
                          </a:lnTo>
                          <a:lnTo>
                            <a:pt x="176" y="2880"/>
                          </a:lnTo>
                          <a:cubicBezTo>
                            <a:pt x="177" y="2863"/>
                            <a:pt x="190" y="2849"/>
                            <a:pt x="207" y="2848"/>
                          </a:cubicBezTo>
                          <a:cubicBezTo>
                            <a:pt x="224" y="2848"/>
                            <a:pt x="239" y="2861"/>
                            <a:pt x="240" y="2878"/>
                          </a:cubicBezTo>
                          <a:lnTo>
                            <a:pt x="256" y="3054"/>
                          </a:lnTo>
                          <a:lnTo>
                            <a:pt x="272" y="5744"/>
                          </a:lnTo>
                          <a:lnTo>
                            <a:pt x="208" y="5744"/>
                          </a:lnTo>
                          <a:lnTo>
                            <a:pt x="224" y="3936"/>
                          </a:lnTo>
                          <a:cubicBezTo>
                            <a:pt x="225" y="3919"/>
                            <a:pt x="239" y="3904"/>
                            <a:pt x="256" y="3904"/>
                          </a:cubicBezTo>
                          <a:cubicBezTo>
                            <a:pt x="274" y="3904"/>
                            <a:pt x="288" y="3919"/>
                            <a:pt x="288" y="3936"/>
                          </a:cubicBezTo>
                          <a:lnTo>
                            <a:pt x="304" y="5232"/>
                          </a:lnTo>
                          <a:lnTo>
                            <a:pt x="240" y="5232"/>
                          </a:lnTo>
                          <a:lnTo>
                            <a:pt x="256" y="2032"/>
                          </a:lnTo>
                          <a:cubicBezTo>
                            <a:pt x="257" y="2015"/>
                            <a:pt x="271" y="2001"/>
                            <a:pt x="288" y="2000"/>
                          </a:cubicBezTo>
                          <a:cubicBezTo>
                            <a:pt x="306" y="2000"/>
                            <a:pt x="320" y="2014"/>
                            <a:pt x="320" y="2032"/>
                          </a:cubicBezTo>
                          <a:lnTo>
                            <a:pt x="352" y="4304"/>
                          </a:lnTo>
                          <a:lnTo>
                            <a:pt x="288" y="4304"/>
                          </a:lnTo>
                          <a:lnTo>
                            <a:pt x="304" y="3536"/>
                          </a:lnTo>
                          <a:lnTo>
                            <a:pt x="320" y="3103"/>
                          </a:lnTo>
                          <a:lnTo>
                            <a:pt x="336" y="1984"/>
                          </a:lnTo>
                          <a:cubicBezTo>
                            <a:pt x="337" y="1967"/>
                            <a:pt x="351" y="1952"/>
                            <a:pt x="368" y="1952"/>
                          </a:cubicBezTo>
                          <a:cubicBezTo>
                            <a:pt x="386" y="1952"/>
                            <a:pt x="400" y="1967"/>
                            <a:pt x="400" y="1984"/>
                          </a:cubicBezTo>
                          <a:lnTo>
                            <a:pt x="416" y="3216"/>
                          </a:lnTo>
                          <a:lnTo>
                            <a:pt x="353" y="3211"/>
                          </a:lnTo>
                          <a:lnTo>
                            <a:pt x="369" y="3115"/>
                          </a:lnTo>
                          <a:cubicBezTo>
                            <a:pt x="372" y="3099"/>
                            <a:pt x="386" y="3088"/>
                            <a:pt x="402" y="3089"/>
                          </a:cubicBezTo>
                          <a:cubicBezTo>
                            <a:pt x="419" y="3089"/>
                            <a:pt x="432" y="3102"/>
                            <a:pt x="432" y="3119"/>
                          </a:cubicBezTo>
                          <a:lnTo>
                            <a:pt x="448" y="3423"/>
                          </a:lnTo>
                          <a:lnTo>
                            <a:pt x="464" y="4864"/>
                          </a:lnTo>
                          <a:lnTo>
                            <a:pt x="400" y="4864"/>
                          </a:lnTo>
                          <a:lnTo>
                            <a:pt x="416" y="2128"/>
                          </a:lnTo>
                          <a:cubicBezTo>
                            <a:pt x="417" y="2111"/>
                            <a:pt x="431" y="2096"/>
                            <a:pt x="448" y="2096"/>
                          </a:cubicBezTo>
                          <a:cubicBezTo>
                            <a:pt x="466" y="2096"/>
                            <a:pt x="480" y="2111"/>
                            <a:pt x="480" y="2128"/>
                          </a:cubicBezTo>
                          <a:lnTo>
                            <a:pt x="496" y="6128"/>
                          </a:lnTo>
                          <a:lnTo>
                            <a:pt x="432" y="6128"/>
                          </a:lnTo>
                          <a:lnTo>
                            <a:pt x="448" y="3536"/>
                          </a:lnTo>
                          <a:cubicBezTo>
                            <a:pt x="449" y="3519"/>
                            <a:pt x="463" y="3505"/>
                            <a:pt x="480" y="3504"/>
                          </a:cubicBezTo>
                          <a:cubicBezTo>
                            <a:pt x="498" y="3504"/>
                            <a:pt x="512" y="3519"/>
                            <a:pt x="512" y="3536"/>
                          </a:cubicBezTo>
                          <a:lnTo>
                            <a:pt x="528" y="4880"/>
                          </a:lnTo>
                          <a:lnTo>
                            <a:pt x="464" y="4880"/>
                          </a:lnTo>
                          <a:lnTo>
                            <a:pt x="480" y="2816"/>
                          </a:lnTo>
                          <a:cubicBezTo>
                            <a:pt x="481" y="2799"/>
                            <a:pt x="495" y="2784"/>
                            <a:pt x="512" y="2784"/>
                          </a:cubicBezTo>
                          <a:cubicBezTo>
                            <a:pt x="530" y="2784"/>
                            <a:pt x="544" y="2799"/>
                            <a:pt x="544" y="2816"/>
                          </a:cubicBezTo>
                          <a:lnTo>
                            <a:pt x="560" y="4672"/>
                          </a:lnTo>
                          <a:lnTo>
                            <a:pt x="576" y="5504"/>
                          </a:lnTo>
                          <a:lnTo>
                            <a:pt x="576" y="5498"/>
                          </a:lnTo>
                          <a:lnTo>
                            <a:pt x="592" y="5578"/>
                          </a:lnTo>
                          <a:lnTo>
                            <a:pt x="589" y="5570"/>
                          </a:lnTo>
                          <a:lnTo>
                            <a:pt x="605" y="5602"/>
                          </a:lnTo>
                          <a:lnTo>
                            <a:pt x="544" y="5616"/>
                          </a:lnTo>
                          <a:lnTo>
                            <a:pt x="560" y="3776"/>
                          </a:lnTo>
                          <a:lnTo>
                            <a:pt x="576" y="2624"/>
                          </a:lnTo>
                          <a:cubicBezTo>
                            <a:pt x="577" y="2606"/>
                            <a:pt x="591" y="2592"/>
                            <a:pt x="609" y="2592"/>
                          </a:cubicBezTo>
                          <a:cubicBezTo>
                            <a:pt x="626" y="2593"/>
                            <a:pt x="640" y="2607"/>
                            <a:pt x="640" y="2624"/>
                          </a:cubicBezTo>
                          <a:lnTo>
                            <a:pt x="656" y="4608"/>
                          </a:lnTo>
                          <a:lnTo>
                            <a:pt x="592" y="4607"/>
                          </a:lnTo>
                          <a:lnTo>
                            <a:pt x="608" y="4175"/>
                          </a:lnTo>
                          <a:cubicBezTo>
                            <a:pt x="609" y="4158"/>
                            <a:pt x="623" y="4145"/>
                            <a:pt x="640" y="4144"/>
                          </a:cubicBezTo>
                          <a:cubicBezTo>
                            <a:pt x="658" y="4144"/>
                            <a:pt x="672" y="4158"/>
                            <a:pt x="672" y="4175"/>
                          </a:cubicBezTo>
                          <a:lnTo>
                            <a:pt x="688" y="4543"/>
                          </a:lnTo>
                          <a:lnTo>
                            <a:pt x="624" y="4544"/>
                          </a:lnTo>
                          <a:lnTo>
                            <a:pt x="640" y="2160"/>
                          </a:lnTo>
                          <a:cubicBezTo>
                            <a:pt x="641" y="2143"/>
                            <a:pt x="655" y="2129"/>
                            <a:pt x="672" y="2128"/>
                          </a:cubicBezTo>
                          <a:cubicBezTo>
                            <a:pt x="690" y="2128"/>
                            <a:pt x="704" y="2142"/>
                            <a:pt x="704" y="2160"/>
                          </a:cubicBezTo>
                          <a:lnTo>
                            <a:pt x="720" y="2784"/>
                          </a:lnTo>
                          <a:lnTo>
                            <a:pt x="752" y="4480"/>
                          </a:lnTo>
                          <a:lnTo>
                            <a:pt x="768" y="6240"/>
                          </a:lnTo>
                          <a:lnTo>
                            <a:pt x="704" y="6240"/>
                          </a:lnTo>
                          <a:lnTo>
                            <a:pt x="720" y="4160"/>
                          </a:lnTo>
                          <a:cubicBezTo>
                            <a:pt x="721" y="4143"/>
                            <a:pt x="735" y="4129"/>
                            <a:pt x="752" y="4128"/>
                          </a:cubicBezTo>
                          <a:cubicBezTo>
                            <a:pt x="770" y="4128"/>
                            <a:pt x="784" y="4142"/>
                            <a:pt x="784" y="4160"/>
                          </a:cubicBezTo>
                          <a:lnTo>
                            <a:pt x="800" y="5232"/>
                          </a:lnTo>
                          <a:lnTo>
                            <a:pt x="736" y="5232"/>
                          </a:lnTo>
                          <a:lnTo>
                            <a:pt x="752" y="3440"/>
                          </a:lnTo>
                          <a:lnTo>
                            <a:pt x="768" y="2464"/>
                          </a:lnTo>
                          <a:cubicBezTo>
                            <a:pt x="769" y="2446"/>
                            <a:pt x="783" y="2432"/>
                            <a:pt x="801" y="2432"/>
                          </a:cubicBezTo>
                          <a:cubicBezTo>
                            <a:pt x="818" y="2433"/>
                            <a:pt x="832" y="2447"/>
                            <a:pt x="832" y="2464"/>
                          </a:cubicBezTo>
                          <a:lnTo>
                            <a:pt x="848" y="3952"/>
                          </a:lnTo>
                          <a:lnTo>
                            <a:pt x="784" y="3952"/>
                          </a:lnTo>
                          <a:lnTo>
                            <a:pt x="800" y="2928"/>
                          </a:lnTo>
                          <a:cubicBezTo>
                            <a:pt x="801" y="2910"/>
                            <a:pt x="815" y="2896"/>
                            <a:pt x="833" y="2896"/>
                          </a:cubicBezTo>
                          <a:cubicBezTo>
                            <a:pt x="850" y="2897"/>
                            <a:pt x="864" y="2911"/>
                            <a:pt x="864" y="2928"/>
                          </a:cubicBezTo>
                          <a:lnTo>
                            <a:pt x="880" y="5952"/>
                          </a:lnTo>
                          <a:lnTo>
                            <a:pt x="816" y="5952"/>
                          </a:lnTo>
                          <a:lnTo>
                            <a:pt x="832" y="3392"/>
                          </a:lnTo>
                          <a:cubicBezTo>
                            <a:pt x="833" y="3375"/>
                            <a:pt x="847" y="3361"/>
                            <a:pt x="864" y="3360"/>
                          </a:cubicBezTo>
                          <a:cubicBezTo>
                            <a:pt x="882" y="3360"/>
                            <a:pt x="896" y="3374"/>
                            <a:pt x="896" y="3392"/>
                          </a:cubicBezTo>
                          <a:lnTo>
                            <a:pt x="912" y="4256"/>
                          </a:lnTo>
                          <a:lnTo>
                            <a:pt x="928" y="6112"/>
                          </a:lnTo>
                          <a:lnTo>
                            <a:pt x="864" y="6112"/>
                          </a:lnTo>
                          <a:lnTo>
                            <a:pt x="880" y="2912"/>
                          </a:lnTo>
                          <a:cubicBezTo>
                            <a:pt x="881" y="2895"/>
                            <a:pt x="895" y="2880"/>
                            <a:pt x="912" y="2880"/>
                          </a:cubicBezTo>
                          <a:cubicBezTo>
                            <a:pt x="930" y="2880"/>
                            <a:pt x="944" y="2895"/>
                            <a:pt x="944" y="2912"/>
                          </a:cubicBezTo>
                          <a:lnTo>
                            <a:pt x="960" y="6880"/>
                          </a:lnTo>
                          <a:lnTo>
                            <a:pt x="896" y="6880"/>
                          </a:lnTo>
                          <a:lnTo>
                            <a:pt x="912" y="5264"/>
                          </a:lnTo>
                          <a:lnTo>
                            <a:pt x="928" y="2176"/>
                          </a:lnTo>
                          <a:cubicBezTo>
                            <a:pt x="929" y="2159"/>
                            <a:pt x="943" y="2145"/>
                            <a:pt x="960" y="2144"/>
                          </a:cubicBezTo>
                          <a:cubicBezTo>
                            <a:pt x="978" y="2144"/>
                            <a:pt x="992" y="2159"/>
                            <a:pt x="992" y="2176"/>
                          </a:cubicBezTo>
                          <a:lnTo>
                            <a:pt x="1008" y="3936"/>
                          </a:lnTo>
                          <a:lnTo>
                            <a:pt x="1024" y="4335"/>
                          </a:lnTo>
                          <a:lnTo>
                            <a:pt x="961" y="4332"/>
                          </a:lnTo>
                          <a:lnTo>
                            <a:pt x="977" y="4204"/>
                          </a:lnTo>
                          <a:lnTo>
                            <a:pt x="992" y="3216"/>
                          </a:lnTo>
                          <a:cubicBezTo>
                            <a:pt x="993" y="3199"/>
                            <a:pt x="1007" y="3185"/>
                            <a:pt x="1024" y="3184"/>
                          </a:cubicBezTo>
                          <a:cubicBezTo>
                            <a:pt x="1041" y="3184"/>
                            <a:pt x="1056" y="3198"/>
                            <a:pt x="1056" y="3215"/>
                          </a:cubicBezTo>
                          <a:lnTo>
                            <a:pt x="1072" y="3519"/>
                          </a:lnTo>
                          <a:lnTo>
                            <a:pt x="1088" y="4304"/>
                          </a:lnTo>
                          <a:lnTo>
                            <a:pt x="1025" y="4300"/>
                          </a:lnTo>
                          <a:lnTo>
                            <a:pt x="1041" y="4172"/>
                          </a:lnTo>
                          <a:lnTo>
                            <a:pt x="1073" y="3837"/>
                          </a:lnTo>
                          <a:cubicBezTo>
                            <a:pt x="1074" y="3821"/>
                            <a:pt x="1089" y="3808"/>
                            <a:pt x="1105" y="3808"/>
                          </a:cubicBezTo>
                          <a:cubicBezTo>
                            <a:pt x="1122" y="3809"/>
                            <a:pt x="1136" y="3822"/>
                            <a:pt x="1136" y="3839"/>
                          </a:cubicBezTo>
                          <a:lnTo>
                            <a:pt x="1152" y="4223"/>
                          </a:lnTo>
                          <a:lnTo>
                            <a:pt x="1088" y="4224"/>
                          </a:lnTo>
                          <a:lnTo>
                            <a:pt x="1104" y="2752"/>
                          </a:lnTo>
                          <a:lnTo>
                            <a:pt x="1120" y="1808"/>
                          </a:lnTo>
                          <a:cubicBezTo>
                            <a:pt x="1121" y="1790"/>
                            <a:pt x="1135" y="1776"/>
                            <a:pt x="1153" y="1776"/>
                          </a:cubicBezTo>
                          <a:cubicBezTo>
                            <a:pt x="1170" y="1777"/>
                            <a:pt x="1184" y="1791"/>
                            <a:pt x="1184" y="1808"/>
                          </a:cubicBezTo>
                          <a:lnTo>
                            <a:pt x="1200" y="3744"/>
                          </a:lnTo>
                          <a:lnTo>
                            <a:pt x="1216" y="4576"/>
                          </a:lnTo>
                          <a:lnTo>
                            <a:pt x="1152" y="4576"/>
                          </a:lnTo>
                          <a:lnTo>
                            <a:pt x="1168" y="2320"/>
                          </a:lnTo>
                          <a:lnTo>
                            <a:pt x="1185" y="2094"/>
                          </a:lnTo>
                          <a:cubicBezTo>
                            <a:pt x="1186" y="2077"/>
                            <a:pt x="1200" y="2064"/>
                            <a:pt x="1217" y="2064"/>
                          </a:cubicBezTo>
                          <a:cubicBezTo>
                            <a:pt x="1235" y="2065"/>
                            <a:pt x="1248" y="2079"/>
                            <a:pt x="1248" y="2096"/>
                          </a:cubicBezTo>
                          <a:lnTo>
                            <a:pt x="1264" y="3552"/>
                          </a:lnTo>
                          <a:lnTo>
                            <a:pt x="1280" y="3726"/>
                          </a:lnTo>
                          <a:lnTo>
                            <a:pt x="1217" y="3727"/>
                          </a:lnTo>
                          <a:lnTo>
                            <a:pt x="1233" y="3375"/>
                          </a:lnTo>
                          <a:cubicBezTo>
                            <a:pt x="1233" y="3358"/>
                            <a:pt x="1248" y="3344"/>
                            <a:pt x="1265" y="3344"/>
                          </a:cubicBezTo>
                          <a:cubicBezTo>
                            <a:pt x="1282" y="3345"/>
                            <a:pt x="1296" y="3358"/>
                            <a:pt x="1296" y="3376"/>
                          </a:cubicBezTo>
                          <a:lnTo>
                            <a:pt x="1312" y="4080"/>
                          </a:lnTo>
                          <a:lnTo>
                            <a:pt x="1248" y="4080"/>
                          </a:lnTo>
                          <a:lnTo>
                            <a:pt x="1264" y="3120"/>
                          </a:lnTo>
                          <a:cubicBezTo>
                            <a:pt x="1265" y="3102"/>
                            <a:pt x="1279" y="3088"/>
                            <a:pt x="1296" y="3088"/>
                          </a:cubicBezTo>
                          <a:cubicBezTo>
                            <a:pt x="1314" y="3088"/>
                            <a:pt x="1328" y="3102"/>
                            <a:pt x="1328" y="3120"/>
                          </a:cubicBezTo>
                          <a:lnTo>
                            <a:pt x="1344" y="3952"/>
                          </a:lnTo>
                          <a:lnTo>
                            <a:pt x="1280" y="3952"/>
                          </a:lnTo>
                          <a:lnTo>
                            <a:pt x="1296" y="3296"/>
                          </a:lnTo>
                          <a:lnTo>
                            <a:pt x="1313" y="2959"/>
                          </a:lnTo>
                          <a:cubicBezTo>
                            <a:pt x="1313" y="2942"/>
                            <a:pt x="1327" y="2929"/>
                            <a:pt x="1344" y="2928"/>
                          </a:cubicBezTo>
                          <a:cubicBezTo>
                            <a:pt x="1361" y="2928"/>
                            <a:pt x="1375" y="2941"/>
                            <a:pt x="1376" y="2958"/>
                          </a:cubicBezTo>
                          <a:lnTo>
                            <a:pt x="1392" y="3134"/>
                          </a:lnTo>
                          <a:lnTo>
                            <a:pt x="1408" y="3631"/>
                          </a:lnTo>
                          <a:lnTo>
                            <a:pt x="1344" y="3632"/>
                          </a:lnTo>
                          <a:lnTo>
                            <a:pt x="1360" y="2816"/>
                          </a:lnTo>
                          <a:cubicBezTo>
                            <a:pt x="1361" y="2798"/>
                            <a:pt x="1375" y="2784"/>
                            <a:pt x="1393" y="2784"/>
                          </a:cubicBezTo>
                          <a:cubicBezTo>
                            <a:pt x="1410" y="2785"/>
                            <a:pt x="1424" y="2799"/>
                            <a:pt x="1424" y="2816"/>
                          </a:cubicBezTo>
                          <a:lnTo>
                            <a:pt x="1440" y="4608"/>
                          </a:lnTo>
                          <a:lnTo>
                            <a:pt x="1376" y="4608"/>
                          </a:lnTo>
                          <a:lnTo>
                            <a:pt x="1392" y="4064"/>
                          </a:lnTo>
                          <a:lnTo>
                            <a:pt x="1408" y="3312"/>
                          </a:lnTo>
                          <a:lnTo>
                            <a:pt x="1424" y="960"/>
                          </a:lnTo>
                          <a:cubicBezTo>
                            <a:pt x="1425" y="943"/>
                            <a:pt x="1439" y="928"/>
                            <a:pt x="1457" y="928"/>
                          </a:cubicBezTo>
                          <a:cubicBezTo>
                            <a:pt x="1474" y="928"/>
                            <a:pt x="1488" y="943"/>
                            <a:pt x="1488" y="960"/>
                          </a:cubicBezTo>
                          <a:lnTo>
                            <a:pt x="1504" y="4560"/>
                          </a:lnTo>
                          <a:lnTo>
                            <a:pt x="1536" y="5407"/>
                          </a:lnTo>
                          <a:lnTo>
                            <a:pt x="1472" y="5408"/>
                          </a:lnTo>
                          <a:lnTo>
                            <a:pt x="1488" y="2320"/>
                          </a:lnTo>
                          <a:cubicBezTo>
                            <a:pt x="1489" y="2303"/>
                            <a:pt x="1503" y="2289"/>
                            <a:pt x="1520" y="2288"/>
                          </a:cubicBezTo>
                          <a:cubicBezTo>
                            <a:pt x="1538" y="2288"/>
                            <a:pt x="1552" y="2302"/>
                            <a:pt x="1552" y="2320"/>
                          </a:cubicBezTo>
                          <a:lnTo>
                            <a:pt x="1568" y="3536"/>
                          </a:lnTo>
                          <a:lnTo>
                            <a:pt x="1536" y="3504"/>
                          </a:lnTo>
                          <a:lnTo>
                            <a:pt x="1552" y="3504"/>
                          </a:lnTo>
                          <a:lnTo>
                            <a:pt x="1520" y="3535"/>
                          </a:lnTo>
                          <a:lnTo>
                            <a:pt x="1536" y="3167"/>
                          </a:lnTo>
                          <a:lnTo>
                            <a:pt x="1552" y="1504"/>
                          </a:lnTo>
                          <a:cubicBezTo>
                            <a:pt x="1553" y="1487"/>
                            <a:pt x="1567" y="1472"/>
                            <a:pt x="1584" y="1472"/>
                          </a:cubicBezTo>
                          <a:cubicBezTo>
                            <a:pt x="1602" y="1472"/>
                            <a:pt x="1616" y="1487"/>
                            <a:pt x="1616" y="1504"/>
                          </a:cubicBezTo>
                          <a:lnTo>
                            <a:pt x="1632" y="3136"/>
                          </a:lnTo>
                          <a:lnTo>
                            <a:pt x="1648" y="3487"/>
                          </a:lnTo>
                          <a:lnTo>
                            <a:pt x="1584" y="3488"/>
                          </a:lnTo>
                          <a:lnTo>
                            <a:pt x="1600" y="2640"/>
                          </a:lnTo>
                          <a:lnTo>
                            <a:pt x="1616" y="32"/>
                          </a:lnTo>
                          <a:cubicBezTo>
                            <a:pt x="1617" y="15"/>
                            <a:pt x="1631" y="0"/>
                            <a:pt x="1649" y="0"/>
                          </a:cubicBezTo>
                          <a:cubicBezTo>
                            <a:pt x="1666" y="0"/>
                            <a:pt x="1680" y="15"/>
                            <a:pt x="1680" y="32"/>
                          </a:cubicBezTo>
                          <a:lnTo>
                            <a:pt x="1696" y="4272"/>
                          </a:lnTo>
                          <a:lnTo>
                            <a:pt x="1632" y="4271"/>
                          </a:lnTo>
                          <a:lnTo>
                            <a:pt x="1648" y="3807"/>
                          </a:lnTo>
                          <a:cubicBezTo>
                            <a:pt x="1649" y="3790"/>
                            <a:pt x="1663" y="3777"/>
                            <a:pt x="1680" y="3776"/>
                          </a:cubicBezTo>
                          <a:cubicBezTo>
                            <a:pt x="1697" y="3776"/>
                            <a:pt x="1711" y="3790"/>
                            <a:pt x="1712" y="3807"/>
                          </a:cubicBezTo>
                          <a:lnTo>
                            <a:pt x="1728" y="4095"/>
                          </a:lnTo>
                          <a:lnTo>
                            <a:pt x="1664" y="4096"/>
                          </a:lnTo>
                          <a:lnTo>
                            <a:pt x="1680" y="3360"/>
                          </a:lnTo>
                          <a:cubicBezTo>
                            <a:pt x="1681" y="3344"/>
                            <a:pt x="1692" y="3331"/>
                            <a:pt x="1708" y="3329"/>
                          </a:cubicBezTo>
                          <a:cubicBezTo>
                            <a:pt x="1723" y="3327"/>
                            <a:pt x="1738" y="3336"/>
                            <a:pt x="1743" y="3350"/>
                          </a:cubicBezTo>
                          <a:lnTo>
                            <a:pt x="1759" y="3398"/>
                          </a:lnTo>
                          <a:cubicBezTo>
                            <a:pt x="1760" y="3402"/>
                            <a:pt x="1760" y="3405"/>
                            <a:pt x="1760" y="3408"/>
                          </a:cubicBezTo>
                          <a:lnTo>
                            <a:pt x="1776" y="5200"/>
                          </a:lnTo>
                          <a:lnTo>
                            <a:pt x="1712" y="5200"/>
                          </a:lnTo>
                          <a:lnTo>
                            <a:pt x="1728" y="3584"/>
                          </a:lnTo>
                          <a:cubicBezTo>
                            <a:pt x="1729" y="3567"/>
                            <a:pt x="1743" y="3553"/>
                            <a:pt x="1760" y="3552"/>
                          </a:cubicBezTo>
                          <a:cubicBezTo>
                            <a:pt x="1777" y="3552"/>
                            <a:pt x="1792" y="3566"/>
                            <a:pt x="1792" y="3583"/>
                          </a:cubicBezTo>
                          <a:lnTo>
                            <a:pt x="1808" y="3903"/>
                          </a:lnTo>
                          <a:lnTo>
                            <a:pt x="1824" y="4736"/>
                          </a:lnTo>
                          <a:lnTo>
                            <a:pt x="1760" y="4736"/>
                          </a:lnTo>
                          <a:lnTo>
                            <a:pt x="1776" y="4144"/>
                          </a:lnTo>
                          <a:cubicBezTo>
                            <a:pt x="1777" y="4126"/>
                            <a:pt x="1791" y="4113"/>
                            <a:pt x="1808" y="4112"/>
                          </a:cubicBezTo>
                          <a:cubicBezTo>
                            <a:pt x="1825" y="4112"/>
                            <a:pt x="1840" y="4126"/>
                            <a:pt x="1840" y="4143"/>
                          </a:cubicBezTo>
                          <a:lnTo>
                            <a:pt x="1856" y="4511"/>
                          </a:lnTo>
                          <a:lnTo>
                            <a:pt x="1792" y="4512"/>
                          </a:lnTo>
                          <a:lnTo>
                            <a:pt x="1808" y="2768"/>
                          </a:lnTo>
                          <a:cubicBezTo>
                            <a:pt x="1809" y="2751"/>
                            <a:pt x="1823" y="2737"/>
                            <a:pt x="1840" y="2736"/>
                          </a:cubicBezTo>
                          <a:cubicBezTo>
                            <a:pt x="1858" y="2736"/>
                            <a:pt x="1872" y="2750"/>
                            <a:pt x="1872" y="2768"/>
                          </a:cubicBezTo>
                          <a:lnTo>
                            <a:pt x="1888" y="3808"/>
                          </a:lnTo>
                          <a:lnTo>
                            <a:pt x="1824" y="3808"/>
                          </a:lnTo>
                          <a:lnTo>
                            <a:pt x="1840" y="2736"/>
                          </a:lnTo>
                          <a:cubicBezTo>
                            <a:pt x="1841" y="2719"/>
                            <a:pt x="1855" y="2704"/>
                            <a:pt x="1872" y="2704"/>
                          </a:cubicBezTo>
                          <a:cubicBezTo>
                            <a:pt x="1890" y="2704"/>
                            <a:pt x="1904" y="2718"/>
                            <a:pt x="1904" y="2736"/>
                          </a:cubicBezTo>
                          <a:lnTo>
                            <a:pt x="1936" y="4720"/>
                          </a:lnTo>
                          <a:lnTo>
                            <a:pt x="1952" y="5215"/>
                          </a:lnTo>
                          <a:lnTo>
                            <a:pt x="1888" y="5216"/>
                          </a:lnTo>
                          <a:lnTo>
                            <a:pt x="1904" y="3488"/>
                          </a:lnTo>
                          <a:cubicBezTo>
                            <a:pt x="1905" y="3471"/>
                            <a:pt x="1919" y="3456"/>
                            <a:pt x="1937" y="3456"/>
                          </a:cubicBezTo>
                          <a:cubicBezTo>
                            <a:pt x="1954" y="3457"/>
                            <a:pt x="1968" y="3471"/>
                            <a:pt x="1968" y="3488"/>
                          </a:cubicBezTo>
                          <a:lnTo>
                            <a:pt x="1984" y="7152"/>
                          </a:lnTo>
                          <a:lnTo>
                            <a:pt x="1920" y="7152"/>
                          </a:lnTo>
                          <a:lnTo>
                            <a:pt x="1936" y="4400"/>
                          </a:lnTo>
                          <a:lnTo>
                            <a:pt x="1952" y="3408"/>
                          </a:lnTo>
                          <a:cubicBezTo>
                            <a:pt x="1953" y="3391"/>
                            <a:pt x="1967" y="3377"/>
                            <a:pt x="1984" y="3376"/>
                          </a:cubicBezTo>
                          <a:cubicBezTo>
                            <a:pt x="2002" y="3376"/>
                            <a:pt x="2016" y="3390"/>
                            <a:pt x="2016" y="3408"/>
                          </a:cubicBezTo>
                          <a:lnTo>
                            <a:pt x="2032" y="4112"/>
                          </a:lnTo>
                          <a:lnTo>
                            <a:pt x="1968" y="4112"/>
                          </a:lnTo>
                          <a:lnTo>
                            <a:pt x="1984" y="1824"/>
                          </a:lnTo>
                          <a:cubicBezTo>
                            <a:pt x="1985" y="1807"/>
                            <a:pt x="1999" y="1792"/>
                            <a:pt x="2017" y="1792"/>
                          </a:cubicBezTo>
                          <a:cubicBezTo>
                            <a:pt x="2034" y="1792"/>
                            <a:pt x="2048" y="1807"/>
                            <a:pt x="2048" y="1824"/>
                          </a:cubicBezTo>
                          <a:lnTo>
                            <a:pt x="2064" y="5040"/>
                          </a:lnTo>
                          <a:lnTo>
                            <a:pt x="2000" y="5040"/>
                          </a:lnTo>
                          <a:lnTo>
                            <a:pt x="2016" y="2608"/>
                          </a:lnTo>
                          <a:cubicBezTo>
                            <a:pt x="2017" y="2591"/>
                            <a:pt x="2031" y="2576"/>
                            <a:pt x="2049" y="2576"/>
                          </a:cubicBezTo>
                          <a:cubicBezTo>
                            <a:pt x="2066" y="2576"/>
                            <a:pt x="2080" y="2591"/>
                            <a:pt x="2080" y="2608"/>
                          </a:cubicBezTo>
                          <a:lnTo>
                            <a:pt x="2096" y="6336"/>
                          </a:lnTo>
                          <a:lnTo>
                            <a:pt x="2032" y="6336"/>
                          </a:lnTo>
                          <a:lnTo>
                            <a:pt x="2048" y="2272"/>
                          </a:lnTo>
                          <a:cubicBezTo>
                            <a:pt x="2049" y="2255"/>
                            <a:pt x="2063" y="2241"/>
                            <a:pt x="2080" y="2240"/>
                          </a:cubicBezTo>
                          <a:cubicBezTo>
                            <a:pt x="2098" y="2240"/>
                            <a:pt x="2112" y="2255"/>
                            <a:pt x="2112" y="2272"/>
                          </a:cubicBezTo>
                          <a:lnTo>
                            <a:pt x="2128" y="3936"/>
                          </a:lnTo>
                          <a:lnTo>
                            <a:pt x="2119" y="3914"/>
                          </a:lnTo>
                          <a:lnTo>
                            <a:pt x="2135" y="3930"/>
                          </a:lnTo>
                          <a:lnTo>
                            <a:pt x="2080" y="3952"/>
                          </a:lnTo>
                          <a:lnTo>
                            <a:pt x="2096" y="3216"/>
                          </a:lnTo>
                          <a:cubicBezTo>
                            <a:pt x="2097" y="3214"/>
                            <a:pt x="2097" y="3212"/>
                            <a:pt x="2097" y="3210"/>
                          </a:cubicBezTo>
                          <a:lnTo>
                            <a:pt x="2113" y="3130"/>
                          </a:lnTo>
                          <a:cubicBezTo>
                            <a:pt x="2116" y="3115"/>
                            <a:pt x="2130" y="3104"/>
                            <a:pt x="2146" y="3105"/>
                          </a:cubicBezTo>
                          <a:cubicBezTo>
                            <a:pt x="2162" y="3105"/>
                            <a:pt x="2175" y="3118"/>
                            <a:pt x="2176" y="3133"/>
                          </a:cubicBezTo>
                          <a:lnTo>
                            <a:pt x="2192" y="3293"/>
                          </a:lnTo>
                          <a:lnTo>
                            <a:pt x="2208" y="3936"/>
                          </a:lnTo>
                          <a:lnTo>
                            <a:pt x="2224" y="4431"/>
                          </a:lnTo>
                          <a:lnTo>
                            <a:pt x="2160" y="4432"/>
                          </a:lnTo>
                          <a:lnTo>
                            <a:pt x="2176" y="3264"/>
                          </a:lnTo>
                          <a:cubicBezTo>
                            <a:pt x="2177" y="3247"/>
                            <a:pt x="2191" y="3232"/>
                            <a:pt x="2208" y="3232"/>
                          </a:cubicBezTo>
                          <a:cubicBezTo>
                            <a:pt x="2226" y="3232"/>
                            <a:pt x="2240" y="3246"/>
                            <a:pt x="2240" y="3264"/>
                          </a:cubicBezTo>
                          <a:lnTo>
                            <a:pt x="2256" y="4272"/>
                          </a:lnTo>
                          <a:lnTo>
                            <a:pt x="2192" y="4272"/>
                          </a:lnTo>
                          <a:lnTo>
                            <a:pt x="2208" y="3552"/>
                          </a:lnTo>
                          <a:cubicBezTo>
                            <a:pt x="2209" y="3535"/>
                            <a:pt x="2222" y="3521"/>
                            <a:pt x="2239" y="3521"/>
                          </a:cubicBezTo>
                          <a:cubicBezTo>
                            <a:pt x="2256" y="3520"/>
                            <a:pt x="2270" y="3532"/>
                            <a:pt x="2272" y="3548"/>
                          </a:cubicBezTo>
                          <a:lnTo>
                            <a:pt x="2288" y="3676"/>
                          </a:lnTo>
                          <a:lnTo>
                            <a:pt x="2224" y="3680"/>
                          </a:lnTo>
                          <a:lnTo>
                            <a:pt x="2240" y="3056"/>
                          </a:lnTo>
                          <a:cubicBezTo>
                            <a:pt x="2241" y="3038"/>
                            <a:pt x="2255" y="3024"/>
                            <a:pt x="2273" y="3024"/>
                          </a:cubicBezTo>
                          <a:cubicBezTo>
                            <a:pt x="2290" y="3025"/>
                            <a:pt x="2304" y="3038"/>
                            <a:pt x="2304" y="3056"/>
                          </a:cubicBezTo>
                          <a:lnTo>
                            <a:pt x="2336" y="4624"/>
                          </a:lnTo>
                          <a:lnTo>
                            <a:pt x="2272" y="4624"/>
                          </a:lnTo>
                          <a:lnTo>
                            <a:pt x="2288" y="1840"/>
                          </a:lnTo>
                          <a:cubicBezTo>
                            <a:pt x="2289" y="1823"/>
                            <a:pt x="2303" y="1808"/>
                            <a:pt x="2320" y="1808"/>
                          </a:cubicBezTo>
                          <a:cubicBezTo>
                            <a:pt x="2338" y="1808"/>
                            <a:pt x="2352" y="1823"/>
                            <a:pt x="2352" y="1840"/>
                          </a:cubicBezTo>
                          <a:lnTo>
                            <a:pt x="2368" y="5328"/>
                          </a:lnTo>
                          <a:lnTo>
                            <a:pt x="2384" y="5452"/>
                          </a:lnTo>
                          <a:lnTo>
                            <a:pt x="2320" y="5456"/>
                          </a:lnTo>
                          <a:lnTo>
                            <a:pt x="2336" y="3696"/>
                          </a:lnTo>
                          <a:cubicBezTo>
                            <a:pt x="2337" y="3679"/>
                            <a:pt x="2351" y="3664"/>
                            <a:pt x="2368" y="3664"/>
                          </a:cubicBezTo>
                          <a:cubicBezTo>
                            <a:pt x="2386" y="3664"/>
                            <a:pt x="2400" y="3679"/>
                            <a:pt x="2400" y="3696"/>
                          </a:cubicBezTo>
                          <a:lnTo>
                            <a:pt x="2416" y="5680"/>
                          </a:lnTo>
                          <a:lnTo>
                            <a:pt x="2432" y="6656"/>
                          </a:lnTo>
                          <a:lnTo>
                            <a:pt x="2368" y="6656"/>
                          </a:lnTo>
                          <a:lnTo>
                            <a:pt x="2384" y="4112"/>
                          </a:lnTo>
                          <a:lnTo>
                            <a:pt x="2400" y="544"/>
                          </a:lnTo>
                          <a:cubicBezTo>
                            <a:pt x="2401" y="527"/>
                            <a:pt x="2415" y="512"/>
                            <a:pt x="2432" y="512"/>
                          </a:cubicBezTo>
                          <a:cubicBezTo>
                            <a:pt x="2450" y="512"/>
                            <a:pt x="2464" y="527"/>
                            <a:pt x="2464" y="544"/>
                          </a:cubicBezTo>
                          <a:lnTo>
                            <a:pt x="2480" y="3824"/>
                          </a:lnTo>
                          <a:lnTo>
                            <a:pt x="2416" y="3824"/>
                          </a:lnTo>
                          <a:lnTo>
                            <a:pt x="2432" y="3264"/>
                          </a:lnTo>
                          <a:cubicBezTo>
                            <a:pt x="2433" y="3246"/>
                            <a:pt x="2447" y="3233"/>
                            <a:pt x="2464" y="3232"/>
                          </a:cubicBezTo>
                          <a:cubicBezTo>
                            <a:pt x="2482" y="3232"/>
                            <a:pt x="2496" y="3246"/>
                            <a:pt x="2496" y="3263"/>
                          </a:cubicBezTo>
                          <a:lnTo>
                            <a:pt x="2512" y="3663"/>
                          </a:lnTo>
                          <a:lnTo>
                            <a:pt x="2448" y="3664"/>
                          </a:lnTo>
                          <a:lnTo>
                            <a:pt x="2464" y="1136"/>
                          </a:lnTo>
                          <a:cubicBezTo>
                            <a:pt x="2465" y="1119"/>
                            <a:pt x="2479" y="1104"/>
                            <a:pt x="2496" y="1104"/>
                          </a:cubicBezTo>
                          <a:cubicBezTo>
                            <a:pt x="2514" y="1104"/>
                            <a:pt x="2528" y="1119"/>
                            <a:pt x="2528" y="1136"/>
                          </a:cubicBezTo>
                          <a:lnTo>
                            <a:pt x="2544" y="4512"/>
                          </a:lnTo>
                          <a:lnTo>
                            <a:pt x="2535" y="4490"/>
                          </a:lnTo>
                          <a:lnTo>
                            <a:pt x="2551" y="4506"/>
                          </a:lnTo>
                          <a:lnTo>
                            <a:pt x="2497" y="4524"/>
                          </a:lnTo>
                          <a:lnTo>
                            <a:pt x="2513" y="4412"/>
                          </a:lnTo>
                          <a:cubicBezTo>
                            <a:pt x="2515" y="4396"/>
                            <a:pt x="2530" y="4384"/>
                            <a:pt x="2546" y="4385"/>
                          </a:cubicBezTo>
                          <a:cubicBezTo>
                            <a:pt x="2563" y="4385"/>
                            <a:pt x="2576" y="4399"/>
                            <a:pt x="2576" y="4415"/>
                          </a:cubicBezTo>
                          <a:lnTo>
                            <a:pt x="2592" y="4895"/>
                          </a:lnTo>
                          <a:lnTo>
                            <a:pt x="2529" y="4893"/>
                          </a:lnTo>
                          <a:lnTo>
                            <a:pt x="2545" y="4733"/>
                          </a:lnTo>
                          <a:lnTo>
                            <a:pt x="2560" y="2288"/>
                          </a:lnTo>
                          <a:cubicBezTo>
                            <a:pt x="2561" y="2271"/>
                            <a:pt x="2575" y="2257"/>
                            <a:pt x="2592" y="2256"/>
                          </a:cubicBezTo>
                          <a:cubicBezTo>
                            <a:pt x="2610" y="2256"/>
                            <a:pt x="2624" y="2271"/>
                            <a:pt x="2624" y="2288"/>
                          </a:cubicBezTo>
                          <a:lnTo>
                            <a:pt x="2640" y="3664"/>
                          </a:lnTo>
                          <a:lnTo>
                            <a:pt x="2577" y="3663"/>
                          </a:lnTo>
                          <a:lnTo>
                            <a:pt x="2593" y="3359"/>
                          </a:lnTo>
                          <a:cubicBezTo>
                            <a:pt x="2593" y="3342"/>
                            <a:pt x="2608" y="3328"/>
                            <a:pt x="2625" y="3328"/>
                          </a:cubicBezTo>
                          <a:cubicBezTo>
                            <a:pt x="2642" y="3329"/>
                            <a:pt x="2656" y="3342"/>
                            <a:pt x="2656" y="3359"/>
                          </a:cubicBezTo>
                          <a:lnTo>
                            <a:pt x="2672" y="3807"/>
                          </a:lnTo>
                          <a:lnTo>
                            <a:pt x="2608" y="3808"/>
                          </a:lnTo>
                          <a:lnTo>
                            <a:pt x="2624" y="2704"/>
                          </a:lnTo>
                          <a:cubicBezTo>
                            <a:pt x="2625" y="2686"/>
                            <a:pt x="2639" y="2672"/>
                            <a:pt x="2657" y="2672"/>
                          </a:cubicBezTo>
                          <a:cubicBezTo>
                            <a:pt x="2674" y="2673"/>
                            <a:pt x="2688" y="2687"/>
                            <a:pt x="2688" y="2704"/>
                          </a:cubicBezTo>
                          <a:lnTo>
                            <a:pt x="2704" y="4992"/>
                          </a:lnTo>
                          <a:lnTo>
                            <a:pt x="2640" y="4992"/>
                          </a:lnTo>
                          <a:lnTo>
                            <a:pt x="2672" y="3216"/>
                          </a:lnTo>
                          <a:cubicBezTo>
                            <a:pt x="2673" y="3200"/>
                            <a:pt x="2685" y="3186"/>
                            <a:pt x="2701" y="3185"/>
                          </a:cubicBezTo>
                          <a:cubicBezTo>
                            <a:pt x="2717" y="3183"/>
                            <a:pt x="2732" y="3193"/>
                            <a:pt x="2736" y="3209"/>
                          </a:cubicBezTo>
                          <a:lnTo>
                            <a:pt x="2752" y="3273"/>
                          </a:lnTo>
                          <a:lnTo>
                            <a:pt x="2689" y="3279"/>
                          </a:lnTo>
                          <a:lnTo>
                            <a:pt x="2705" y="2943"/>
                          </a:lnTo>
                          <a:cubicBezTo>
                            <a:pt x="2705" y="2926"/>
                            <a:pt x="2720" y="2912"/>
                            <a:pt x="2737" y="2912"/>
                          </a:cubicBezTo>
                          <a:cubicBezTo>
                            <a:pt x="2754" y="2913"/>
                            <a:pt x="2768" y="2927"/>
                            <a:pt x="2768" y="2944"/>
                          </a:cubicBezTo>
                          <a:lnTo>
                            <a:pt x="2784" y="4992"/>
                          </a:lnTo>
                          <a:lnTo>
                            <a:pt x="2720" y="4992"/>
                          </a:lnTo>
                          <a:lnTo>
                            <a:pt x="2736" y="2896"/>
                          </a:lnTo>
                          <a:cubicBezTo>
                            <a:pt x="2737" y="2879"/>
                            <a:pt x="2751" y="2864"/>
                            <a:pt x="2768" y="2864"/>
                          </a:cubicBezTo>
                          <a:cubicBezTo>
                            <a:pt x="2786" y="2864"/>
                            <a:pt x="2800" y="2879"/>
                            <a:pt x="2800" y="2896"/>
                          </a:cubicBezTo>
                          <a:lnTo>
                            <a:pt x="2816" y="4576"/>
                          </a:lnTo>
                          <a:lnTo>
                            <a:pt x="2832" y="5296"/>
                          </a:lnTo>
                          <a:lnTo>
                            <a:pt x="2768" y="5296"/>
                          </a:lnTo>
                          <a:lnTo>
                            <a:pt x="2784" y="3024"/>
                          </a:lnTo>
                          <a:cubicBezTo>
                            <a:pt x="2785" y="3007"/>
                            <a:pt x="2798" y="2993"/>
                            <a:pt x="2815" y="2993"/>
                          </a:cubicBezTo>
                          <a:cubicBezTo>
                            <a:pt x="2832" y="2992"/>
                            <a:pt x="2847" y="3004"/>
                            <a:pt x="2848" y="3021"/>
                          </a:cubicBezTo>
                          <a:lnTo>
                            <a:pt x="2864" y="3181"/>
                          </a:lnTo>
                          <a:lnTo>
                            <a:pt x="2800" y="3184"/>
                          </a:lnTo>
                          <a:lnTo>
                            <a:pt x="2816" y="1360"/>
                          </a:lnTo>
                          <a:cubicBezTo>
                            <a:pt x="2817" y="1343"/>
                            <a:pt x="2831" y="1328"/>
                            <a:pt x="2849" y="1328"/>
                          </a:cubicBezTo>
                          <a:cubicBezTo>
                            <a:pt x="2866" y="1328"/>
                            <a:pt x="2880" y="1343"/>
                            <a:pt x="2880" y="1360"/>
                          </a:cubicBezTo>
                          <a:lnTo>
                            <a:pt x="2896" y="3936"/>
                          </a:lnTo>
                          <a:lnTo>
                            <a:pt x="2833" y="3930"/>
                          </a:lnTo>
                          <a:lnTo>
                            <a:pt x="2849" y="3850"/>
                          </a:lnTo>
                          <a:lnTo>
                            <a:pt x="2848" y="3856"/>
                          </a:lnTo>
                          <a:lnTo>
                            <a:pt x="2864" y="2512"/>
                          </a:lnTo>
                          <a:lnTo>
                            <a:pt x="2880" y="2095"/>
                          </a:lnTo>
                          <a:cubicBezTo>
                            <a:pt x="2881" y="2078"/>
                            <a:pt x="2895" y="2064"/>
                            <a:pt x="2913" y="2064"/>
                          </a:cubicBezTo>
                          <a:cubicBezTo>
                            <a:pt x="2930" y="2065"/>
                            <a:pt x="2944" y="2078"/>
                            <a:pt x="2944" y="2096"/>
                          </a:cubicBezTo>
                          <a:lnTo>
                            <a:pt x="2960" y="2736"/>
                          </a:lnTo>
                          <a:lnTo>
                            <a:pt x="2896" y="2736"/>
                          </a:lnTo>
                          <a:lnTo>
                            <a:pt x="2912" y="1600"/>
                          </a:lnTo>
                          <a:cubicBezTo>
                            <a:pt x="2913" y="1582"/>
                            <a:pt x="2927" y="1568"/>
                            <a:pt x="2945" y="1568"/>
                          </a:cubicBezTo>
                          <a:cubicBezTo>
                            <a:pt x="2962" y="1569"/>
                            <a:pt x="2976" y="1583"/>
                            <a:pt x="2976" y="1600"/>
                          </a:cubicBezTo>
                          <a:lnTo>
                            <a:pt x="2992" y="4144"/>
                          </a:lnTo>
                          <a:lnTo>
                            <a:pt x="3008" y="4334"/>
                          </a:lnTo>
                          <a:lnTo>
                            <a:pt x="2944" y="4335"/>
                          </a:lnTo>
                          <a:lnTo>
                            <a:pt x="2960" y="3871"/>
                          </a:lnTo>
                          <a:cubicBezTo>
                            <a:pt x="2961" y="3854"/>
                            <a:pt x="2975" y="3840"/>
                            <a:pt x="2993" y="3840"/>
                          </a:cubicBezTo>
                          <a:cubicBezTo>
                            <a:pt x="3010" y="3841"/>
                            <a:pt x="3024" y="3854"/>
                            <a:pt x="3024" y="3872"/>
                          </a:cubicBezTo>
                          <a:lnTo>
                            <a:pt x="3040" y="4624"/>
                          </a:lnTo>
                          <a:lnTo>
                            <a:pt x="2976" y="4624"/>
                          </a:lnTo>
                          <a:lnTo>
                            <a:pt x="2992" y="3056"/>
                          </a:lnTo>
                          <a:cubicBezTo>
                            <a:pt x="2993" y="3039"/>
                            <a:pt x="3007" y="3024"/>
                            <a:pt x="3024" y="3024"/>
                          </a:cubicBezTo>
                          <a:cubicBezTo>
                            <a:pt x="3042" y="3024"/>
                            <a:pt x="3056" y="3039"/>
                            <a:pt x="3056" y="3056"/>
                          </a:cubicBezTo>
                          <a:lnTo>
                            <a:pt x="3072" y="4624"/>
                          </a:lnTo>
                          <a:lnTo>
                            <a:pt x="3009" y="4618"/>
                          </a:lnTo>
                          <a:lnTo>
                            <a:pt x="3025" y="4538"/>
                          </a:lnTo>
                          <a:cubicBezTo>
                            <a:pt x="3028" y="4523"/>
                            <a:pt x="3042" y="4512"/>
                            <a:pt x="3058" y="4513"/>
                          </a:cubicBezTo>
                          <a:cubicBezTo>
                            <a:pt x="3074" y="4513"/>
                            <a:pt x="3087" y="4526"/>
                            <a:pt x="3088" y="4541"/>
                          </a:cubicBezTo>
                          <a:lnTo>
                            <a:pt x="3120" y="4861"/>
                          </a:lnTo>
                          <a:lnTo>
                            <a:pt x="3136" y="5199"/>
                          </a:lnTo>
                          <a:lnTo>
                            <a:pt x="3073" y="5199"/>
                          </a:lnTo>
                          <a:lnTo>
                            <a:pt x="3089" y="4911"/>
                          </a:lnTo>
                          <a:lnTo>
                            <a:pt x="3104" y="4144"/>
                          </a:lnTo>
                          <a:lnTo>
                            <a:pt x="3120" y="2272"/>
                          </a:lnTo>
                          <a:cubicBezTo>
                            <a:pt x="3121" y="2255"/>
                            <a:pt x="3134" y="2241"/>
                            <a:pt x="3152" y="2240"/>
                          </a:cubicBezTo>
                          <a:cubicBezTo>
                            <a:pt x="3169" y="2240"/>
                            <a:pt x="3184" y="2254"/>
                            <a:pt x="3184" y="2271"/>
                          </a:cubicBezTo>
                          <a:lnTo>
                            <a:pt x="3200" y="2575"/>
                          </a:lnTo>
                          <a:lnTo>
                            <a:pt x="3216" y="4592"/>
                          </a:lnTo>
                          <a:lnTo>
                            <a:pt x="3152" y="4592"/>
                          </a:lnTo>
                          <a:lnTo>
                            <a:pt x="3168" y="4048"/>
                          </a:lnTo>
                          <a:cubicBezTo>
                            <a:pt x="3169" y="4033"/>
                            <a:pt x="3179" y="4020"/>
                            <a:pt x="3194" y="4017"/>
                          </a:cubicBezTo>
                          <a:cubicBezTo>
                            <a:pt x="3208" y="4014"/>
                            <a:pt x="3223" y="4021"/>
                            <a:pt x="3229" y="4034"/>
                          </a:cubicBezTo>
                          <a:lnTo>
                            <a:pt x="3245" y="4066"/>
                          </a:lnTo>
                          <a:lnTo>
                            <a:pt x="3184" y="4080"/>
                          </a:lnTo>
                          <a:lnTo>
                            <a:pt x="3200" y="2144"/>
                          </a:lnTo>
                          <a:cubicBezTo>
                            <a:pt x="3201" y="2127"/>
                            <a:pt x="3215" y="2112"/>
                            <a:pt x="3232" y="2112"/>
                          </a:cubicBezTo>
                          <a:cubicBezTo>
                            <a:pt x="3250" y="2112"/>
                            <a:pt x="3264" y="2127"/>
                            <a:pt x="3264" y="2144"/>
                          </a:cubicBezTo>
                          <a:lnTo>
                            <a:pt x="3280" y="3536"/>
                          </a:lnTo>
                          <a:lnTo>
                            <a:pt x="3216" y="3535"/>
                          </a:lnTo>
                          <a:lnTo>
                            <a:pt x="3232" y="3023"/>
                          </a:lnTo>
                          <a:cubicBezTo>
                            <a:pt x="3233" y="3006"/>
                            <a:pt x="3247" y="2993"/>
                            <a:pt x="3264" y="2992"/>
                          </a:cubicBezTo>
                          <a:cubicBezTo>
                            <a:pt x="3281" y="2992"/>
                            <a:pt x="3295" y="3005"/>
                            <a:pt x="3296" y="3022"/>
                          </a:cubicBezTo>
                          <a:lnTo>
                            <a:pt x="3312" y="3278"/>
                          </a:lnTo>
                          <a:lnTo>
                            <a:pt x="3249" y="3274"/>
                          </a:lnTo>
                          <a:lnTo>
                            <a:pt x="3265" y="3194"/>
                          </a:lnTo>
                          <a:cubicBezTo>
                            <a:pt x="3266" y="3191"/>
                            <a:pt x="3267" y="3189"/>
                            <a:pt x="3268" y="3186"/>
                          </a:cubicBezTo>
                          <a:lnTo>
                            <a:pt x="3284" y="3154"/>
                          </a:lnTo>
                          <a:cubicBezTo>
                            <a:pt x="3290" y="3141"/>
                            <a:pt x="3305" y="3134"/>
                            <a:pt x="3320" y="3137"/>
                          </a:cubicBezTo>
                          <a:cubicBezTo>
                            <a:pt x="3334" y="3141"/>
                            <a:pt x="3344" y="3153"/>
                            <a:pt x="3344" y="3168"/>
                          </a:cubicBezTo>
                          <a:lnTo>
                            <a:pt x="3360" y="4368"/>
                          </a:lnTo>
                          <a:lnTo>
                            <a:pt x="3376" y="4492"/>
                          </a:lnTo>
                          <a:lnTo>
                            <a:pt x="3312" y="4496"/>
                          </a:lnTo>
                          <a:lnTo>
                            <a:pt x="3328" y="3200"/>
                          </a:lnTo>
                          <a:cubicBezTo>
                            <a:pt x="3329" y="3182"/>
                            <a:pt x="3343" y="3168"/>
                            <a:pt x="3361" y="3168"/>
                          </a:cubicBezTo>
                          <a:cubicBezTo>
                            <a:pt x="3379" y="3169"/>
                            <a:pt x="3393" y="3183"/>
                            <a:pt x="3392" y="3201"/>
                          </a:cubicBezTo>
                          <a:lnTo>
                            <a:pt x="3376" y="4497"/>
                          </a:lnTo>
                          <a:cubicBezTo>
                            <a:pt x="3376" y="4514"/>
                            <a:pt x="3363" y="4527"/>
                            <a:pt x="3346" y="4528"/>
                          </a:cubicBezTo>
                          <a:cubicBezTo>
                            <a:pt x="3329" y="4529"/>
                            <a:pt x="3315" y="4517"/>
                            <a:pt x="3313" y="4500"/>
                          </a:cubicBezTo>
                          <a:lnTo>
                            <a:pt x="3296" y="4369"/>
                          </a:lnTo>
                          <a:lnTo>
                            <a:pt x="3280" y="3169"/>
                          </a:lnTo>
                          <a:lnTo>
                            <a:pt x="3341" y="3183"/>
                          </a:lnTo>
                          <a:lnTo>
                            <a:pt x="3325" y="3215"/>
                          </a:lnTo>
                          <a:lnTo>
                            <a:pt x="3328" y="3207"/>
                          </a:lnTo>
                          <a:lnTo>
                            <a:pt x="3312" y="3287"/>
                          </a:lnTo>
                          <a:cubicBezTo>
                            <a:pt x="3309" y="3303"/>
                            <a:pt x="3294" y="3313"/>
                            <a:pt x="3278" y="3312"/>
                          </a:cubicBezTo>
                          <a:cubicBezTo>
                            <a:pt x="3262" y="3311"/>
                            <a:pt x="3250" y="3299"/>
                            <a:pt x="3249" y="3282"/>
                          </a:cubicBezTo>
                          <a:lnTo>
                            <a:pt x="3233" y="3026"/>
                          </a:lnTo>
                          <a:lnTo>
                            <a:pt x="3296" y="3025"/>
                          </a:lnTo>
                          <a:lnTo>
                            <a:pt x="3280" y="3537"/>
                          </a:lnTo>
                          <a:cubicBezTo>
                            <a:pt x="3280" y="3555"/>
                            <a:pt x="3266" y="3569"/>
                            <a:pt x="3248" y="3568"/>
                          </a:cubicBezTo>
                          <a:cubicBezTo>
                            <a:pt x="3231" y="3568"/>
                            <a:pt x="3217" y="3554"/>
                            <a:pt x="3216" y="3537"/>
                          </a:cubicBezTo>
                          <a:lnTo>
                            <a:pt x="3200" y="2145"/>
                          </a:lnTo>
                          <a:lnTo>
                            <a:pt x="3264" y="2145"/>
                          </a:lnTo>
                          <a:lnTo>
                            <a:pt x="3248" y="4081"/>
                          </a:lnTo>
                          <a:cubicBezTo>
                            <a:pt x="3248" y="4096"/>
                            <a:pt x="3238" y="4108"/>
                            <a:pt x="3224" y="4112"/>
                          </a:cubicBezTo>
                          <a:cubicBezTo>
                            <a:pt x="3209" y="4115"/>
                            <a:pt x="3194" y="4108"/>
                            <a:pt x="3188" y="4095"/>
                          </a:cubicBezTo>
                          <a:lnTo>
                            <a:pt x="3172" y="4063"/>
                          </a:lnTo>
                          <a:lnTo>
                            <a:pt x="3232" y="4049"/>
                          </a:lnTo>
                          <a:lnTo>
                            <a:pt x="3216" y="4593"/>
                          </a:lnTo>
                          <a:cubicBezTo>
                            <a:pt x="3216" y="4611"/>
                            <a:pt x="3202" y="4625"/>
                            <a:pt x="3184" y="4624"/>
                          </a:cubicBezTo>
                          <a:cubicBezTo>
                            <a:pt x="3167" y="4624"/>
                            <a:pt x="3153" y="4610"/>
                            <a:pt x="3152" y="4593"/>
                          </a:cubicBezTo>
                          <a:lnTo>
                            <a:pt x="3137" y="2578"/>
                          </a:lnTo>
                          <a:lnTo>
                            <a:pt x="3121" y="2274"/>
                          </a:lnTo>
                          <a:lnTo>
                            <a:pt x="3184" y="2273"/>
                          </a:lnTo>
                          <a:lnTo>
                            <a:pt x="3168" y="4145"/>
                          </a:lnTo>
                          <a:lnTo>
                            <a:pt x="3152" y="4914"/>
                          </a:lnTo>
                          <a:lnTo>
                            <a:pt x="3136" y="5202"/>
                          </a:lnTo>
                          <a:cubicBezTo>
                            <a:pt x="3135" y="5219"/>
                            <a:pt x="3121" y="5233"/>
                            <a:pt x="3104" y="5232"/>
                          </a:cubicBezTo>
                          <a:cubicBezTo>
                            <a:pt x="3087" y="5232"/>
                            <a:pt x="3073" y="5219"/>
                            <a:pt x="3073" y="5202"/>
                          </a:cubicBezTo>
                          <a:lnTo>
                            <a:pt x="3057" y="4868"/>
                          </a:lnTo>
                          <a:lnTo>
                            <a:pt x="3025" y="4548"/>
                          </a:lnTo>
                          <a:lnTo>
                            <a:pt x="3088" y="4551"/>
                          </a:lnTo>
                          <a:lnTo>
                            <a:pt x="3072" y="4631"/>
                          </a:lnTo>
                          <a:cubicBezTo>
                            <a:pt x="3069" y="4647"/>
                            <a:pt x="3054" y="4658"/>
                            <a:pt x="3037" y="4656"/>
                          </a:cubicBezTo>
                          <a:cubicBezTo>
                            <a:pt x="3021" y="4655"/>
                            <a:pt x="3009" y="4641"/>
                            <a:pt x="3008" y="4625"/>
                          </a:cubicBezTo>
                          <a:lnTo>
                            <a:pt x="2992" y="3057"/>
                          </a:lnTo>
                          <a:lnTo>
                            <a:pt x="3056" y="3057"/>
                          </a:lnTo>
                          <a:lnTo>
                            <a:pt x="3040" y="4625"/>
                          </a:lnTo>
                          <a:cubicBezTo>
                            <a:pt x="3040" y="4642"/>
                            <a:pt x="3026" y="4656"/>
                            <a:pt x="3009" y="4656"/>
                          </a:cubicBezTo>
                          <a:cubicBezTo>
                            <a:pt x="2991" y="4657"/>
                            <a:pt x="2977" y="4643"/>
                            <a:pt x="2976" y="4625"/>
                          </a:cubicBezTo>
                          <a:lnTo>
                            <a:pt x="2960" y="3873"/>
                          </a:lnTo>
                          <a:lnTo>
                            <a:pt x="3024" y="3874"/>
                          </a:lnTo>
                          <a:lnTo>
                            <a:pt x="3008" y="4338"/>
                          </a:lnTo>
                          <a:cubicBezTo>
                            <a:pt x="3008" y="4355"/>
                            <a:pt x="2994" y="4368"/>
                            <a:pt x="2977" y="4368"/>
                          </a:cubicBezTo>
                          <a:cubicBezTo>
                            <a:pt x="2960" y="4369"/>
                            <a:pt x="2946" y="4356"/>
                            <a:pt x="2945" y="4339"/>
                          </a:cubicBezTo>
                          <a:lnTo>
                            <a:pt x="2928" y="4145"/>
                          </a:lnTo>
                          <a:lnTo>
                            <a:pt x="2912" y="1601"/>
                          </a:lnTo>
                          <a:lnTo>
                            <a:pt x="2976" y="1601"/>
                          </a:lnTo>
                          <a:lnTo>
                            <a:pt x="2960" y="2737"/>
                          </a:lnTo>
                          <a:cubicBezTo>
                            <a:pt x="2960" y="2754"/>
                            <a:pt x="2946" y="2768"/>
                            <a:pt x="2929" y="2768"/>
                          </a:cubicBezTo>
                          <a:cubicBezTo>
                            <a:pt x="2911" y="2769"/>
                            <a:pt x="2897" y="2755"/>
                            <a:pt x="2896" y="2737"/>
                          </a:cubicBezTo>
                          <a:lnTo>
                            <a:pt x="2880" y="2097"/>
                          </a:lnTo>
                          <a:lnTo>
                            <a:pt x="2944" y="2098"/>
                          </a:lnTo>
                          <a:lnTo>
                            <a:pt x="2928" y="2513"/>
                          </a:lnTo>
                          <a:lnTo>
                            <a:pt x="2912" y="3857"/>
                          </a:lnTo>
                          <a:cubicBezTo>
                            <a:pt x="2912" y="3859"/>
                            <a:pt x="2912" y="3861"/>
                            <a:pt x="2912" y="3863"/>
                          </a:cubicBezTo>
                          <a:lnTo>
                            <a:pt x="2896" y="3943"/>
                          </a:lnTo>
                          <a:cubicBezTo>
                            <a:pt x="2893" y="3959"/>
                            <a:pt x="2878" y="3970"/>
                            <a:pt x="2861" y="3968"/>
                          </a:cubicBezTo>
                          <a:cubicBezTo>
                            <a:pt x="2845" y="3967"/>
                            <a:pt x="2833" y="3953"/>
                            <a:pt x="2832" y="3937"/>
                          </a:cubicBezTo>
                          <a:lnTo>
                            <a:pt x="2816" y="1361"/>
                          </a:lnTo>
                          <a:lnTo>
                            <a:pt x="2880" y="1361"/>
                          </a:lnTo>
                          <a:lnTo>
                            <a:pt x="2864" y="3185"/>
                          </a:lnTo>
                          <a:cubicBezTo>
                            <a:pt x="2864" y="3202"/>
                            <a:pt x="2851" y="3216"/>
                            <a:pt x="2834" y="3216"/>
                          </a:cubicBezTo>
                          <a:cubicBezTo>
                            <a:pt x="2817" y="3217"/>
                            <a:pt x="2802" y="3205"/>
                            <a:pt x="2801" y="3188"/>
                          </a:cubicBezTo>
                          <a:lnTo>
                            <a:pt x="2785" y="3028"/>
                          </a:lnTo>
                          <a:lnTo>
                            <a:pt x="2848" y="3025"/>
                          </a:lnTo>
                          <a:lnTo>
                            <a:pt x="2832" y="5297"/>
                          </a:lnTo>
                          <a:cubicBezTo>
                            <a:pt x="2832" y="5314"/>
                            <a:pt x="2818" y="5328"/>
                            <a:pt x="2801" y="5328"/>
                          </a:cubicBezTo>
                          <a:cubicBezTo>
                            <a:pt x="2783" y="5329"/>
                            <a:pt x="2769" y="5315"/>
                            <a:pt x="2768" y="5297"/>
                          </a:cubicBezTo>
                          <a:lnTo>
                            <a:pt x="2752" y="4577"/>
                          </a:lnTo>
                          <a:lnTo>
                            <a:pt x="2736" y="2897"/>
                          </a:lnTo>
                          <a:lnTo>
                            <a:pt x="2800" y="2897"/>
                          </a:lnTo>
                          <a:lnTo>
                            <a:pt x="2784" y="4993"/>
                          </a:lnTo>
                          <a:cubicBezTo>
                            <a:pt x="2784" y="5010"/>
                            <a:pt x="2770" y="5024"/>
                            <a:pt x="2752" y="5024"/>
                          </a:cubicBezTo>
                          <a:cubicBezTo>
                            <a:pt x="2735" y="5024"/>
                            <a:pt x="2721" y="5010"/>
                            <a:pt x="2720" y="4993"/>
                          </a:cubicBezTo>
                          <a:lnTo>
                            <a:pt x="2704" y="2945"/>
                          </a:lnTo>
                          <a:lnTo>
                            <a:pt x="2768" y="2946"/>
                          </a:lnTo>
                          <a:lnTo>
                            <a:pt x="2752" y="3282"/>
                          </a:lnTo>
                          <a:cubicBezTo>
                            <a:pt x="2752" y="3298"/>
                            <a:pt x="2739" y="3311"/>
                            <a:pt x="2724" y="3312"/>
                          </a:cubicBezTo>
                          <a:cubicBezTo>
                            <a:pt x="2708" y="3314"/>
                            <a:pt x="2693" y="3304"/>
                            <a:pt x="2689" y="3288"/>
                          </a:cubicBezTo>
                          <a:lnTo>
                            <a:pt x="2673" y="3224"/>
                          </a:lnTo>
                          <a:lnTo>
                            <a:pt x="2736" y="3217"/>
                          </a:lnTo>
                          <a:lnTo>
                            <a:pt x="2704" y="4993"/>
                          </a:lnTo>
                          <a:cubicBezTo>
                            <a:pt x="2704" y="5011"/>
                            <a:pt x="2690" y="5025"/>
                            <a:pt x="2672" y="5024"/>
                          </a:cubicBezTo>
                          <a:cubicBezTo>
                            <a:pt x="2655" y="5024"/>
                            <a:pt x="2641" y="5010"/>
                            <a:pt x="2640" y="4993"/>
                          </a:cubicBezTo>
                          <a:lnTo>
                            <a:pt x="2624" y="2705"/>
                          </a:lnTo>
                          <a:lnTo>
                            <a:pt x="2688" y="2705"/>
                          </a:lnTo>
                          <a:lnTo>
                            <a:pt x="2672" y="3809"/>
                          </a:lnTo>
                          <a:cubicBezTo>
                            <a:pt x="2672" y="3826"/>
                            <a:pt x="2658" y="3840"/>
                            <a:pt x="2641" y="3840"/>
                          </a:cubicBezTo>
                          <a:cubicBezTo>
                            <a:pt x="2623" y="3841"/>
                            <a:pt x="2609" y="3827"/>
                            <a:pt x="2608" y="3810"/>
                          </a:cubicBezTo>
                          <a:lnTo>
                            <a:pt x="2592" y="3362"/>
                          </a:lnTo>
                          <a:lnTo>
                            <a:pt x="2656" y="3362"/>
                          </a:lnTo>
                          <a:lnTo>
                            <a:pt x="2640" y="3666"/>
                          </a:lnTo>
                          <a:cubicBezTo>
                            <a:pt x="2640" y="3683"/>
                            <a:pt x="2625" y="3697"/>
                            <a:pt x="2608" y="3696"/>
                          </a:cubicBezTo>
                          <a:cubicBezTo>
                            <a:pt x="2591" y="3696"/>
                            <a:pt x="2577" y="3682"/>
                            <a:pt x="2576" y="3665"/>
                          </a:cubicBezTo>
                          <a:lnTo>
                            <a:pt x="2560" y="2289"/>
                          </a:lnTo>
                          <a:lnTo>
                            <a:pt x="2624" y="2289"/>
                          </a:lnTo>
                          <a:lnTo>
                            <a:pt x="2608" y="4740"/>
                          </a:lnTo>
                          <a:lnTo>
                            <a:pt x="2592" y="4900"/>
                          </a:lnTo>
                          <a:cubicBezTo>
                            <a:pt x="2591" y="4916"/>
                            <a:pt x="2576" y="4929"/>
                            <a:pt x="2559" y="4928"/>
                          </a:cubicBezTo>
                          <a:cubicBezTo>
                            <a:pt x="2543" y="4928"/>
                            <a:pt x="2529" y="4914"/>
                            <a:pt x="2528" y="4898"/>
                          </a:cubicBezTo>
                          <a:lnTo>
                            <a:pt x="2512" y="4418"/>
                          </a:lnTo>
                          <a:lnTo>
                            <a:pt x="2576" y="4421"/>
                          </a:lnTo>
                          <a:lnTo>
                            <a:pt x="2560" y="4533"/>
                          </a:lnTo>
                          <a:cubicBezTo>
                            <a:pt x="2558" y="4545"/>
                            <a:pt x="2550" y="4555"/>
                            <a:pt x="2539" y="4559"/>
                          </a:cubicBezTo>
                          <a:cubicBezTo>
                            <a:pt x="2527" y="4563"/>
                            <a:pt x="2514" y="4560"/>
                            <a:pt x="2506" y="4551"/>
                          </a:cubicBezTo>
                          <a:lnTo>
                            <a:pt x="2490" y="4535"/>
                          </a:lnTo>
                          <a:cubicBezTo>
                            <a:pt x="2484" y="4529"/>
                            <a:pt x="2481" y="4521"/>
                            <a:pt x="2480" y="4513"/>
                          </a:cubicBezTo>
                          <a:lnTo>
                            <a:pt x="2464" y="1137"/>
                          </a:lnTo>
                          <a:lnTo>
                            <a:pt x="2528" y="1137"/>
                          </a:lnTo>
                          <a:lnTo>
                            <a:pt x="2512" y="3665"/>
                          </a:lnTo>
                          <a:cubicBezTo>
                            <a:pt x="2512" y="3682"/>
                            <a:pt x="2498" y="3696"/>
                            <a:pt x="2481" y="3696"/>
                          </a:cubicBezTo>
                          <a:cubicBezTo>
                            <a:pt x="2464" y="3697"/>
                            <a:pt x="2449" y="3683"/>
                            <a:pt x="2448" y="3666"/>
                          </a:cubicBezTo>
                          <a:lnTo>
                            <a:pt x="2432" y="3266"/>
                          </a:lnTo>
                          <a:lnTo>
                            <a:pt x="2496" y="3265"/>
                          </a:lnTo>
                          <a:lnTo>
                            <a:pt x="2480" y="3825"/>
                          </a:lnTo>
                          <a:cubicBezTo>
                            <a:pt x="2480" y="3843"/>
                            <a:pt x="2466" y="3857"/>
                            <a:pt x="2448" y="3856"/>
                          </a:cubicBezTo>
                          <a:cubicBezTo>
                            <a:pt x="2431" y="3856"/>
                            <a:pt x="2417" y="3842"/>
                            <a:pt x="2416" y="3825"/>
                          </a:cubicBezTo>
                          <a:lnTo>
                            <a:pt x="2400" y="545"/>
                          </a:lnTo>
                          <a:lnTo>
                            <a:pt x="2464" y="545"/>
                          </a:lnTo>
                          <a:lnTo>
                            <a:pt x="2448" y="4113"/>
                          </a:lnTo>
                          <a:lnTo>
                            <a:pt x="2432" y="6657"/>
                          </a:lnTo>
                          <a:cubicBezTo>
                            <a:pt x="2432" y="6674"/>
                            <a:pt x="2418" y="6688"/>
                            <a:pt x="2401" y="6688"/>
                          </a:cubicBezTo>
                          <a:cubicBezTo>
                            <a:pt x="2383" y="6689"/>
                            <a:pt x="2369" y="6675"/>
                            <a:pt x="2368" y="6657"/>
                          </a:cubicBezTo>
                          <a:lnTo>
                            <a:pt x="2352" y="5681"/>
                          </a:lnTo>
                          <a:lnTo>
                            <a:pt x="2336" y="3697"/>
                          </a:lnTo>
                          <a:lnTo>
                            <a:pt x="2400" y="3697"/>
                          </a:lnTo>
                          <a:lnTo>
                            <a:pt x="2384" y="5457"/>
                          </a:lnTo>
                          <a:cubicBezTo>
                            <a:pt x="2384" y="5474"/>
                            <a:pt x="2371" y="5487"/>
                            <a:pt x="2354" y="5488"/>
                          </a:cubicBezTo>
                          <a:cubicBezTo>
                            <a:pt x="2337" y="5489"/>
                            <a:pt x="2323" y="5477"/>
                            <a:pt x="2321" y="5460"/>
                          </a:cubicBezTo>
                          <a:lnTo>
                            <a:pt x="2304" y="5329"/>
                          </a:lnTo>
                          <a:lnTo>
                            <a:pt x="2288" y="1841"/>
                          </a:lnTo>
                          <a:lnTo>
                            <a:pt x="2352" y="1841"/>
                          </a:lnTo>
                          <a:lnTo>
                            <a:pt x="2336" y="4625"/>
                          </a:lnTo>
                          <a:cubicBezTo>
                            <a:pt x="2336" y="4642"/>
                            <a:pt x="2322" y="4656"/>
                            <a:pt x="2305" y="4656"/>
                          </a:cubicBezTo>
                          <a:cubicBezTo>
                            <a:pt x="2287" y="4657"/>
                            <a:pt x="2273" y="4643"/>
                            <a:pt x="2272" y="4625"/>
                          </a:cubicBezTo>
                          <a:lnTo>
                            <a:pt x="2240" y="3057"/>
                          </a:lnTo>
                          <a:lnTo>
                            <a:pt x="2304" y="3057"/>
                          </a:lnTo>
                          <a:lnTo>
                            <a:pt x="2288" y="3681"/>
                          </a:lnTo>
                          <a:cubicBezTo>
                            <a:pt x="2288" y="3698"/>
                            <a:pt x="2275" y="3712"/>
                            <a:pt x="2258" y="3712"/>
                          </a:cubicBezTo>
                          <a:cubicBezTo>
                            <a:pt x="2241" y="3713"/>
                            <a:pt x="2227" y="3701"/>
                            <a:pt x="2225" y="3684"/>
                          </a:cubicBezTo>
                          <a:lnTo>
                            <a:pt x="2209" y="3556"/>
                          </a:lnTo>
                          <a:lnTo>
                            <a:pt x="2272" y="3553"/>
                          </a:lnTo>
                          <a:lnTo>
                            <a:pt x="2256" y="4273"/>
                          </a:lnTo>
                          <a:cubicBezTo>
                            <a:pt x="2256" y="4291"/>
                            <a:pt x="2242" y="4305"/>
                            <a:pt x="2224" y="4304"/>
                          </a:cubicBezTo>
                          <a:cubicBezTo>
                            <a:pt x="2207" y="4304"/>
                            <a:pt x="2193" y="4290"/>
                            <a:pt x="2192" y="4273"/>
                          </a:cubicBezTo>
                          <a:lnTo>
                            <a:pt x="2176" y="3265"/>
                          </a:lnTo>
                          <a:lnTo>
                            <a:pt x="2240" y="3265"/>
                          </a:lnTo>
                          <a:lnTo>
                            <a:pt x="2224" y="4433"/>
                          </a:lnTo>
                          <a:cubicBezTo>
                            <a:pt x="2224" y="4450"/>
                            <a:pt x="2210" y="4464"/>
                            <a:pt x="2193" y="4464"/>
                          </a:cubicBezTo>
                          <a:cubicBezTo>
                            <a:pt x="2175" y="4465"/>
                            <a:pt x="2161" y="4451"/>
                            <a:pt x="2160" y="4434"/>
                          </a:cubicBezTo>
                          <a:lnTo>
                            <a:pt x="2144" y="3937"/>
                          </a:lnTo>
                          <a:lnTo>
                            <a:pt x="2129" y="3300"/>
                          </a:lnTo>
                          <a:lnTo>
                            <a:pt x="2113" y="3140"/>
                          </a:lnTo>
                          <a:lnTo>
                            <a:pt x="2176" y="3143"/>
                          </a:lnTo>
                          <a:lnTo>
                            <a:pt x="2160" y="3223"/>
                          </a:lnTo>
                          <a:lnTo>
                            <a:pt x="2160" y="3217"/>
                          </a:lnTo>
                          <a:lnTo>
                            <a:pt x="2144" y="3953"/>
                          </a:lnTo>
                          <a:cubicBezTo>
                            <a:pt x="2144" y="3966"/>
                            <a:pt x="2136" y="3977"/>
                            <a:pt x="2124" y="3982"/>
                          </a:cubicBezTo>
                          <a:cubicBezTo>
                            <a:pt x="2112" y="3987"/>
                            <a:pt x="2099" y="3984"/>
                            <a:pt x="2090" y="3975"/>
                          </a:cubicBezTo>
                          <a:lnTo>
                            <a:pt x="2074" y="3959"/>
                          </a:lnTo>
                          <a:cubicBezTo>
                            <a:pt x="2068" y="3953"/>
                            <a:pt x="2065" y="3945"/>
                            <a:pt x="2064" y="3937"/>
                          </a:cubicBezTo>
                          <a:lnTo>
                            <a:pt x="2048" y="2273"/>
                          </a:lnTo>
                          <a:lnTo>
                            <a:pt x="2112" y="2273"/>
                          </a:lnTo>
                          <a:lnTo>
                            <a:pt x="2096" y="6337"/>
                          </a:lnTo>
                          <a:cubicBezTo>
                            <a:pt x="2096" y="6354"/>
                            <a:pt x="2082" y="6368"/>
                            <a:pt x="2064" y="6368"/>
                          </a:cubicBezTo>
                          <a:cubicBezTo>
                            <a:pt x="2047" y="6368"/>
                            <a:pt x="2033" y="6354"/>
                            <a:pt x="2032" y="6337"/>
                          </a:cubicBezTo>
                          <a:lnTo>
                            <a:pt x="2016" y="2609"/>
                          </a:lnTo>
                          <a:lnTo>
                            <a:pt x="2080" y="2609"/>
                          </a:lnTo>
                          <a:lnTo>
                            <a:pt x="2064" y="5041"/>
                          </a:lnTo>
                          <a:cubicBezTo>
                            <a:pt x="2064" y="5058"/>
                            <a:pt x="2050" y="5072"/>
                            <a:pt x="2032" y="5072"/>
                          </a:cubicBezTo>
                          <a:cubicBezTo>
                            <a:pt x="2015" y="5072"/>
                            <a:pt x="2001" y="5058"/>
                            <a:pt x="2000" y="5041"/>
                          </a:cubicBezTo>
                          <a:lnTo>
                            <a:pt x="1984" y="1825"/>
                          </a:lnTo>
                          <a:lnTo>
                            <a:pt x="2048" y="1825"/>
                          </a:lnTo>
                          <a:lnTo>
                            <a:pt x="2032" y="4113"/>
                          </a:lnTo>
                          <a:cubicBezTo>
                            <a:pt x="2032" y="4130"/>
                            <a:pt x="2018" y="4144"/>
                            <a:pt x="2001" y="4144"/>
                          </a:cubicBezTo>
                          <a:cubicBezTo>
                            <a:pt x="1983" y="4145"/>
                            <a:pt x="1969" y="4131"/>
                            <a:pt x="1968" y="4113"/>
                          </a:cubicBezTo>
                          <a:lnTo>
                            <a:pt x="1952" y="3409"/>
                          </a:lnTo>
                          <a:lnTo>
                            <a:pt x="2016" y="3409"/>
                          </a:lnTo>
                          <a:lnTo>
                            <a:pt x="2000" y="4401"/>
                          </a:lnTo>
                          <a:lnTo>
                            <a:pt x="1984" y="7153"/>
                          </a:lnTo>
                          <a:cubicBezTo>
                            <a:pt x="1984" y="7170"/>
                            <a:pt x="1970" y="7184"/>
                            <a:pt x="1952" y="7184"/>
                          </a:cubicBezTo>
                          <a:cubicBezTo>
                            <a:pt x="1935" y="7184"/>
                            <a:pt x="1921" y="7170"/>
                            <a:pt x="1920" y="7153"/>
                          </a:cubicBezTo>
                          <a:lnTo>
                            <a:pt x="1904" y="3489"/>
                          </a:lnTo>
                          <a:lnTo>
                            <a:pt x="1968" y="3489"/>
                          </a:lnTo>
                          <a:lnTo>
                            <a:pt x="1952" y="5217"/>
                          </a:lnTo>
                          <a:cubicBezTo>
                            <a:pt x="1952" y="5234"/>
                            <a:pt x="1938" y="5248"/>
                            <a:pt x="1921" y="5248"/>
                          </a:cubicBezTo>
                          <a:cubicBezTo>
                            <a:pt x="1903" y="5249"/>
                            <a:pt x="1889" y="5235"/>
                            <a:pt x="1888" y="5218"/>
                          </a:cubicBezTo>
                          <a:lnTo>
                            <a:pt x="1872" y="4721"/>
                          </a:lnTo>
                          <a:lnTo>
                            <a:pt x="1840" y="2737"/>
                          </a:lnTo>
                          <a:lnTo>
                            <a:pt x="1904" y="2737"/>
                          </a:lnTo>
                          <a:lnTo>
                            <a:pt x="1888" y="3809"/>
                          </a:lnTo>
                          <a:cubicBezTo>
                            <a:pt x="1888" y="3826"/>
                            <a:pt x="1874" y="3840"/>
                            <a:pt x="1856" y="3840"/>
                          </a:cubicBezTo>
                          <a:cubicBezTo>
                            <a:pt x="1839" y="3840"/>
                            <a:pt x="1825" y="3826"/>
                            <a:pt x="1824" y="3809"/>
                          </a:cubicBezTo>
                          <a:lnTo>
                            <a:pt x="1808" y="2769"/>
                          </a:lnTo>
                          <a:lnTo>
                            <a:pt x="1872" y="2769"/>
                          </a:lnTo>
                          <a:lnTo>
                            <a:pt x="1856" y="4513"/>
                          </a:lnTo>
                          <a:cubicBezTo>
                            <a:pt x="1856" y="4530"/>
                            <a:pt x="1842" y="4544"/>
                            <a:pt x="1825" y="4544"/>
                          </a:cubicBezTo>
                          <a:cubicBezTo>
                            <a:pt x="1808" y="4545"/>
                            <a:pt x="1793" y="4531"/>
                            <a:pt x="1792" y="4514"/>
                          </a:cubicBezTo>
                          <a:lnTo>
                            <a:pt x="1776" y="4146"/>
                          </a:lnTo>
                          <a:lnTo>
                            <a:pt x="1840" y="4145"/>
                          </a:lnTo>
                          <a:lnTo>
                            <a:pt x="1824" y="4737"/>
                          </a:lnTo>
                          <a:cubicBezTo>
                            <a:pt x="1824" y="4755"/>
                            <a:pt x="1810" y="4769"/>
                            <a:pt x="1792" y="4768"/>
                          </a:cubicBezTo>
                          <a:cubicBezTo>
                            <a:pt x="1775" y="4768"/>
                            <a:pt x="1761" y="4754"/>
                            <a:pt x="1760" y="4737"/>
                          </a:cubicBezTo>
                          <a:lnTo>
                            <a:pt x="1745" y="3906"/>
                          </a:lnTo>
                          <a:lnTo>
                            <a:pt x="1729" y="3586"/>
                          </a:lnTo>
                          <a:lnTo>
                            <a:pt x="1792" y="3585"/>
                          </a:lnTo>
                          <a:lnTo>
                            <a:pt x="1776" y="5201"/>
                          </a:lnTo>
                          <a:cubicBezTo>
                            <a:pt x="1776" y="5218"/>
                            <a:pt x="1762" y="5232"/>
                            <a:pt x="1744" y="5232"/>
                          </a:cubicBezTo>
                          <a:cubicBezTo>
                            <a:pt x="1727" y="5232"/>
                            <a:pt x="1713" y="5218"/>
                            <a:pt x="1712" y="5201"/>
                          </a:cubicBezTo>
                          <a:lnTo>
                            <a:pt x="1696" y="3409"/>
                          </a:lnTo>
                          <a:lnTo>
                            <a:pt x="1698" y="3419"/>
                          </a:lnTo>
                          <a:lnTo>
                            <a:pt x="1682" y="3371"/>
                          </a:lnTo>
                          <a:lnTo>
                            <a:pt x="1744" y="3361"/>
                          </a:lnTo>
                          <a:lnTo>
                            <a:pt x="1728" y="4097"/>
                          </a:lnTo>
                          <a:cubicBezTo>
                            <a:pt x="1728" y="4114"/>
                            <a:pt x="1714" y="4128"/>
                            <a:pt x="1697" y="4128"/>
                          </a:cubicBezTo>
                          <a:cubicBezTo>
                            <a:pt x="1680" y="4129"/>
                            <a:pt x="1665" y="4115"/>
                            <a:pt x="1665" y="4098"/>
                          </a:cubicBezTo>
                          <a:lnTo>
                            <a:pt x="1649" y="3810"/>
                          </a:lnTo>
                          <a:lnTo>
                            <a:pt x="1712" y="3810"/>
                          </a:lnTo>
                          <a:lnTo>
                            <a:pt x="1696" y="4274"/>
                          </a:lnTo>
                          <a:cubicBezTo>
                            <a:pt x="1696" y="4291"/>
                            <a:pt x="1681" y="4305"/>
                            <a:pt x="1664" y="4304"/>
                          </a:cubicBezTo>
                          <a:cubicBezTo>
                            <a:pt x="1647" y="4304"/>
                            <a:pt x="1633" y="4290"/>
                            <a:pt x="1632" y="4273"/>
                          </a:cubicBezTo>
                          <a:lnTo>
                            <a:pt x="1616" y="33"/>
                          </a:lnTo>
                          <a:lnTo>
                            <a:pt x="1680" y="33"/>
                          </a:lnTo>
                          <a:lnTo>
                            <a:pt x="1664" y="2641"/>
                          </a:lnTo>
                          <a:lnTo>
                            <a:pt x="1648" y="3489"/>
                          </a:lnTo>
                          <a:cubicBezTo>
                            <a:pt x="1648" y="3506"/>
                            <a:pt x="1634" y="3520"/>
                            <a:pt x="1617" y="3520"/>
                          </a:cubicBezTo>
                          <a:cubicBezTo>
                            <a:pt x="1600" y="3521"/>
                            <a:pt x="1585" y="3507"/>
                            <a:pt x="1585" y="3490"/>
                          </a:cubicBezTo>
                          <a:lnTo>
                            <a:pt x="1568" y="3137"/>
                          </a:lnTo>
                          <a:lnTo>
                            <a:pt x="1552" y="1505"/>
                          </a:lnTo>
                          <a:lnTo>
                            <a:pt x="1616" y="1505"/>
                          </a:lnTo>
                          <a:lnTo>
                            <a:pt x="1600" y="3170"/>
                          </a:lnTo>
                          <a:lnTo>
                            <a:pt x="1584" y="3538"/>
                          </a:lnTo>
                          <a:cubicBezTo>
                            <a:pt x="1584" y="3555"/>
                            <a:pt x="1570" y="3568"/>
                            <a:pt x="1552" y="3568"/>
                          </a:cubicBezTo>
                          <a:lnTo>
                            <a:pt x="1536" y="3568"/>
                          </a:lnTo>
                          <a:cubicBezTo>
                            <a:pt x="1519" y="3568"/>
                            <a:pt x="1505" y="3554"/>
                            <a:pt x="1504" y="3537"/>
                          </a:cubicBezTo>
                          <a:lnTo>
                            <a:pt x="1488" y="2321"/>
                          </a:lnTo>
                          <a:lnTo>
                            <a:pt x="1552" y="2321"/>
                          </a:lnTo>
                          <a:lnTo>
                            <a:pt x="1536" y="5409"/>
                          </a:lnTo>
                          <a:cubicBezTo>
                            <a:pt x="1536" y="5426"/>
                            <a:pt x="1522" y="5440"/>
                            <a:pt x="1505" y="5440"/>
                          </a:cubicBezTo>
                          <a:cubicBezTo>
                            <a:pt x="1488" y="5441"/>
                            <a:pt x="1473" y="5427"/>
                            <a:pt x="1472" y="5410"/>
                          </a:cubicBezTo>
                          <a:lnTo>
                            <a:pt x="1440" y="4561"/>
                          </a:lnTo>
                          <a:lnTo>
                            <a:pt x="1424" y="961"/>
                          </a:lnTo>
                          <a:lnTo>
                            <a:pt x="1488" y="961"/>
                          </a:lnTo>
                          <a:lnTo>
                            <a:pt x="1472" y="3313"/>
                          </a:lnTo>
                          <a:lnTo>
                            <a:pt x="1456" y="4065"/>
                          </a:lnTo>
                          <a:lnTo>
                            <a:pt x="1440" y="4609"/>
                          </a:lnTo>
                          <a:cubicBezTo>
                            <a:pt x="1440" y="4627"/>
                            <a:pt x="1426" y="4641"/>
                            <a:pt x="1408" y="4640"/>
                          </a:cubicBezTo>
                          <a:cubicBezTo>
                            <a:pt x="1391" y="4640"/>
                            <a:pt x="1377" y="4626"/>
                            <a:pt x="1376" y="4609"/>
                          </a:cubicBezTo>
                          <a:lnTo>
                            <a:pt x="1360" y="2817"/>
                          </a:lnTo>
                          <a:lnTo>
                            <a:pt x="1424" y="2817"/>
                          </a:lnTo>
                          <a:lnTo>
                            <a:pt x="1408" y="3633"/>
                          </a:lnTo>
                          <a:cubicBezTo>
                            <a:pt x="1408" y="3650"/>
                            <a:pt x="1394" y="3664"/>
                            <a:pt x="1377" y="3664"/>
                          </a:cubicBezTo>
                          <a:cubicBezTo>
                            <a:pt x="1359" y="3665"/>
                            <a:pt x="1345" y="3651"/>
                            <a:pt x="1344" y="3634"/>
                          </a:cubicBezTo>
                          <a:lnTo>
                            <a:pt x="1329" y="3139"/>
                          </a:lnTo>
                          <a:lnTo>
                            <a:pt x="1313" y="2963"/>
                          </a:lnTo>
                          <a:lnTo>
                            <a:pt x="1376" y="2962"/>
                          </a:lnTo>
                          <a:lnTo>
                            <a:pt x="1360" y="3297"/>
                          </a:lnTo>
                          <a:lnTo>
                            <a:pt x="1344" y="3953"/>
                          </a:lnTo>
                          <a:cubicBezTo>
                            <a:pt x="1344" y="3971"/>
                            <a:pt x="1330" y="3985"/>
                            <a:pt x="1312" y="3984"/>
                          </a:cubicBezTo>
                          <a:cubicBezTo>
                            <a:pt x="1295" y="3984"/>
                            <a:pt x="1281" y="3970"/>
                            <a:pt x="1280" y="3953"/>
                          </a:cubicBezTo>
                          <a:lnTo>
                            <a:pt x="1264" y="3121"/>
                          </a:lnTo>
                          <a:lnTo>
                            <a:pt x="1328" y="3121"/>
                          </a:lnTo>
                          <a:lnTo>
                            <a:pt x="1312" y="4081"/>
                          </a:lnTo>
                          <a:cubicBezTo>
                            <a:pt x="1312" y="4098"/>
                            <a:pt x="1298" y="4112"/>
                            <a:pt x="1281" y="4112"/>
                          </a:cubicBezTo>
                          <a:cubicBezTo>
                            <a:pt x="1263" y="4113"/>
                            <a:pt x="1249" y="4099"/>
                            <a:pt x="1248" y="4081"/>
                          </a:cubicBezTo>
                          <a:lnTo>
                            <a:pt x="1232" y="3377"/>
                          </a:lnTo>
                          <a:lnTo>
                            <a:pt x="1296" y="3378"/>
                          </a:lnTo>
                          <a:lnTo>
                            <a:pt x="1280" y="3730"/>
                          </a:lnTo>
                          <a:cubicBezTo>
                            <a:pt x="1280" y="3747"/>
                            <a:pt x="1266" y="3760"/>
                            <a:pt x="1249" y="3760"/>
                          </a:cubicBezTo>
                          <a:cubicBezTo>
                            <a:pt x="1232" y="3761"/>
                            <a:pt x="1218" y="3748"/>
                            <a:pt x="1217" y="3731"/>
                          </a:cubicBezTo>
                          <a:lnTo>
                            <a:pt x="1200" y="3553"/>
                          </a:lnTo>
                          <a:lnTo>
                            <a:pt x="1184" y="2097"/>
                          </a:lnTo>
                          <a:lnTo>
                            <a:pt x="1248" y="2099"/>
                          </a:lnTo>
                          <a:lnTo>
                            <a:pt x="1232" y="2321"/>
                          </a:lnTo>
                          <a:lnTo>
                            <a:pt x="1216" y="4577"/>
                          </a:lnTo>
                          <a:cubicBezTo>
                            <a:pt x="1216" y="4594"/>
                            <a:pt x="1202" y="4608"/>
                            <a:pt x="1185" y="4608"/>
                          </a:cubicBezTo>
                          <a:cubicBezTo>
                            <a:pt x="1167" y="4609"/>
                            <a:pt x="1153" y="4595"/>
                            <a:pt x="1152" y="4577"/>
                          </a:cubicBezTo>
                          <a:lnTo>
                            <a:pt x="1136" y="3745"/>
                          </a:lnTo>
                          <a:lnTo>
                            <a:pt x="1120" y="1809"/>
                          </a:lnTo>
                          <a:lnTo>
                            <a:pt x="1184" y="1809"/>
                          </a:lnTo>
                          <a:lnTo>
                            <a:pt x="1168" y="2753"/>
                          </a:lnTo>
                          <a:lnTo>
                            <a:pt x="1152" y="4225"/>
                          </a:lnTo>
                          <a:cubicBezTo>
                            <a:pt x="1152" y="4242"/>
                            <a:pt x="1138" y="4256"/>
                            <a:pt x="1121" y="4256"/>
                          </a:cubicBezTo>
                          <a:cubicBezTo>
                            <a:pt x="1104" y="4257"/>
                            <a:pt x="1089" y="4243"/>
                            <a:pt x="1088" y="4226"/>
                          </a:cubicBezTo>
                          <a:lnTo>
                            <a:pt x="1072" y="3842"/>
                          </a:lnTo>
                          <a:lnTo>
                            <a:pt x="1136" y="3844"/>
                          </a:lnTo>
                          <a:lnTo>
                            <a:pt x="1104" y="4180"/>
                          </a:lnTo>
                          <a:lnTo>
                            <a:pt x="1088" y="4308"/>
                          </a:lnTo>
                          <a:cubicBezTo>
                            <a:pt x="1086" y="4325"/>
                            <a:pt x="1072" y="4337"/>
                            <a:pt x="1055" y="4336"/>
                          </a:cubicBezTo>
                          <a:cubicBezTo>
                            <a:pt x="1038" y="4336"/>
                            <a:pt x="1025" y="4322"/>
                            <a:pt x="1024" y="4305"/>
                          </a:cubicBezTo>
                          <a:lnTo>
                            <a:pt x="1009" y="3522"/>
                          </a:lnTo>
                          <a:lnTo>
                            <a:pt x="993" y="3218"/>
                          </a:lnTo>
                          <a:lnTo>
                            <a:pt x="1056" y="3217"/>
                          </a:lnTo>
                          <a:lnTo>
                            <a:pt x="1040" y="4212"/>
                          </a:lnTo>
                          <a:lnTo>
                            <a:pt x="1024" y="4340"/>
                          </a:lnTo>
                          <a:cubicBezTo>
                            <a:pt x="1022" y="4357"/>
                            <a:pt x="1008" y="4369"/>
                            <a:pt x="991" y="4368"/>
                          </a:cubicBezTo>
                          <a:cubicBezTo>
                            <a:pt x="974" y="4368"/>
                            <a:pt x="961" y="4354"/>
                            <a:pt x="960" y="4338"/>
                          </a:cubicBezTo>
                          <a:lnTo>
                            <a:pt x="944" y="3937"/>
                          </a:lnTo>
                          <a:lnTo>
                            <a:pt x="928" y="2177"/>
                          </a:lnTo>
                          <a:lnTo>
                            <a:pt x="992" y="2177"/>
                          </a:lnTo>
                          <a:lnTo>
                            <a:pt x="976" y="5265"/>
                          </a:lnTo>
                          <a:lnTo>
                            <a:pt x="960" y="6881"/>
                          </a:lnTo>
                          <a:cubicBezTo>
                            <a:pt x="960" y="6898"/>
                            <a:pt x="946" y="6913"/>
                            <a:pt x="928" y="6912"/>
                          </a:cubicBezTo>
                          <a:cubicBezTo>
                            <a:pt x="911" y="6912"/>
                            <a:pt x="897" y="6898"/>
                            <a:pt x="896" y="6881"/>
                          </a:cubicBezTo>
                          <a:lnTo>
                            <a:pt x="880" y="2913"/>
                          </a:lnTo>
                          <a:lnTo>
                            <a:pt x="944" y="2913"/>
                          </a:lnTo>
                          <a:lnTo>
                            <a:pt x="928" y="6113"/>
                          </a:lnTo>
                          <a:cubicBezTo>
                            <a:pt x="928" y="6130"/>
                            <a:pt x="914" y="6144"/>
                            <a:pt x="897" y="6144"/>
                          </a:cubicBezTo>
                          <a:cubicBezTo>
                            <a:pt x="879" y="6144"/>
                            <a:pt x="865" y="6130"/>
                            <a:pt x="864" y="6113"/>
                          </a:cubicBezTo>
                          <a:lnTo>
                            <a:pt x="848" y="4257"/>
                          </a:lnTo>
                          <a:lnTo>
                            <a:pt x="832" y="3393"/>
                          </a:lnTo>
                          <a:lnTo>
                            <a:pt x="896" y="3393"/>
                          </a:lnTo>
                          <a:lnTo>
                            <a:pt x="880" y="5953"/>
                          </a:lnTo>
                          <a:cubicBezTo>
                            <a:pt x="880" y="5970"/>
                            <a:pt x="866" y="5984"/>
                            <a:pt x="848" y="5984"/>
                          </a:cubicBezTo>
                          <a:cubicBezTo>
                            <a:pt x="831" y="5984"/>
                            <a:pt x="817" y="5970"/>
                            <a:pt x="816" y="5953"/>
                          </a:cubicBezTo>
                          <a:lnTo>
                            <a:pt x="800" y="2929"/>
                          </a:lnTo>
                          <a:lnTo>
                            <a:pt x="864" y="2929"/>
                          </a:lnTo>
                          <a:lnTo>
                            <a:pt x="848" y="3953"/>
                          </a:lnTo>
                          <a:cubicBezTo>
                            <a:pt x="848" y="3970"/>
                            <a:pt x="834" y="3985"/>
                            <a:pt x="816" y="3984"/>
                          </a:cubicBezTo>
                          <a:cubicBezTo>
                            <a:pt x="799" y="3984"/>
                            <a:pt x="785" y="3970"/>
                            <a:pt x="784" y="3953"/>
                          </a:cubicBezTo>
                          <a:lnTo>
                            <a:pt x="768" y="2465"/>
                          </a:lnTo>
                          <a:lnTo>
                            <a:pt x="832" y="2465"/>
                          </a:lnTo>
                          <a:lnTo>
                            <a:pt x="816" y="3441"/>
                          </a:lnTo>
                          <a:lnTo>
                            <a:pt x="800" y="5233"/>
                          </a:lnTo>
                          <a:cubicBezTo>
                            <a:pt x="800" y="5250"/>
                            <a:pt x="786" y="5264"/>
                            <a:pt x="769" y="5264"/>
                          </a:cubicBezTo>
                          <a:cubicBezTo>
                            <a:pt x="751" y="5265"/>
                            <a:pt x="737" y="5250"/>
                            <a:pt x="736" y="5233"/>
                          </a:cubicBezTo>
                          <a:lnTo>
                            <a:pt x="720" y="4161"/>
                          </a:lnTo>
                          <a:lnTo>
                            <a:pt x="784" y="4161"/>
                          </a:lnTo>
                          <a:lnTo>
                            <a:pt x="768" y="6241"/>
                          </a:lnTo>
                          <a:cubicBezTo>
                            <a:pt x="768" y="6258"/>
                            <a:pt x="754" y="6272"/>
                            <a:pt x="736" y="6272"/>
                          </a:cubicBezTo>
                          <a:cubicBezTo>
                            <a:pt x="719" y="6272"/>
                            <a:pt x="705" y="6258"/>
                            <a:pt x="704" y="6241"/>
                          </a:cubicBezTo>
                          <a:lnTo>
                            <a:pt x="688" y="4481"/>
                          </a:lnTo>
                          <a:lnTo>
                            <a:pt x="656" y="2785"/>
                          </a:lnTo>
                          <a:lnTo>
                            <a:pt x="640" y="2161"/>
                          </a:lnTo>
                          <a:lnTo>
                            <a:pt x="704" y="2161"/>
                          </a:lnTo>
                          <a:lnTo>
                            <a:pt x="688" y="4545"/>
                          </a:lnTo>
                          <a:cubicBezTo>
                            <a:pt x="688" y="4562"/>
                            <a:pt x="674" y="4576"/>
                            <a:pt x="657" y="4576"/>
                          </a:cubicBezTo>
                          <a:cubicBezTo>
                            <a:pt x="640" y="4577"/>
                            <a:pt x="625" y="4563"/>
                            <a:pt x="624" y="4546"/>
                          </a:cubicBezTo>
                          <a:lnTo>
                            <a:pt x="608" y="4178"/>
                          </a:lnTo>
                          <a:lnTo>
                            <a:pt x="672" y="4178"/>
                          </a:lnTo>
                          <a:lnTo>
                            <a:pt x="656" y="4610"/>
                          </a:lnTo>
                          <a:cubicBezTo>
                            <a:pt x="656" y="4627"/>
                            <a:pt x="641" y="4641"/>
                            <a:pt x="624" y="4640"/>
                          </a:cubicBezTo>
                          <a:cubicBezTo>
                            <a:pt x="607" y="4640"/>
                            <a:pt x="593" y="4626"/>
                            <a:pt x="592" y="4609"/>
                          </a:cubicBezTo>
                          <a:lnTo>
                            <a:pt x="576" y="2625"/>
                          </a:lnTo>
                          <a:lnTo>
                            <a:pt x="640" y="2625"/>
                          </a:lnTo>
                          <a:lnTo>
                            <a:pt x="624" y="3777"/>
                          </a:lnTo>
                          <a:lnTo>
                            <a:pt x="608" y="5617"/>
                          </a:lnTo>
                          <a:cubicBezTo>
                            <a:pt x="608" y="5632"/>
                            <a:pt x="598" y="5644"/>
                            <a:pt x="584" y="5648"/>
                          </a:cubicBezTo>
                          <a:cubicBezTo>
                            <a:pt x="569" y="5651"/>
                            <a:pt x="554" y="5644"/>
                            <a:pt x="548" y="5631"/>
                          </a:cubicBezTo>
                          <a:lnTo>
                            <a:pt x="532" y="5599"/>
                          </a:lnTo>
                          <a:cubicBezTo>
                            <a:pt x="531" y="5596"/>
                            <a:pt x="530" y="5594"/>
                            <a:pt x="529" y="5591"/>
                          </a:cubicBezTo>
                          <a:lnTo>
                            <a:pt x="513" y="5511"/>
                          </a:lnTo>
                          <a:cubicBezTo>
                            <a:pt x="513" y="5509"/>
                            <a:pt x="513" y="5507"/>
                            <a:pt x="512" y="5505"/>
                          </a:cubicBezTo>
                          <a:lnTo>
                            <a:pt x="496" y="4673"/>
                          </a:lnTo>
                          <a:lnTo>
                            <a:pt x="480" y="2817"/>
                          </a:lnTo>
                          <a:lnTo>
                            <a:pt x="544" y="2817"/>
                          </a:lnTo>
                          <a:lnTo>
                            <a:pt x="528" y="4881"/>
                          </a:lnTo>
                          <a:cubicBezTo>
                            <a:pt x="528" y="4898"/>
                            <a:pt x="514" y="4912"/>
                            <a:pt x="497" y="4912"/>
                          </a:cubicBezTo>
                          <a:cubicBezTo>
                            <a:pt x="479" y="4913"/>
                            <a:pt x="465" y="4898"/>
                            <a:pt x="464" y="4881"/>
                          </a:cubicBezTo>
                          <a:lnTo>
                            <a:pt x="448" y="3537"/>
                          </a:lnTo>
                          <a:lnTo>
                            <a:pt x="512" y="3537"/>
                          </a:lnTo>
                          <a:lnTo>
                            <a:pt x="496" y="6129"/>
                          </a:lnTo>
                          <a:cubicBezTo>
                            <a:pt x="496" y="6146"/>
                            <a:pt x="482" y="6160"/>
                            <a:pt x="464" y="6160"/>
                          </a:cubicBezTo>
                          <a:cubicBezTo>
                            <a:pt x="447" y="6160"/>
                            <a:pt x="433" y="6146"/>
                            <a:pt x="432" y="6129"/>
                          </a:cubicBezTo>
                          <a:lnTo>
                            <a:pt x="416" y="2129"/>
                          </a:lnTo>
                          <a:lnTo>
                            <a:pt x="480" y="2129"/>
                          </a:lnTo>
                          <a:lnTo>
                            <a:pt x="464" y="4865"/>
                          </a:lnTo>
                          <a:cubicBezTo>
                            <a:pt x="464" y="4882"/>
                            <a:pt x="450" y="4896"/>
                            <a:pt x="433" y="4896"/>
                          </a:cubicBezTo>
                          <a:cubicBezTo>
                            <a:pt x="415" y="4897"/>
                            <a:pt x="401" y="4882"/>
                            <a:pt x="400" y="4865"/>
                          </a:cubicBezTo>
                          <a:lnTo>
                            <a:pt x="385" y="3426"/>
                          </a:lnTo>
                          <a:lnTo>
                            <a:pt x="369" y="3122"/>
                          </a:lnTo>
                          <a:lnTo>
                            <a:pt x="432" y="3126"/>
                          </a:lnTo>
                          <a:lnTo>
                            <a:pt x="416" y="3222"/>
                          </a:lnTo>
                          <a:cubicBezTo>
                            <a:pt x="413" y="3238"/>
                            <a:pt x="399" y="3250"/>
                            <a:pt x="382" y="3248"/>
                          </a:cubicBezTo>
                          <a:cubicBezTo>
                            <a:pt x="366" y="3247"/>
                            <a:pt x="353" y="3233"/>
                            <a:pt x="352" y="3217"/>
                          </a:cubicBezTo>
                          <a:lnTo>
                            <a:pt x="336" y="1985"/>
                          </a:lnTo>
                          <a:lnTo>
                            <a:pt x="400" y="1985"/>
                          </a:lnTo>
                          <a:lnTo>
                            <a:pt x="384" y="3106"/>
                          </a:lnTo>
                          <a:lnTo>
                            <a:pt x="368" y="3537"/>
                          </a:lnTo>
                          <a:lnTo>
                            <a:pt x="352" y="4305"/>
                          </a:lnTo>
                          <a:cubicBezTo>
                            <a:pt x="352" y="4323"/>
                            <a:pt x="338" y="4337"/>
                            <a:pt x="320" y="4336"/>
                          </a:cubicBezTo>
                          <a:cubicBezTo>
                            <a:pt x="303" y="4336"/>
                            <a:pt x="289" y="4322"/>
                            <a:pt x="288" y="4305"/>
                          </a:cubicBezTo>
                          <a:lnTo>
                            <a:pt x="256" y="2033"/>
                          </a:lnTo>
                          <a:lnTo>
                            <a:pt x="320" y="2033"/>
                          </a:lnTo>
                          <a:lnTo>
                            <a:pt x="304" y="5233"/>
                          </a:lnTo>
                          <a:cubicBezTo>
                            <a:pt x="304" y="5250"/>
                            <a:pt x="290" y="5264"/>
                            <a:pt x="273" y="5264"/>
                          </a:cubicBezTo>
                          <a:cubicBezTo>
                            <a:pt x="255" y="5265"/>
                            <a:pt x="241" y="5250"/>
                            <a:pt x="240" y="5233"/>
                          </a:cubicBezTo>
                          <a:lnTo>
                            <a:pt x="224" y="3937"/>
                          </a:lnTo>
                          <a:lnTo>
                            <a:pt x="288" y="3937"/>
                          </a:lnTo>
                          <a:lnTo>
                            <a:pt x="272" y="5745"/>
                          </a:lnTo>
                          <a:cubicBezTo>
                            <a:pt x="272" y="5762"/>
                            <a:pt x="258" y="5776"/>
                            <a:pt x="240" y="5776"/>
                          </a:cubicBezTo>
                          <a:cubicBezTo>
                            <a:pt x="223" y="5776"/>
                            <a:pt x="209" y="5762"/>
                            <a:pt x="208" y="5745"/>
                          </a:cubicBezTo>
                          <a:lnTo>
                            <a:pt x="193" y="3059"/>
                          </a:lnTo>
                          <a:lnTo>
                            <a:pt x="177" y="2883"/>
                          </a:lnTo>
                          <a:lnTo>
                            <a:pt x="240" y="2881"/>
                          </a:lnTo>
                          <a:lnTo>
                            <a:pt x="224" y="4993"/>
                          </a:lnTo>
                          <a:cubicBezTo>
                            <a:pt x="224" y="5010"/>
                            <a:pt x="210" y="5025"/>
                            <a:pt x="192" y="5024"/>
                          </a:cubicBezTo>
                          <a:cubicBezTo>
                            <a:pt x="175" y="5024"/>
                            <a:pt x="161" y="5010"/>
                            <a:pt x="160" y="4993"/>
                          </a:cubicBezTo>
                          <a:lnTo>
                            <a:pt x="144" y="689"/>
                          </a:lnTo>
                          <a:lnTo>
                            <a:pt x="208" y="689"/>
                          </a:lnTo>
                          <a:lnTo>
                            <a:pt x="192" y="4497"/>
                          </a:lnTo>
                          <a:cubicBezTo>
                            <a:pt x="192" y="4514"/>
                            <a:pt x="178" y="4528"/>
                            <a:pt x="161" y="4528"/>
                          </a:cubicBezTo>
                          <a:cubicBezTo>
                            <a:pt x="143" y="4529"/>
                            <a:pt x="129" y="4515"/>
                            <a:pt x="128" y="4497"/>
                          </a:cubicBezTo>
                          <a:lnTo>
                            <a:pt x="112" y="3457"/>
                          </a:lnTo>
                          <a:lnTo>
                            <a:pt x="176" y="3459"/>
                          </a:lnTo>
                          <a:lnTo>
                            <a:pt x="160" y="3667"/>
                          </a:lnTo>
                          <a:cubicBezTo>
                            <a:pt x="159" y="3684"/>
                            <a:pt x="145" y="3697"/>
                            <a:pt x="128" y="3696"/>
                          </a:cubicBezTo>
                          <a:cubicBezTo>
                            <a:pt x="111" y="3696"/>
                            <a:pt x="97" y="3682"/>
                            <a:pt x="96" y="3665"/>
                          </a:cubicBezTo>
                          <a:lnTo>
                            <a:pt x="80" y="2945"/>
                          </a:lnTo>
                          <a:lnTo>
                            <a:pt x="144" y="2946"/>
                          </a:lnTo>
                          <a:lnTo>
                            <a:pt x="128" y="3426"/>
                          </a:lnTo>
                          <a:cubicBezTo>
                            <a:pt x="128" y="3442"/>
                            <a:pt x="114" y="3456"/>
                            <a:pt x="97" y="3456"/>
                          </a:cubicBezTo>
                          <a:cubicBezTo>
                            <a:pt x="80" y="3457"/>
                            <a:pt x="66" y="3444"/>
                            <a:pt x="65" y="3427"/>
                          </a:cubicBezTo>
                          <a:lnTo>
                            <a:pt x="49" y="3251"/>
                          </a:lnTo>
                          <a:lnTo>
                            <a:pt x="112" y="3249"/>
                          </a:lnTo>
                          <a:lnTo>
                            <a:pt x="96" y="3985"/>
                          </a:lnTo>
                          <a:lnTo>
                            <a:pt x="80" y="4673"/>
                          </a:lnTo>
                          <a:cubicBezTo>
                            <a:pt x="80" y="4691"/>
                            <a:pt x="66" y="4705"/>
                            <a:pt x="48" y="4704"/>
                          </a:cubicBezTo>
                          <a:cubicBezTo>
                            <a:pt x="31" y="4704"/>
                            <a:pt x="17" y="4690"/>
                            <a:pt x="16" y="4673"/>
                          </a:cubicBezTo>
                          <a:lnTo>
                            <a:pt x="0" y="3777"/>
                          </a:lnTo>
                          <a:cubicBezTo>
                            <a:pt x="0" y="3759"/>
                            <a:pt x="14" y="3745"/>
                            <a:pt x="32" y="3744"/>
                          </a:cubicBezTo>
                          <a:cubicBezTo>
                            <a:pt x="50" y="3744"/>
                            <a:pt x="64" y="3758"/>
                            <a:pt x="64" y="3776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0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-2501897" y="1885950"/>
                      <a:ext cx="325438" cy="677863"/>
                    </a:xfrm>
                    <a:custGeom>
                      <a:avLst/>
                      <a:gdLst>
                        <a:gd name="T0" fmla="*/ 116 w 3409"/>
                        <a:gd name="T1" fmla="*/ 3585 h 7120"/>
                        <a:gd name="T2" fmla="*/ 208 w 3409"/>
                        <a:gd name="T3" fmla="*/ 3680 h 7120"/>
                        <a:gd name="T4" fmla="*/ 352 w 3409"/>
                        <a:gd name="T5" fmla="*/ 3648 h 7120"/>
                        <a:gd name="T6" fmla="*/ 464 w 3409"/>
                        <a:gd name="T7" fmla="*/ 2432 h 7120"/>
                        <a:gd name="T8" fmla="*/ 496 w 3409"/>
                        <a:gd name="T9" fmla="*/ 4752 h 7120"/>
                        <a:gd name="T10" fmla="*/ 688 w 3409"/>
                        <a:gd name="T11" fmla="*/ 4016 h 7120"/>
                        <a:gd name="T12" fmla="*/ 784 w 3409"/>
                        <a:gd name="T13" fmla="*/ 3023 h 7120"/>
                        <a:gd name="T14" fmla="*/ 880 w 3409"/>
                        <a:gd name="T15" fmla="*/ 4608 h 7120"/>
                        <a:gd name="T16" fmla="*/ 1008 w 3409"/>
                        <a:gd name="T17" fmla="*/ 5872 h 7120"/>
                        <a:gd name="T18" fmla="*/ 1136 w 3409"/>
                        <a:gd name="T19" fmla="*/ 6848 h 7120"/>
                        <a:gd name="T20" fmla="*/ 1168 w 3409"/>
                        <a:gd name="T21" fmla="*/ 4160 h 7120"/>
                        <a:gd name="T22" fmla="*/ 1296 w 3409"/>
                        <a:gd name="T23" fmla="*/ 4336 h 7120"/>
                        <a:gd name="T24" fmla="*/ 1392 w 3409"/>
                        <a:gd name="T25" fmla="*/ 4896 h 7120"/>
                        <a:gd name="T26" fmla="*/ 1520 w 3409"/>
                        <a:gd name="T27" fmla="*/ 2544 h 7120"/>
                        <a:gd name="T28" fmla="*/ 1648 w 3409"/>
                        <a:gd name="T29" fmla="*/ 4096 h 7120"/>
                        <a:gd name="T30" fmla="*/ 1760 w 3409"/>
                        <a:gd name="T31" fmla="*/ 5180 h 7120"/>
                        <a:gd name="T32" fmla="*/ 1888 w 3409"/>
                        <a:gd name="T33" fmla="*/ 2896 h 7120"/>
                        <a:gd name="T34" fmla="*/ 1984 w 3409"/>
                        <a:gd name="T35" fmla="*/ 5215 h 7120"/>
                        <a:gd name="T36" fmla="*/ 2017 w 3409"/>
                        <a:gd name="T37" fmla="*/ 4652 h 7120"/>
                        <a:gd name="T38" fmla="*/ 2144 w 3409"/>
                        <a:gd name="T39" fmla="*/ 4736 h 7120"/>
                        <a:gd name="T40" fmla="*/ 2256 w 3409"/>
                        <a:gd name="T41" fmla="*/ 3904 h 7120"/>
                        <a:gd name="T42" fmla="*/ 2400 w 3409"/>
                        <a:gd name="T43" fmla="*/ 5808 h 7120"/>
                        <a:gd name="T44" fmla="*/ 2432 w 3409"/>
                        <a:gd name="T45" fmla="*/ 3712 h 7120"/>
                        <a:gd name="T46" fmla="*/ 2561 w 3409"/>
                        <a:gd name="T47" fmla="*/ 2976 h 7120"/>
                        <a:gd name="T48" fmla="*/ 2687 w 3409"/>
                        <a:gd name="T49" fmla="*/ 4342 h 7120"/>
                        <a:gd name="T50" fmla="*/ 2784 w 3409"/>
                        <a:gd name="T51" fmla="*/ 3707 h 7120"/>
                        <a:gd name="T52" fmla="*/ 2865 w 3409"/>
                        <a:gd name="T53" fmla="*/ 3440 h 7120"/>
                        <a:gd name="T54" fmla="*/ 3008 w 3409"/>
                        <a:gd name="T55" fmla="*/ 3535 h 7120"/>
                        <a:gd name="T56" fmla="*/ 3120 w 3409"/>
                        <a:gd name="T57" fmla="*/ 4800 h 7120"/>
                        <a:gd name="T58" fmla="*/ 3216 w 3409"/>
                        <a:gd name="T59" fmla="*/ 1792 h 7120"/>
                        <a:gd name="T60" fmla="*/ 3376 w 3409"/>
                        <a:gd name="T61" fmla="*/ 2992 h 7120"/>
                        <a:gd name="T62" fmla="*/ 3296 w 3409"/>
                        <a:gd name="T63" fmla="*/ 6592 h 7120"/>
                        <a:gd name="T64" fmla="*/ 3169 w 3409"/>
                        <a:gd name="T65" fmla="*/ 6016 h 7120"/>
                        <a:gd name="T66" fmla="*/ 3072 w 3409"/>
                        <a:gd name="T67" fmla="*/ 4865 h 7120"/>
                        <a:gd name="T68" fmla="*/ 2946 w 3409"/>
                        <a:gd name="T69" fmla="*/ 3856 h 7120"/>
                        <a:gd name="T70" fmla="*/ 2800 w 3409"/>
                        <a:gd name="T71" fmla="*/ 3745 h 7120"/>
                        <a:gd name="T72" fmla="*/ 2705 w 3409"/>
                        <a:gd name="T73" fmla="*/ 3991 h 7120"/>
                        <a:gd name="T74" fmla="*/ 2608 w 3409"/>
                        <a:gd name="T75" fmla="*/ 5521 h 7120"/>
                        <a:gd name="T76" fmla="*/ 2512 w 3409"/>
                        <a:gd name="T77" fmla="*/ 6848 h 7120"/>
                        <a:gd name="T78" fmla="*/ 2464 w 3409"/>
                        <a:gd name="T79" fmla="*/ 3697 h 7120"/>
                        <a:gd name="T80" fmla="*/ 2336 w 3409"/>
                        <a:gd name="T81" fmla="*/ 5712 h 7120"/>
                        <a:gd name="T82" fmla="*/ 2208 w 3409"/>
                        <a:gd name="T83" fmla="*/ 3297 h 7120"/>
                        <a:gd name="T84" fmla="*/ 2176 w 3409"/>
                        <a:gd name="T85" fmla="*/ 3489 h 7120"/>
                        <a:gd name="T86" fmla="*/ 2048 w 3409"/>
                        <a:gd name="T87" fmla="*/ 5233 h 7120"/>
                        <a:gd name="T88" fmla="*/ 1920 w 3409"/>
                        <a:gd name="T89" fmla="*/ 5984 h 7120"/>
                        <a:gd name="T90" fmla="*/ 1825 w 3409"/>
                        <a:gd name="T91" fmla="*/ 3584 h 7120"/>
                        <a:gd name="T92" fmla="*/ 1712 w 3409"/>
                        <a:gd name="T93" fmla="*/ 4705 h 7120"/>
                        <a:gd name="T94" fmla="*/ 1568 w 3409"/>
                        <a:gd name="T95" fmla="*/ 5745 h 7120"/>
                        <a:gd name="T96" fmla="*/ 1456 w 3409"/>
                        <a:gd name="T97" fmla="*/ 3025 h 7120"/>
                        <a:gd name="T98" fmla="*/ 1344 w 3409"/>
                        <a:gd name="T99" fmla="*/ 4993 h 7120"/>
                        <a:gd name="T100" fmla="*/ 1233 w 3409"/>
                        <a:gd name="T101" fmla="*/ 4402 h 7120"/>
                        <a:gd name="T102" fmla="*/ 1200 w 3409"/>
                        <a:gd name="T103" fmla="*/ 3553 h 7120"/>
                        <a:gd name="T104" fmla="*/ 1088 w 3409"/>
                        <a:gd name="T105" fmla="*/ 4259 h 7120"/>
                        <a:gd name="T106" fmla="*/ 944 w 3409"/>
                        <a:gd name="T107" fmla="*/ 6001 h 7120"/>
                        <a:gd name="T108" fmla="*/ 813 w 3409"/>
                        <a:gd name="T109" fmla="*/ 4160 h 7120"/>
                        <a:gd name="T110" fmla="*/ 721 w 3409"/>
                        <a:gd name="T111" fmla="*/ 4976 h 7120"/>
                        <a:gd name="T112" fmla="*/ 640 w 3409"/>
                        <a:gd name="T113" fmla="*/ 4657 h 7120"/>
                        <a:gd name="T114" fmla="*/ 528 w 3409"/>
                        <a:gd name="T115" fmla="*/ 3905 h 7120"/>
                        <a:gd name="T116" fmla="*/ 399 w 3409"/>
                        <a:gd name="T117" fmla="*/ 5920 h 7120"/>
                        <a:gd name="T118" fmla="*/ 272 w 3409"/>
                        <a:gd name="T119" fmla="*/ 4929 h 7120"/>
                        <a:gd name="T120" fmla="*/ 240 w 3409"/>
                        <a:gd name="T121" fmla="*/ 3137 h 7120"/>
                        <a:gd name="T122" fmla="*/ 49 w 3409"/>
                        <a:gd name="T123" fmla="*/ 3607 h 71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3409" h="7120">
                          <a:moveTo>
                            <a:pt x="0" y="3775"/>
                          </a:moveTo>
                          <a:lnTo>
                            <a:pt x="16" y="3375"/>
                          </a:lnTo>
                          <a:cubicBezTo>
                            <a:pt x="17" y="3358"/>
                            <a:pt x="31" y="3344"/>
                            <a:pt x="49" y="3344"/>
                          </a:cubicBezTo>
                          <a:cubicBezTo>
                            <a:pt x="66" y="3345"/>
                            <a:pt x="80" y="3359"/>
                            <a:pt x="80" y="3376"/>
                          </a:cubicBezTo>
                          <a:lnTo>
                            <a:pt x="96" y="4192"/>
                          </a:lnTo>
                          <a:lnTo>
                            <a:pt x="32" y="4192"/>
                          </a:lnTo>
                          <a:lnTo>
                            <a:pt x="48" y="3600"/>
                          </a:lnTo>
                          <a:cubicBezTo>
                            <a:pt x="49" y="3583"/>
                            <a:pt x="62" y="3570"/>
                            <a:pt x="78" y="3569"/>
                          </a:cubicBezTo>
                          <a:cubicBezTo>
                            <a:pt x="94" y="3567"/>
                            <a:pt x="109" y="3578"/>
                            <a:pt x="112" y="3594"/>
                          </a:cubicBezTo>
                          <a:lnTo>
                            <a:pt x="128" y="3674"/>
                          </a:lnTo>
                          <a:lnTo>
                            <a:pt x="65" y="3673"/>
                          </a:lnTo>
                          <a:lnTo>
                            <a:pt x="81" y="3609"/>
                          </a:lnTo>
                          <a:cubicBezTo>
                            <a:pt x="85" y="3593"/>
                            <a:pt x="100" y="3583"/>
                            <a:pt x="116" y="3585"/>
                          </a:cubicBezTo>
                          <a:cubicBezTo>
                            <a:pt x="132" y="3587"/>
                            <a:pt x="144" y="3600"/>
                            <a:pt x="144" y="3616"/>
                          </a:cubicBezTo>
                          <a:lnTo>
                            <a:pt x="160" y="4816"/>
                          </a:lnTo>
                          <a:lnTo>
                            <a:pt x="192" y="5743"/>
                          </a:lnTo>
                          <a:lnTo>
                            <a:pt x="129" y="5738"/>
                          </a:lnTo>
                          <a:lnTo>
                            <a:pt x="145" y="5658"/>
                          </a:lnTo>
                          <a:lnTo>
                            <a:pt x="144" y="5664"/>
                          </a:lnTo>
                          <a:lnTo>
                            <a:pt x="160" y="4944"/>
                          </a:lnTo>
                          <a:lnTo>
                            <a:pt x="176" y="3136"/>
                          </a:lnTo>
                          <a:cubicBezTo>
                            <a:pt x="177" y="3119"/>
                            <a:pt x="191" y="3105"/>
                            <a:pt x="208" y="3104"/>
                          </a:cubicBezTo>
                          <a:cubicBezTo>
                            <a:pt x="226" y="3104"/>
                            <a:pt x="240" y="3119"/>
                            <a:pt x="240" y="3136"/>
                          </a:cubicBezTo>
                          <a:lnTo>
                            <a:pt x="256" y="4384"/>
                          </a:lnTo>
                          <a:lnTo>
                            <a:pt x="192" y="4384"/>
                          </a:lnTo>
                          <a:lnTo>
                            <a:pt x="208" y="3680"/>
                          </a:lnTo>
                          <a:cubicBezTo>
                            <a:pt x="209" y="3663"/>
                            <a:pt x="223" y="3649"/>
                            <a:pt x="240" y="3648"/>
                          </a:cubicBezTo>
                          <a:cubicBezTo>
                            <a:pt x="257" y="3648"/>
                            <a:pt x="271" y="3661"/>
                            <a:pt x="272" y="3678"/>
                          </a:cubicBezTo>
                          <a:lnTo>
                            <a:pt x="288" y="3934"/>
                          </a:lnTo>
                          <a:lnTo>
                            <a:pt x="224" y="3935"/>
                          </a:lnTo>
                          <a:lnTo>
                            <a:pt x="240" y="3487"/>
                          </a:lnTo>
                          <a:cubicBezTo>
                            <a:pt x="241" y="3470"/>
                            <a:pt x="255" y="3456"/>
                            <a:pt x="273" y="3456"/>
                          </a:cubicBezTo>
                          <a:cubicBezTo>
                            <a:pt x="290" y="3457"/>
                            <a:pt x="304" y="3471"/>
                            <a:pt x="304" y="3488"/>
                          </a:cubicBezTo>
                          <a:lnTo>
                            <a:pt x="320" y="4336"/>
                          </a:lnTo>
                          <a:lnTo>
                            <a:pt x="336" y="4928"/>
                          </a:lnTo>
                          <a:lnTo>
                            <a:pt x="272" y="4928"/>
                          </a:lnTo>
                          <a:lnTo>
                            <a:pt x="288" y="3648"/>
                          </a:lnTo>
                          <a:cubicBezTo>
                            <a:pt x="289" y="3631"/>
                            <a:pt x="303" y="3616"/>
                            <a:pt x="321" y="3616"/>
                          </a:cubicBezTo>
                          <a:cubicBezTo>
                            <a:pt x="338" y="3617"/>
                            <a:pt x="352" y="3631"/>
                            <a:pt x="352" y="3648"/>
                          </a:cubicBezTo>
                          <a:lnTo>
                            <a:pt x="368" y="5584"/>
                          </a:lnTo>
                          <a:lnTo>
                            <a:pt x="304" y="5584"/>
                          </a:lnTo>
                          <a:lnTo>
                            <a:pt x="320" y="4944"/>
                          </a:lnTo>
                          <a:lnTo>
                            <a:pt x="336" y="4192"/>
                          </a:lnTo>
                          <a:cubicBezTo>
                            <a:pt x="337" y="4175"/>
                            <a:pt x="351" y="4161"/>
                            <a:pt x="368" y="4160"/>
                          </a:cubicBezTo>
                          <a:cubicBezTo>
                            <a:pt x="385" y="4160"/>
                            <a:pt x="400" y="4174"/>
                            <a:pt x="400" y="4191"/>
                          </a:cubicBezTo>
                          <a:lnTo>
                            <a:pt x="416" y="4495"/>
                          </a:lnTo>
                          <a:lnTo>
                            <a:pt x="432" y="5888"/>
                          </a:lnTo>
                          <a:lnTo>
                            <a:pt x="369" y="5886"/>
                          </a:lnTo>
                          <a:lnTo>
                            <a:pt x="385" y="5710"/>
                          </a:lnTo>
                          <a:lnTo>
                            <a:pt x="400" y="2432"/>
                          </a:lnTo>
                          <a:cubicBezTo>
                            <a:pt x="401" y="2415"/>
                            <a:pt x="415" y="2400"/>
                            <a:pt x="432" y="2400"/>
                          </a:cubicBezTo>
                          <a:cubicBezTo>
                            <a:pt x="450" y="2400"/>
                            <a:pt x="464" y="2415"/>
                            <a:pt x="464" y="2432"/>
                          </a:cubicBezTo>
                          <a:lnTo>
                            <a:pt x="480" y="4656"/>
                          </a:lnTo>
                          <a:lnTo>
                            <a:pt x="416" y="4655"/>
                          </a:lnTo>
                          <a:lnTo>
                            <a:pt x="432" y="4271"/>
                          </a:lnTo>
                          <a:cubicBezTo>
                            <a:pt x="433" y="4254"/>
                            <a:pt x="448" y="4240"/>
                            <a:pt x="465" y="4240"/>
                          </a:cubicBezTo>
                          <a:cubicBezTo>
                            <a:pt x="482" y="4241"/>
                            <a:pt x="496" y="4255"/>
                            <a:pt x="496" y="4272"/>
                          </a:cubicBezTo>
                          <a:lnTo>
                            <a:pt x="512" y="5696"/>
                          </a:lnTo>
                          <a:lnTo>
                            <a:pt x="448" y="5696"/>
                          </a:lnTo>
                          <a:lnTo>
                            <a:pt x="464" y="3904"/>
                          </a:lnTo>
                          <a:cubicBezTo>
                            <a:pt x="465" y="3887"/>
                            <a:pt x="479" y="3872"/>
                            <a:pt x="497" y="3872"/>
                          </a:cubicBezTo>
                          <a:cubicBezTo>
                            <a:pt x="514" y="3873"/>
                            <a:pt x="528" y="3887"/>
                            <a:pt x="528" y="3904"/>
                          </a:cubicBezTo>
                          <a:lnTo>
                            <a:pt x="544" y="7088"/>
                          </a:lnTo>
                          <a:lnTo>
                            <a:pt x="480" y="7088"/>
                          </a:lnTo>
                          <a:lnTo>
                            <a:pt x="496" y="4752"/>
                          </a:lnTo>
                          <a:lnTo>
                            <a:pt x="528" y="3616"/>
                          </a:lnTo>
                          <a:lnTo>
                            <a:pt x="545" y="3358"/>
                          </a:lnTo>
                          <a:cubicBezTo>
                            <a:pt x="546" y="3341"/>
                            <a:pt x="560" y="3328"/>
                            <a:pt x="577" y="3328"/>
                          </a:cubicBezTo>
                          <a:cubicBezTo>
                            <a:pt x="594" y="3329"/>
                            <a:pt x="608" y="3343"/>
                            <a:pt x="608" y="3360"/>
                          </a:cubicBezTo>
                          <a:lnTo>
                            <a:pt x="624" y="4576"/>
                          </a:lnTo>
                          <a:lnTo>
                            <a:pt x="624" y="4570"/>
                          </a:lnTo>
                          <a:lnTo>
                            <a:pt x="640" y="4650"/>
                          </a:lnTo>
                          <a:lnTo>
                            <a:pt x="576" y="4656"/>
                          </a:lnTo>
                          <a:lnTo>
                            <a:pt x="592" y="3056"/>
                          </a:lnTo>
                          <a:lnTo>
                            <a:pt x="608" y="32"/>
                          </a:lnTo>
                          <a:cubicBezTo>
                            <a:pt x="609" y="15"/>
                            <a:pt x="623" y="0"/>
                            <a:pt x="640" y="0"/>
                          </a:cubicBezTo>
                          <a:cubicBezTo>
                            <a:pt x="658" y="0"/>
                            <a:pt x="672" y="15"/>
                            <a:pt x="672" y="32"/>
                          </a:cubicBezTo>
                          <a:lnTo>
                            <a:pt x="688" y="4016"/>
                          </a:lnTo>
                          <a:lnTo>
                            <a:pt x="624" y="4016"/>
                          </a:lnTo>
                          <a:lnTo>
                            <a:pt x="640" y="3216"/>
                          </a:lnTo>
                          <a:cubicBezTo>
                            <a:pt x="641" y="3203"/>
                            <a:pt x="649" y="3192"/>
                            <a:pt x="661" y="3187"/>
                          </a:cubicBezTo>
                          <a:cubicBezTo>
                            <a:pt x="672" y="3182"/>
                            <a:pt x="686" y="3185"/>
                            <a:pt x="695" y="3194"/>
                          </a:cubicBezTo>
                          <a:lnTo>
                            <a:pt x="711" y="3210"/>
                          </a:lnTo>
                          <a:cubicBezTo>
                            <a:pt x="717" y="3216"/>
                            <a:pt x="720" y="3224"/>
                            <a:pt x="720" y="3232"/>
                          </a:cubicBezTo>
                          <a:lnTo>
                            <a:pt x="736" y="4640"/>
                          </a:lnTo>
                          <a:lnTo>
                            <a:pt x="752" y="4943"/>
                          </a:lnTo>
                          <a:lnTo>
                            <a:pt x="688" y="4944"/>
                          </a:lnTo>
                          <a:lnTo>
                            <a:pt x="704" y="3552"/>
                          </a:lnTo>
                          <a:lnTo>
                            <a:pt x="720" y="3023"/>
                          </a:lnTo>
                          <a:cubicBezTo>
                            <a:pt x="721" y="3006"/>
                            <a:pt x="735" y="2992"/>
                            <a:pt x="752" y="2992"/>
                          </a:cubicBezTo>
                          <a:cubicBezTo>
                            <a:pt x="770" y="2992"/>
                            <a:pt x="784" y="3006"/>
                            <a:pt x="784" y="3023"/>
                          </a:cubicBezTo>
                          <a:lnTo>
                            <a:pt x="800" y="3503"/>
                          </a:lnTo>
                          <a:lnTo>
                            <a:pt x="737" y="3499"/>
                          </a:lnTo>
                          <a:lnTo>
                            <a:pt x="753" y="3403"/>
                          </a:lnTo>
                          <a:cubicBezTo>
                            <a:pt x="755" y="3388"/>
                            <a:pt x="769" y="3377"/>
                            <a:pt x="784" y="3376"/>
                          </a:cubicBezTo>
                          <a:cubicBezTo>
                            <a:pt x="799" y="3376"/>
                            <a:pt x="813" y="3387"/>
                            <a:pt x="816" y="3402"/>
                          </a:cubicBezTo>
                          <a:lnTo>
                            <a:pt x="832" y="3482"/>
                          </a:lnTo>
                          <a:cubicBezTo>
                            <a:pt x="832" y="3484"/>
                            <a:pt x="832" y="3486"/>
                            <a:pt x="832" y="3488"/>
                          </a:cubicBezTo>
                          <a:lnTo>
                            <a:pt x="848" y="4128"/>
                          </a:lnTo>
                          <a:lnTo>
                            <a:pt x="785" y="4121"/>
                          </a:lnTo>
                          <a:lnTo>
                            <a:pt x="801" y="4057"/>
                          </a:lnTo>
                          <a:cubicBezTo>
                            <a:pt x="805" y="4041"/>
                            <a:pt x="820" y="4031"/>
                            <a:pt x="836" y="4033"/>
                          </a:cubicBezTo>
                          <a:cubicBezTo>
                            <a:pt x="852" y="4034"/>
                            <a:pt x="864" y="4048"/>
                            <a:pt x="864" y="4064"/>
                          </a:cubicBezTo>
                          <a:lnTo>
                            <a:pt x="880" y="4608"/>
                          </a:lnTo>
                          <a:lnTo>
                            <a:pt x="816" y="4608"/>
                          </a:lnTo>
                          <a:lnTo>
                            <a:pt x="832" y="3136"/>
                          </a:lnTo>
                          <a:lnTo>
                            <a:pt x="848" y="2000"/>
                          </a:lnTo>
                          <a:cubicBezTo>
                            <a:pt x="849" y="1982"/>
                            <a:pt x="863" y="1968"/>
                            <a:pt x="881" y="1968"/>
                          </a:cubicBezTo>
                          <a:cubicBezTo>
                            <a:pt x="898" y="1969"/>
                            <a:pt x="912" y="1983"/>
                            <a:pt x="912" y="2000"/>
                          </a:cubicBezTo>
                          <a:lnTo>
                            <a:pt x="928" y="4224"/>
                          </a:lnTo>
                          <a:lnTo>
                            <a:pt x="944" y="6000"/>
                          </a:lnTo>
                          <a:lnTo>
                            <a:pt x="880" y="6000"/>
                          </a:lnTo>
                          <a:lnTo>
                            <a:pt x="896" y="4144"/>
                          </a:lnTo>
                          <a:lnTo>
                            <a:pt x="929" y="3726"/>
                          </a:lnTo>
                          <a:cubicBezTo>
                            <a:pt x="930" y="3709"/>
                            <a:pt x="944" y="3696"/>
                            <a:pt x="962" y="3696"/>
                          </a:cubicBezTo>
                          <a:cubicBezTo>
                            <a:pt x="979" y="3697"/>
                            <a:pt x="992" y="3711"/>
                            <a:pt x="992" y="3728"/>
                          </a:cubicBezTo>
                          <a:lnTo>
                            <a:pt x="1008" y="5872"/>
                          </a:lnTo>
                          <a:lnTo>
                            <a:pt x="944" y="5871"/>
                          </a:lnTo>
                          <a:lnTo>
                            <a:pt x="960" y="5487"/>
                          </a:lnTo>
                          <a:lnTo>
                            <a:pt x="977" y="5167"/>
                          </a:lnTo>
                          <a:lnTo>
                            <a:pt x="992" y="4512"/>
                          </a:lnTo>
                          <a:cubicBezTo>
                            <a:pt x="993" y="4509"/>
                            <a:pt x="993" y="4505"/>
                            <a:pt x="994" y="4502"/>
                          </a:cubicBezTo>
                          <a:lnTo>
                            <a:pt x="1010" y="4454"/>
                          </a:lnTo>
                          <a:lnTo>
                            <a:pt x="1009" y="4462"/>
                          </a:lnTo>
                          <a:lnTo>
                            <a:pt x="1025" y="4254"/>
                          </a:lnTo>
                          <a:lnTo>
                            <a:pt x="1040" y="2464"/>
                          </a:lnTo>
                          <a:cubicBezTo>
                            <a:pt x="1041" y="2447"/>
                            <a:pt x="1055" y="2433"/>
                            <a:pt x="1072" y="2432"/>
                          </a:cubicBezTo>
                          <a:cubicBezTo>
                            <a:pt x="1090" y="2432"/>
                            <a:pt x="1104" y="2446"/>
                            <a:pt x="1104" y="2464"/>
                          </a:cubicBezTo>
                          <a:lnTo>
                            <a:pt x="1120" y="3360"/>
                          </a:lnTo>
                          <a:lnTo>
                            <a:pt x="1136" y="6848"/>
                          </a:lnTo>
                          <a:lnTo>
                            <a:pt x="1072" y="6848"/>
                          </a:lnTo>
                          <a:lnTo>
                            <a:pt x="1088" y="1920"/>
                          </a:lnTo>
                          <a:cubicBezTo>
                            <a:pt x="1089" y="1903"/>
                            <a:pt x="1103" y="1888"/>
                            <a:pt x="1120" y="1888"/>
                          </a:cubicBezTo>
                          <a:cubicBezTo>
                            <a:pt x="1138" y="1888"/>
                            <a:pt x="1152" y="1903"/>
                            <a:pt x="1152" y="1920"/>
                          </a:cubicBezTo>
                          <a:lnTo>
                            <a:pt x="1168" y="5184"/>
                          </a:lnTo>
                          <a:lnTo>
                            <a:pt x="1104" y="5184"/>
                          </a:lnTo>
                          <a:lnTo>
                            <a:pt x="1120" y="4208"/>
                          </a:lnTo>
                          <a:lnTo>
                            <a:pt x="1136" y="3552"/>
                          </a:lnTo>
                          <a:cubicBezTo>
                            <a:pt x="1137" y="3535"/>
                            <a:pt x="1151" y="3521"/>
                            <a:pt x="1168" y="3520"/>
                          </a:cubicBezTo>
                          <a:cubicBezTo>
                            <a:pt x="1185" y="3520"/>
                            <a:pt x="1199" y="3533"/>
                            <a:pt x="1200" y="3550"/>
                          </a:cubicBezTo>
                          <a:lnTo>
                            <a:pt x="1216" y="3742"/>
                          </a:lnTo>
                          <a:lnTo>
                            <a:pt x="1232" y="4159"/>
                          </a:lnTo>
                          <a:lnTo>
                            <a:pt x="1168" y="4160"/>
                          </a:lnTo>
                          <a:lnTo>
                            <a:pt x="1184" y="3600"/>
                          </a:lnTo>
                          <a:cubicBezTo>
                            <a:pt x="1185" y="3582"/>
                            <a:pt x="1199" y="3568"/>
                            <a:pt x="1216" y="3568"/>
                          </a:cubicBezTo>
                          <a:cubicBezTo>
                            <a:pt x="1234" y="3568"/>
                            <a:pt x="1248" y="3582"/>
                            <a:pt x="1248" y="3600"/>
                          </a:cubicBezTo>
                          <a:lnTo>
                            <a:pt x="1264" y="4160"/>
                          </a:lnTo>
                          <a:lnTo>
                            <a:pt x="1201" y="4155"/>
                          </a:lnTo>
                          <a:lnTo>
                            <a:pt x="1217" y="4059"/>
                          </a:lnTo>
                          <a:cubicBezTo>
                            <a:pt x="1220" y="4043"/>
                            <a:pt x="1234" y="4032"/>
                            <a:pt x="1250" y="4033"/>
                          </a:cubicBezTo>
                          <a:cubicBezTo>
                            <a:pt x="1267" y="4033"/>
                            <a:pt x="1280" y="4047"/>
                            <a:pt x="1280" y="4063"/>
                          </a:cubicBezTo>
                          <a:lnTo>
                            <a:pt x="1296" y="4399"/>
                          </a:lnTo>
                          <a:lnTo>
                            <a:pt x="1312" y="5744"/>
                          </a:lnTo>
                          <a:lnTo>
                            <a:pt x="1248" y="5744"/>
                          </a:lnTo>
                          <a:lnTo>
                            <a:pt x="1264" y="4368"/>
                          </a:lnTo>
                          <a:cubicBezTo>
                            <a:pt x="1265" y="4351"/>
                            <a:pt x="1279" y="4336"/>
                            <a:pt x="1296" y="4336"/>
                          </a:cubicBezTo>
                          <a:cubicBezTo>
                            <a:pt x="1314" y="4336"/>
                            <a:pt x="1328" y="4351"/>
                            <a:pt x="1328" y="4368"/>
                          </a:cubicBezTo>
                          <a:lnTo>
                            <a:pt x="1344" y="5792"/>
                          </a:lnTo>
                          <a:lnTo>
                            <a:pt x="1280" y="5792"/>
                          </a:lnTo>
                          <a:lnTo>
                            <a:pt x="1296" y="4208"/>
                          </a:lnTo>
                          <a:cubicBezTo>
                            <a:pt x="1297" y="4204"/>
                            <a:pt x="1297" y="4200"/>
                            <a:pt x="1299" y="4197"/>
                          </a:cubicBezTo>
                          <a:lnTo>
                            <a:pt x="1331" y="4117"/>
                          </a:lnTo>
                          <a:cubicBezTo>
                            <a:pt x="1336" y="4102"/>
                            <a:pt x="1351" y="4094"/>
                            <a:pt x="1366" y="4097"/>
                          </a:cubicBezTo>
                          <a:cubicBezTo>
                            <a:pt x="1381" y="4100"/>
                            <a:pt x="1392" y="4113"/>
                            <a:pt x="1392" y="4128"/>
                          </a:cubicBezTo>
                          <a:lnTo>
                            <a:pt x="1408" y="4992"/>
                          </a:lnTo>
                          <a:lnTo>
                            <a:pt x="1424" y="5359"/>
                          </a:lnTo>
                          <a:lnTo>
                            <a:pt x="1440" y="5647"/>
                          </a:lnTo>
                          <a:lnTo>
                            <a:pt x="1376" y="5648"/>
                          </a:lnTo>
                          <a:lnTo>
                            <a:pt x="1392" y="4896"/>
                          </a:lnTo>
                          <a:lnTo>
                            <a:pt x="1408" y="2336"/>
                          </a:lnTo>
                          <a:cubicBezTo>
                            <a:pt x="1409" y="2319"/>
                            <a:pt x="1423" y="2305"/>
                            <a:pt x="1440" y="2304"/>
                          </a:cubicBezTo>
                          <a:cubicBezTo>
                            <a:pt x="1458" y="2304"/>
                            <a:pt x="1472" y="2319"/>
                            <a:pt x="1472" y="2336"/>
                          </a:cubicBezTo>
                          <a:lnTo>
                            <a:pt x="1488" y="3872"/>
                          </a:lnTo>
                          <a:lnTo>
                            <a:pt x="1504" y="5200"/>
                          </a:lnTo>
                          <a:lnTo>
                            <a:pt x="1440" y="5200"/>
                          </a:lnTo>
                          <a:lnTo>
                            <a:pt x="1456" y="3024"/>
                          </a:lnTo>
                          <a:cubicBezTo>
                            <a:pt x="1457" y="3007"/>
                            <a:pt x="1471" y="2992"/>
                            <a:pt x="1488" y="2992"/>
                          </a:cubicBezTo>
                          <a:cubicBezTo>
                            <a:pt x="1506" y="2992"/>
                            <a:pt x="1520" y="3007"/>
                            <a:pt x="1520" y="3024"/>
                          </a:cubicBezTo>
                          <a:lnTo>
                            <a:pt x="1536" y="5120"/>
                          </a:lnTo>
                          <a:lnTo>
                            <a:pt x="1472" y="5120"/>
                          </a:lnTo>
                          <a:lnTo>
                            <a:pt x="1488" y="2576"/>
                          </a:lnTo>
                          <a:cubicBezTo>
                            <a:pt x="1489" y="2559"/>
                            <a:pt x="1503" y="2545"/>
                            <a:pt x="1520" y="2544"/>
                          </a:cubicBezTo>
                          <a:cubicBezTo>
                            <a:pt x="1538" y="2544"/>
                            <a:pt x="1552" y="2558"/>
                            <a:pt x="1552" y="2576"/>
                          </a:cubicBezTo>
                          <a:lnTo>
                            <a:pt x="1568" y="3696"/>
                          </a:lnTo>
                          <a:lnTo>
                            <a:pt x="1584" y="4928"/>
                          </a:lnTo>
                          <a:lnTo>
                            <a:pt x="1520" y="4928"/>
                          </a:lnTo>
                          <a:lnTo>
                            <a:pt x="1536" y="3888"/>
                          </a:lnTo>
                          <a:lnTo>
                            <a:pt x="1552" y="3200"/>
                          </a:lnTo>
                          <a:cubicBezTo>
                            <a:pt x="1553" y="3182"/>
                            <a:pt x="1567" y="3168"/>
                            <a:pt x="1585" y="3168"/>
                          </a:cubicBezTo>
                          <a:cubicBezTo>
                            <a:pt x="1602" y="3169"/>
                            <a:pt x="1616" y="3183"/>
                            <a:pt x="1616" y="3200"/>
                          </a:cubicBezTo>
                          <a:lnTo>
                            <a:pt x="1632" y="5744"/>
                          </a:lnTo>
                          <a:lnTo>
                            <a:pt x="1568" y="5744"/>
                          </a:lnTo>
                          <a:lnTo>
                            <a:pt x="1584" y="4096"/>
                          </a:lnTo>
                          <a:cubicBezTo>
                            <a:pt x="1585" y="4079"/>
                            <a:pt x="1599" y="4064"/>
                            <a:pt x="1617" y="4064"/>
                          </a:cubicBezTo>
                          <a:cubicBezTo>
                            <a:pt x="1634" y="4064"/>
                            <a:pt x="1648" y="4079"/>
                            <a:pt x="1648" y="4096"/>
                          </a:cubicBezTo>
                          <a:lnTo>
                            <a:pt x="1664" y="6368"/>
                          </a:lnTo>
                          <a:lnTo>
                            <a:pt x="1600" y="6368"/>
                          </a:lnTo>
                          <a:lnTo>
                            <a:pt x="1616" y="3552"/>
                          </a:lnTo>
                          <a:lnTo>
                            <a:pt x="1633" y="3310"/>
                          </a:lnTo>
                          <a:cubicBezTo>
                            <a:pt x="1634" y="3293"/>
                            <a:pt x="1648" y="3280"/>
                            <a:pt x="1665" y="3280"/>
                          </a:cubicBezTo>
                          <a:cubicBezTo>
                            <a:pt x="1683" y="3281"/>
                            <a:pt x="1696" y="3295"/>
                            <a:pt x="1696" y="3312"/>
                          </a:cubicBezTo>
                          <a:lnTo>
                            <a:pt x="1712" y="4704"/>
                          </a:lnTo>
                          <a:lnTo>
                            <a:pt x="1648" y="4704"/>
                          </a:lnTo>
                          <a:lnTo>
                            <a:pt x="1664" y="3664"/>
                          </a:lnTo>
                          <a:cubicBezTo>
                            <a:pt x="1665" y="3646"/>
                            <a:pt x="1679" y="3632"/>
                            <a:pt x="1697" y="3632"/>
                          </a:cubicBezTo>
                          <a:cubicBezTo>
                            <a:pt x="1714" y="3633"/>
                            <a:pt x="1728" y="3647"/>
                            <a:pt x="1728" y="3664"/>
                          </a:cubicBezTo>
                          <a:lnTo>
                            <a:pt x="1744" y="5056"/>
                          </a:lnTo>
                          <a:lnTo>
                            <a:pt x="1760" y="5180"/>
                          </a:lnTo>
                          <a:lnTo>
                            <a:pt x="1697" y="5183"/>
                          </a:lnTo>
                          <a:lnTo>
                            <a:pt x="1729" y="4607"/>
                          </a:lnTo>
                          <a:lnTo>
                            <a:pt x="1744" y="3888"/>
                          </a:lnTo>
                          <a:lnTo>
                            <a:pt x="1760" y="3120"/>
                          </a:lnTo>
                          <a:cubicBezTo>
                            <a:pt x="1761" y="3103"/>
                            <a:pt x="1775" y="3089"/>
                            <a:pt x="1792" y="3088"/>
                          </a:cubicBezTo>
                          <a:cubicBezTo>
                            <a:pt x="1809" y="3088"/>
                            <a:pt x="1823" y="3101"/>
                            <a:pt x="1824" y="3118"/>
                          </a:cubicBezTo>
                          <a:lnTo>
                            <a:pt x="1840" y="3358"/>
                          </a:lnTo>
                          <a:lnTo>
                            <a:pt x="1856" y="3550"/>
                          </a:lnTo>
                          <a:lnTo>
                            <a:pt x="1793" y="3551"/>
                          </a:lnTo>
                          <a:lnTo>
                            <a:pt x="1809" y="3247"/>
                          </a:lnTo>
                          <a:lnTo>
                            <a:pt x="1825" y="2895"/>
                          </a:lnTo>
                          <a:cubicBezTo>
                            <a:pt x="1825" y="2878"/>
                            <a:pt x="1840" y="2864"/>
                            <a:pt x="1857" y="2864"/>
                          </a:cubicBezTo>
                          <a:cubicBezTo>
                            <a:pt x="1874" y="2865"/>
                            <a:pt x="1888" y="2879"/>
                            <a:pt x="1888" y="2896"/>
                          </a:cubicBezTo>
                          <a:lnTo>
                            <a:pt x="1904" y="4768"/>
                          </a:lnTo>
                          <a:lnTo>
                            <a:pt x="1841" y="4761"/>
                          </a:lnTo>
                          <a:lnTo>
                            <a:pt x="1857" y="4697"/>
                          </a:lnTo>
                          <a:lnTo>
                            <a:pt x="1856" y="4704"/>
                          </a:lnTo>
                          <a:lnTo>
                            <a:pt x="1872" y="3856"/>
                          </a:lnTo>
                          <a:cubicBezTo>
                            <a:pt x="1873" y="3838"/>
                            <a:pt x="1887" y="3824"/>
                            <a:pt x="1905" y="3824"/>
                          </a:cubicBezTo>
                          <a:cubicBezTo>
                            <a:pt x="1922" y="3825"/>
                            <a:pt x="1936" y="3839"/>
                            <a:pt x="1936" y="3856"/>
                          </a:cubicBezTo>
                          <a:lnTo>
                            <a:pt x="1952" y="5952"/>
                          </a:lnTo>
                          <a:lnTo>
                            <a:pt x="1888" y="5952"/>
                          </a:lnTo>
                          <a:lnTo>
                            <a:pt x="1904" y="4688"/>
                          </a:lnTo>
                          <a:cubicBezTo>
                            <a:pt x="1905" y="4671"/>
                            <a:pt x="1919" y="4657"/>
                            <a:pt x="1936" y="4656"/>
                          </a:cubicBezTo>
                          <a:cubicBezTo>
                            <a:pt x="1954" y="4656"/>
                            <a:pt x="1968" y="4670"/>
                            <a:pt x="1968" y="4687"/>
                          </a:cubicBezTo>
                          <a:lnTo>
                            <a:pt x="1984" y="5215"/>
                          </a:lnTo>
                          <a:lnTo>
                            <a:pt x="1920" y="5216"/>
                          </a:lnTo>
                          <a:lnTo>
                            <a:pt x="1936" y="4400"/>
                          </a:lnTo>
                          <a:lnTo>
                            <a:pt x="1952" y="2720"/>
                          </a:lnTo>
                          <a:cubicBezTo>
                            <a:pt x="1953" y="2703"/>
                            <a:pt x="1967" y="2689"/>
                            <a:pt x="1984" y="2688"/>
                          </a:cubicBezTo>
                          <a:cubicBezTo>
                            <a:pt x="2002" y="2688"/>
                            <a:pt x="2016" y="2703"/>
                            <a:pt x="2016" y="2720"/>
                          </a:cubicBezTo>
                          <a:lnTo>
                            <a:pt x="2032" y="3920"/>
                          </a:lnTo>
                          <a:lnTo>
                            <a:pt x="2048" y="5232"/>
                          </a:lnTo>
                          <a:lnTo>
                            <a:pt x="1984" y="5232"/>
                          </a:lnTo>
                          <a:lnTo>
                            <a:pt x="2000" y="2704"/>
                          </a:lnTo>
                          <a:cubicBezTo>
                            <a:pt x="2001" y="2687"/>
                            <a:pt x="2015" y="2672"/>
                            <a:pt x="2032" y="2672"/>
                          </a:cubicBezTo>
                          <a:cubicBezTo>
                            <a:pt x="2050" y="2672"/>
                            <a:pt x="2064" y="2687"/>
                            <a:pt x="2064" y="2704"/>
                          </a:cubicBezTo>
                          <a:lnTo>
                            <a:pt x="2080" y="4656"/>
                          </a:lnTo>
                          <a:lnTo>
                            <a:pt x="2017" y="4652"/>
                          </a:lnTo>
                          <a:lnTo>
                            <a:pt x="2033" y="4524"/>
                          </a:lnTo>
                          <a:cubicBezTo>
                            <a:pt x="2035" y="4508"/>
                            <a:pt x="2049" y="4496"/>
                            <a:pt x="2066" y="4497"/>
                          </a:cubicBezTo>
                          <a:cubicBezTo>
                            <a:pt x="2083" y="4497"/>
                            <a:pt x="2096" y="4511"/>
                            <a:pt x="2096" y="4528"/>
                          </a:cubicBezTo>
                          <a:lnTo>
                            <a:pt x="2112" y="5536"/>
                          </a:lnTo>
                          <a:lnTo>
                            <a:pt x="2048" y="5536"/>
                          </a:lnTo>
                          <a:lnTo>
                            <a:pt x="2064" y="4800"/>
                          </a:lnTo>
                          <a:lnTo>
                            <a:pt x="2081" y="4495"/>
                          </a:lnTo>
                          <a:lnTo>
                            <a:pt x="2112" y="3487"/>
                          </a:lnTo>
                          <a:cubicBezTo>
                            <a:pt x="2113" y="3470"/>
                            <a:pt x="2127" y="3456"/>
                            <a:pt x="2145" y="3456"/>
                          </a:cubicBezTo>
                          <a:cubicBezTo>
                            <a:pt x="2162" y="3457"/>
                            <a:pt x="2176" y="3471"/>
                            <a:pt x="2176" y="3488"/>
                          </a:cubicBezTo>
                          <a:lnTo>
                            <a:pt x="2192" y="5648"/>
                          </a:lnTo>
                          <a:lnTo>
                            <a:pt x="2128" y="5648"/>
                          </a:lnTo>
                          <a:lnTo>
                            <a:pt x="2144" y="4736"/>
                          </a:lnTo>
                          <a:lnTo>
                            <a:pt x="2160" y="2576"/>
                          </a:lnTo>
                          <a:cubicBezTo>
                            <a:pt x="2161" y="2559"/>
                            <a:pt x="2175" y="2544"/>
                            <a:pt x="2192" y="2544"/>
                          </a:cubicBezTo>
                          <a:cubicBezTo>
                            <a:pt x="2210" y="2544"/>
                            <a:pt x="2224" y="2559"/>
                            <a:pt x="2224" y="2576"/>
                          </a:cubicBezTo>
                          <a:lnTo>
                            <a:pt x="2240" y="4224"/>
                          </a:lnTo>
                          <a:lnTo>
                            <a:pt x="2176" y="4224"/>
                          </a:lnTo>
                          <a:lnTo>
                            <a:pt x="2192" y="3456"/>
                          </a:lnTo>
                          <a:lnTo>
                            <a:pt x="2209" y="3293"/>
                          </a:lnTo>
                          <a:cubicBezTo>
                            <a:pt x="2210" y="3276"/>
                            <a:pt x="2225" y="3264"/>
                            <a:pt x="2242" y="3265"/>
                          </a:cubicBezTo>
                          <a:cubicBezTo>
                            <a:pt x="2259" y="3265"/>
                            <a:pt x="2272" y="3279"/>
                            <a:pt x="2272" y="3296"/>
                          </a:cubicBezTo>
                          <a:lnTo>
                            <a:pt x="2288" y="5536"/>
                          </a:lnTo>
                          <a:lnTo>
                            <a:pt x="2304" y="5919"/>
                          </a:lnTo>
                          <a:lnTo>
                            <a:pt x="2240" y="5920"/>
                          </a:lnTo>
                          <a:lnTo>
                            <a:pt x="2256" y="3904"/>
                          </a:lnTo>
                          <a:cubicBezTo>
                            <a:pt x="2257" y="3887"/>
                            <a:pt x="2271" y="3873"/>
                            <a:pt x="2288" y="3872"/>
                          </a:cubicBezTo>
                          <a:cubicBezTo>
                            <a:pt x="2306" y="3872"/>
                            <a:pt x="2320" y="3887"/>
                            <a:pt x="2320" y="3904"/>
                          </a:cubicBezTo>
                          <a:lnTo>
                            <a:pt x="2336" y="5152"/>
                          </a:lnTo>
                          <a:lnTo>
                            <a:pt x="2272" y="5152"/>
                          </a:lnTo>
                          <a:lnTo>
                            <a:pt x="2288" y="4448"/>
                          </a:lnTo>
                          <a:cubicBezTo>
                            <a:pt x="2289" y="4430"/>
                            <a:pt x="2303" y="4416"/>
                            <a:pt x="2321" y="4416"/>
                          </a:cubicBezTo>
                          <a:cubicBezTo>
                            <a:pt x="2338" y="4417"/>
                            <a:pt x="2352" y="4431"/>
                            <a:pt x="2352" y="4448"/>
                          </a:cubicBezTo>
                          <a:lnTo>
                            <a:pt x="2368" y="5680"/>
                          </a:lnTo>
                          <a:lnTo>
                            <a:pt x="2304" y="5680"/>
                          </a:lnTo>
                          <a:lnTo>
                            <a:pt x="2320" y="4656"/>
                          </a:lnTo>
                          <a:cubicBezTo>
                            <a:pt x="2321" y="4638"/>
                            <a:pt x="2335" y="4624"/>
                            <a:pt x="2352" y="4624"/>
                          </a:cubicBezTo>
                          <a:cubicBezTo>
                            <a:pt x="2370" y="4624"/>
                            <a:pt x="2384" y="4639"/>
                            <a:pt x="2384" y="4656"/>
                          </a:cubicBezTo>
                          <a:lnTo>
                            <a:pt x="2400" y="5808"/>
                          </a:lnTo>
                          <a:lnTo>
                            <a:pt x="2336" y="5808"/>
                          </a:lnTo>
                          <a:lnTo>
                            <a:pt x="2352" y="4784"/>
                          </a:lnTo>
                          <a:lnTo>
                            <a:pt x="2368" y="3872"/>
                          </a:lnTo>
                          <a:cubicBezTo>
                            <a:pt x="2369" y="3854"/>
                            <a:pt x="2383" y="3841"/>
                            <a:pt x="2400" y="3840"/>
                          </a:cubicBezTo>
                          <a:cubicBezTo>
                            <a:pt x="2418" y="3840"/>
                            <a:pt x="2432" y="3854"/>
                            <a:pt x="2432" y="3872"/>
                          </a:cubicBezTo>
                          <a:lnTo>
                            <a:pt x="2448" y="4608"/>
                          </a:lnTo>
                          <a:lnTo>
                            <a:pt x="2384" y="4608"/>
                          </a:lnTo>
                          <a:lnTo>
                            <a:pt x="2400" y="3696"/>
                          </a:lnTo>
                          <a:cubicBezTo>
                            <a:pt x="2401" y="3678"/>
                            <a:pt x="2415" y="3664"/>
                            <a:pt x="2433" y="3664"/>
                          </a:cubicBezTo>
                          <a:cubicBezTo>
                            <a:pt x="2450" y="3665"/>
                            <a:pt x="2464" y="3679"/>
                            <a:pt x="2464" y="3696"/>
                          </a:cubicBezTo>
                          <a:lnTo>
                            <a:pt x="2480" y="5792"/>
                          </a:lnTo>
                          <a:lnTo>
                            <a:pt x="2416" y="5792"/>
                          </a:lnTo>
                          <a:lnTo>
                            <a:pt x="2432" y="3712"/>
                          </a:lnTo>
                          <a:cubicBezTo>
                            <a:pt x="2433" y="3695"/>
                            <a:pt x="2447" y="3681"/>
                            <a:pt x="2464" y="3680"/>
                          </a:cubicBezTo>
                          <a:cubicBezTo>
                            <a:pt x="2482" y="3680"/>
                            <a:pt x="2496" y="3694"/>
                            <a:pt x="2496" y="3711"/>
                          </a:cubicBezTo>
                          <a:lnTo>
                            <a:pt x="2512" y="4239"/>
                          </a:lnTo>
                          <a:lnTo>
                            <a:pt x="2452" y="4226"/>
                          </a:lnTo>
                          <a:lnTo>
                            <a:pt x="2468" y="4194"/>
                          </a:lnTo>
                          <a:cubicBezTo>
                            <a:pt x="2474" y="4181"/>
                            <a:pt x="2489" y="4174"/>
                            <a:pt x="2504" y="4177"/>
                          </a:cubicBezTo>
                          <a:cubicBezTo>
                            <a:pt x="2518" y="4181"/>
                            <a:pt x="2528" y="4193"/>
                            <a:pt x="2528" y="4208"/>
                          </a:cubicBezTo>
                          <a:lnTo>
                            <a:pt x="2544" y="6816"/>
                          </a:lnTo>
                          <a:lnTo>
                            <a:pt x="2480" y="6816"/>
                          </a:lnTo>
                          <a:lnTo>
                            <a:pt x="2512" y="3088"/>
                          </a:lnTo>
                          <a:cubicBezTo>
                            <a:pt x="2512" y="3086"/>
                            <a:pt x="2513" y="3084"/>
                            <a:pt x="2513" y="3082"/>
                          </a:cubicBezTo>
                          <a:lnTo>
                            <a:pt x="2529" y="3002"/>
                          </a:lnTo>
                          <a:cubicBezTo>
                            <a:pt x="2532" y="2987"/>
                            <a:pt x="2546" y="2976"/>
                            <a:pt x="2561" y="2976"/>
                          </a:cubicBezTo>
                          <a:cubicBezTo>
                            <a:pt x="2577" y="2977"/>
                            <a:pt x="2590" y="2989"/>
                            <a:pt x="2592" y="3004"/>
                          </a:cubicBezTo>
                          <a:lnTo>
                            <a:pt x="2608" y="3116"/>
                          </a:lnTo>
                          <a:lnTo>
                            <a:pt x="2624" y="4800"/>
                          </a:lnTo>
                          <a:lnTo>
                            <a:pt x="2560" y="4800"/>
                          </a:lnTo>
                          <a:lnTo>
                            <a:pt x="2576" y="3632"/>
                          </a:lnTo>
                          <a:lnTo>
                            <a:pt x="2592" y="2848"/>
                          </a:lnTo>
                          <a:cubicBezTo>
                            <a:pt x="2593" y="2830"/>
                            <a:pt x="2607" y="2816"/>
                            <a:pt x="2625" y="2816"/>
                          </a:cubicBezTo>
                          <a:cubicBezTo>
                            <a:pt x="2642" y="2817"/>
                            <a:pt x="2656" y="2831"/>
                            <a:pt x="2656" y="2848"/>
                          </a:cubicBezTo>
                          <a:lnTo>
                            <a:pt x="2672" y="5520"/>
                          </a:lnTo>
                          <a:lnTo>
                            <a:pt x="2608" y="5520"/>
                          </a:lnTo>
                          <a:lnTo>
                            <a:pt x="2624" y="4352"/>
                          </a:lnTo>
                          <a:cubicBezTo>
                            <a:pt x="2625" y="4336"/>
                            <a:pt x="2636" y="4323"/>
                            <a:pt x="2652" y="4321"/>
                          </a:cubicBezTo>
                          <a:cubicBezTo>
                            <a:pt x="2667" y="4318"/>
                            <a:pt x="2682" y="4328"/>
                            <a:pt x="2687" y="4342"/>
                          </a:cubicBezTo>
                          <a:lnTo>
                            <a:pt x="2703" y="4390"/>
                          </a:lnTo>
                          <a:cubicBezTo>
                            <a:pt x="2704" y="4393"/>
                            <a:pt x="2704" y="4397"/>
                            <a:pt x="2704" y="4400"/>
                          </a:cubicBezTo>
                          <a:lnTo>
                            <a:pt x="2720" y="5600"/>
                          </a:lnTo>
                          <a:lnTo>
                            <a:pt x="2656" y="5600"/>
                          </a:lnTo>
                          <a:lnTo>
                            <a:pt x="2672" y="4208"/>
                          </a:lnTo>
                          <a:lnTo>
                            <a:pt x="2689" y="3903"/>
                          </a:lnTo>
                          <a:cubicBezTo>
                            <a:pt x="2689" y="3887"/>
                            <a:pt x="2702" y="3874"/>
                            <a:pt x="2718" y="3873"/>
                          </a:cubicBezTo>
                          <a:cubicBezTo>
                            <a:pt x="2734" y="3871"/>
                            <a:pt x="2749" y="3882"/>
                            <a:pt x="2752" y="3898"/>
                          </a:cubicBezTo>
                          <a:lnTo>
                            <a:pt x="2768" y="3978"/>
                          </a:lnTo>
                          <a:lnTo>
                            <a:pt x="2705" y="3983"/>
                          </a:lnTo>
                          <a:lnTo>
                            <a:pt x="2721" y="3711"/>
                          </a:lnTo>
                          <a:cubicBezTo>
                            <a:pt x="2721" y="3694"/>
                            <a:pt x="2734" y="3681"/>
                            <a:pt x="2751" y="3681"/>
                          </a:cubicBezTo>
                          <a:cubicBezTo>
                            <a:pt x="2767" y="3680"/>
                            <a:pt x="2781" y="3691"/>
                            <a:pt x="2784" y="3707"/>
                          </a:cubicBezTo>
                          <a:lnTo>
                            <a:pt x="2800" y="3803"/>
                          </a:lnTo>
                          <a:cubicBezTo>
                            <a:pt x="2800" y="3805"/>
                            <a:pt x="2800" y="3806"/>
                            <a:pt x="2800" y="3808"/>
                          </a:cubicBezTo>
                          <a:lnTo>
                            <a:pt x="2816" y="4912"/>
                          </a:lnTo>
                          <a:lnTo>
                            <a:pt x="2753" y="4910"/>
                          </a:lnTo>
                          <a:lnTo>
                            <a:pt x="2769" y="4670"/>
                          </a:lnTo>
                          <a:lnTo>
                            <a:pt x="2785" y="4462"/>
                          </a:lnTo>
                          <a:lnTo>
                            <a:pt x="2800" y="3744"/>
                          </a:lnTo>
                          <a:cubicBezTo>
                            <a:pt x="2801" y="3726"/>
                            <a:pt x="2815" y="3712"/>
                            <a:pt x="2833" y="3712"/>
                          </a:cubicBezTo>
                          <a:cubicBezTo>
                            <a:pt x="2850" y="3713"/>
                            <a:pt x="2864" y="3727"/>
                            <a:pt x="2864" y="3744"/>
                          </a:cubicBezTo>
                          <a:lnTo>
                            <a:pt x="2880" y="4704"/>
                          </a:lnTo>
                          <a:lnTo>
                            <a:pt x="2816" y="4704"/>
                          </a:lnTo>
                          <a:lnTo>
                            <a:pt x="2832" y="3472"/>
                          </a:lnTo>
                          <a:cubicBezTo>
                            <a:pt x="2833" y="3455"/>
                            <a:pt x="2847" y="3440"/>
                            <a:pt x="2865" y="3440"/>
                          </a:cubicBezTo>
                          <a:cubicBezTo>
                            <a:pt x="2882" y="3441"/>
                            <a:pt x="2896" y="3455"/>
                            <a:pt x="2896" y="3472"/>
                          </a:cubicBezTo>
                          <a:lnTo>
                            <a:pt x="2912" y="5808"/>
                          </a:lnTo>
                          <a:lnTo>
                            <a:pt x="2848" y="5808"/>
                          </a:lnTo>
                          <a:lnTo>
                            <a:pt x="2864" y="3040"/>
                          </a:lnTo>
                          <a:cubicBezTo>
                            <a:pt x="2865" y="3023"/>
                            <a:pt x="2879" y="3009"/>
                            <a:pt x="2896" y="3008"/>
                          </a:cubicBezTo>
                          <a:cubicBezTo>
                            <a:pt x="2913" y="3008"/>
                            <a:pt x="2928" y="3022"/>
                            <a:pt x="2928" y="3039"/>
                          </a:cubicBezTo>
                          <a:lnTo>
                            <a:pt x="2944" y="3519"/>
                          </a:lnTo>
                          <a:lnTo>
                            <a:pt x="2976" y="3821"/>
                          </a:lnTo>
                          <a:lnTo>
                            <a:pt x="2912" y="3824"/>
                          </a:lnTo>
                          <a:lnTo>
                            <a:pt x="2928" y="3184"/>
                          </a:lnTo>
                          <a:cubicBezTo>
                            <a:pt x="2929" y="3166"/>
                            <a:pt x="2943" y="3153"/>
                            <a:pt x="2960" y="3152"/>
                          </a:cubicBezTo>
                          <a:cubicBezTo>
                            <a:pt x="2977" y="3152"/>
                            <a:pt x="2992" y="3166"/>
                            <a:pt x="2992" y="3183"/>
                          </a:cubicBezTo>
                          <a:lnTo>
                            <a:pt x="3008" y="3535"/>
                          </a:lnTo>
                          <a:lnTo>
                            <a:pt x="3024" y="5472"/>
                          </a:lnTo>
                          <a:lnTo>
                            <a:pt x="2961" y="5469"/>
                          </a:lnTo>
                          <a:lnTo>
                            <a:pt x="2977" y="5309"/>
                          </a:lnTo>
                          <a:lnTo>
                            <a:pt x="2992" y="4208"/>
                          </a:lnTo>
                          <a:cubicBezTo>
                            <a:pt x="2993" y="4191"/>
                            <a:pt x="3007" y="4177"/>
                            <a:pt x="3024" y="4176"/>
                          </a:cubicBezTo>
                          <a:cubicBezTo>
                            <a:pt x="3042" y="4176"/>
                            <a:pt x="3056" y="4190"/>
                            <a:pt x="3056" y="4208"/>
                          </a:cubicBezTo>
                          <a:lnTo>
                            <a:pt x="3072" y="4864"/>
                          </a:lnTo>
                          <a:lnTo>
                            <a:pt x="3008" y="4863"/>
                          </a:lnTo>
                          <a:lnTo>
                            <a:pt x="3024" y="4335"/>
                          </a:lnTo>
                          <a:lnTo>
                            <a:pt x="3040" y="3855"/>
                          </a:lnTo>
                          <a:cubicBezTo>
                            <a:pt x="3041" y="3838"/>
                            <a:pt x="3055" y="3824"/>
                            <a:pt x="3073" y="3824"/>
                          </a:cubicBezTo>
                          <a:cubicBezTo>
                            <a:pt x="3090" y="3825"/>
                            <a:pt x="3104" y="3839"/>
                            <a:pt x="3104" y="3856"/>
                          </a:cubicBezTo>
                          <a:lnTo>
                            <a:pt x="3120" y="4800"/>
                          </a:lnTo>
                          <a:lnTo>
                            <a:pt x="3136" y="4908"/>
                          </a:lnTo>
                          <a:lnTo>
                            <a:pt x="3152" y="5552"/>
                          </a:lnTo>
                          <a:lnTo>
                            <a:pt x="3088" y="5552"/>
                          </a:lnTo>
                          <a:lnTo>
                            <a:pt x="3104" y="4480"/>
                          </a:lnTo>
                          <a:cubicBezTo>
                            <a:pt x="3105" y="4463"/>
                            <a:pt x="3119" y="4449"/>
                            <a:pt x="3136" y="4448"/>
                          </a:cubicBezTo>
                          <a:cubicBezTo>
                            <a:pt x="3154" y="4448"/>
                            <a:pt x="3168" y="4462"/>
                            <a:pt x="3168" y="4479"/>
                          </a:cubicBezTo>
                          <a:lnTo>
                            <a:pt x="3184" y="4943"/>
                          </a:lnTo>
                          <a:lnTo>
                            <a:pt x="3200" y="5984"/>
                          </a:lnTo>
                          <a:lnTo>
                            <a:pt x="3136" y="5984"/>
                          </a:lnTo>
                          <a:lnTo>
                            <a:pt x="3152" y="4720"/>
                          </a:lnTo>
                          <a:lnTo>
                            <a:pt x="3168" y="3360"/>
                          </a:lnTo>
                          <a:lnTo>
                            <a:pt x="3184" y="1824"/>
                          </a:lnTo>
                          <a:cubicBezTo>
                            <a:pt x="3185" y="1807"/>
                            <a:pt x="3199" y="1792"/>
                            <a:pt x="3216" y="1792"/>
                          </a:cubicBezTo>
                          <a:cubicBezTo>
                            <a:pt x="3234" y="1792"/>
                            <a:pt x="3248" y="1807"/>
                            <a:pt x="3248" y="1824"/>
                          </a:cubicBezTo>
                          <a:lnTo>
                            <a:pt x="3264" y="3344"/>
                          </a:lnTo>
                          <a:lnTo>
                            <a:pt x="3280" y="3452"/>
                          </a:lnTo>
                          <a:lnTo>
                            <a:pt x="3296" y="4240"/>
                          </a:lnTo>
                          <a:lnTo>
                            <a:pt x="3296" y="4233"/>
                          </a:lnTo>
                          <a:lnTo>
                            <a:pt x="3312" y="4297"/>
                          </a:lnTo>
                          <a:cubicBezTo>
                            <a:pt x="3312" y="4299"/>
                            <a:pt x="3312" y="4302"/>
                            <a:pt x="3312" y="4304"/>
                          </a:cubicBezTo>
                          <a:lnTo>
                            <a:pt x="3328" y="6560"/>
                          </a:lnTo>
                          <a:lnTo>
                            <a:pt x="3264" y="6560"/>
                          </a:lnTo>
                          <a:lnTo>
                            <a:pt x="3280" y="4640"/>
                          </a:lnTo>
                          <a:lnTo>
                            <a:pt x="3312" y="2992"/>
                          </a:lnTo>
                          <a:cubicBezTo>
                            <a:pt x="3313" y="2974"/>
                            <a:pt x="3327" y="2960"/>
                            <a:pt x="3345" y="2960"/>
                          </a:cubicBezTo>
                          <a:cubicBezTo>
                            <a:pt x="3362" y="2961"/>
                            <a:pt x="3376" y="2975"/>
                            <a:pt x="3376" y="2992"/>
                          </a:cubicBezTo>
                          <a:lnTo>
                            <a:pt x="3392" y="5152"/>
                          </a:lnTo>
                          <a:lnTo>
                            <a:pt x="3328" y="5152"/>
                          </a:lnTo>
                          <a:lnTo>
                            <a:pt x="3344" y="4528"/>
                          </a:lnTo>
                          <a:cubicBezTo>
                            <a:pt x="3345" y="4510"/>
                            <a:pt x="3360" y="4496"/>
                            <a:pt x="3377" y="4496"/>
                          </a:cubicBezTo>
                          <a:cubicBezTo>
                            <a:pt x="3395" y="4497"/>
                            <a:pt x="3409" y="4512"/>
                            <a:pt x="3408" y="4529"/>
                          </a:cubicBezTo>
                          <a:lnTo>
                            <a:pt x="3392" y="5153"/>
                          </a:lnTo>
                          <a:cubicBezTo>
                            <a:pt x="3392" y="5171"/>
                            <a:pt x="3378" y="5185"/>
                            <a:pt x="3360" y="5184"/>
                          </a:cubicBezTo>
                          <a:cubicBezTo>
                            <a:pt x="3343" y="5184"/>
                            <a:pt x="3329" y="5170"/>
                            <a:pt x="3328" y="5153"/>
                          </a:cubicBezTo>
                          <a:lnTo>
                            <a:pt x="3312" y="2993"/>
                          </a:lnTo>
                          <a:lnTo>
                            <a:pt x="3376" y="2993"/>
                          </a:lnTo>
                          <a:lnTo>
                            <a:pt x="3344" y="4641"/>
                          </a:lnTo>
                          <a:lnTo>
                            <a:pt x="3328" y="6561"/>
                          </a:lnTo>
                          <a:cubicBezTo>
                            <a:pt x="3328" y="6578"/>
                            <a:pt x="3314" y="6592"/>
                            <a:pt x="3296" y="6592"/>
                          </a:cubicBezTo>
                          <a:cubicBezTo>
                            <a:pt x="3279" y="6592"/>
                            <a:pt x="3265" y="6578"/>
                            <a:pt x="3264" y="6561"/>
                          </a:cubicBezTo>
                          <a:lnTo>
                            <a:pt x="3248" y="4305"/>
                          </a:lnTo>
                          <a:lnTo>
                            <a:pt x="3249" y="4312"/>
                          </a:lnTo>
                          <a:lnTo>
                            <a:pt x="3233" y="4248"/>
                          </a:lnTo>
                          <a:cubicBezTo>
                            <a:pt x="3233" y="4246"/>
                            <a:pt x="3233" y="4244"/>
                            <a:pt x="3232" y="4241"/>
                          </a:cubicBezTo>
                          <a:lnTo>
                            <a:pt x="3217" y="3461"/>
                          </a:lnTo>
                          <a:lnTo>
                            <a:pt x="3200" y="3345"/>
                          </a:lnTo>
                          <a:lnTo>
                            <a:pt x="3184" y="1825"/>
                          </a:lnTo>
                          <a:lnTo>
                            <a:pt x="3248" y="1825"/>
                          </a:lnTo>
                          <a:lnTo>
                            <a:pt x="3232" y="3361"/>
                          </a:lnTo>
                          <a:lnTo>
                            <a:pt x="3216" y="4721"/>
                          </a:lnTo>
                          <a:lnTo>
                            <a:pt x="3200" y="5985"/>
                          </a:lnTo>
                          <a:cubicBezTo>
                            <a:pt x="3200" y="6002"/>
                            <a:pt x="3186" y="6016"/>
                            <a:pt x="3169" y="6016"/>
                          </a:cubicBezTo>
                          <a:cubicBezTo>
                            <a:pt x="3151" y="6016"/>
                            <a:pt x="3137" y="6002"/>
                            <a:pt x="3136" y="5985"/>
                          </a:cubicBezTo>
                          <a:lnTo>
                            <a:pt x="3120" y="4946"/>
                          </a:lnTo>
                          <a:lnTo>
                            <a:pt x="3104" y="4482"/>
                          </a:lnTo>
                          <a:lnTo>
                            <a:pt x="3168" y="4481"/>
                          </a:lnTo>
                          <a:lnTo>
                            <a:pt x="3152" y="5553"/>
                          </a:lnTo>
                          <a:cubicBezTo>
                            <a:pt x="3152" y="5570"/>
                            <a:pt x="3138" y="5584"/>
                            <a:pt x="3121" y="5584"/>
                          </a:cubicBezTo>
                          <a:cubicBezTo>
                            <a:pt x="3103" y="5585"/>
                            <a:pt x="3089" y="5571"/>
                            <a:pt x="3088" y="5553"/>
                          </a:cubicBezTo>
                          <a:lnTo>
                            <a:pt x="3073" y="4917"/>
                          </a:lnTo>
                          <a:lnTo>
                            <a:pt x="3056" y="4801"/>
                          </a:lnTo>
                          <a:lnTo>
                            <a:pt x="3040" y="3857"/>
                          </a:lnTo>
                          <a:lnTo>
                            <a:pt x="3104" y="3858"/>
                          </a:lnTo>
                          <a:lnTo>
                            <a:pt x="3088" y="4337"/>
                          </a:lnTo>
                          <a:lnTo>
                            <a:pt x="3072" y="4865"/>
                          </a:lnTo>
                          <a:cubicBezTo>
                            <a:pt x="3072" y="4883"/>
                            <a:pt x="3058" y="4897"/>
                            <a:pt x="3040" y="4896"/>
                          </a:cubicBezTo>
                          <a:cubicBezTo>
                            <a:pt x="3023" y="4896"/>
                            <a:pt x="3009" y="4883"/>
                            <a:pt x="3008" y="4865"/>
                          </a:cubicBezTo>
                          <a:lnTo>
                            <a:pt x="2992" y="4209"/>
                          </a:lnTo>
                          <a:lnTo>
                            <a:pt x="3056" y="4209"/>
                          </a:lnTo>
                          <a:lnTo>
                            <a:pt x="3040" y="5316"/>
                          </a:lnTo>
                          <a:lnTo>
                            <a:pt x="3024" y="5476"/>
                          </a:lnTo>
                          <a:cubicBezTo>
                            <a:pt x="3023" y="5493"/>
                            <a:pt x="3008" y="5505"/>
                            <a:pt x="2991" y="5504"/>
                          </a:cubicBezTo>
                          <a:cubicBezTo>
                            <a:pt x="2974" y="5504"/>
                            <a:pt x="2961" y="5490"/>
                            <a:pt x="2960" y="5473"/>
                          </a:cubicBezTo>
                          <a:lnTo>
                            <a:pt x="2945" y="3538"/>
                          </a:lnTo>
                          <a:lnTo>
                            <a:pt x="2929" y="3186"/>
                          </a:lnTo>
                          <a:lnTo>
                            <a:pt x="2992" y="3185"/>
                          </a:lnTo>
                          <a:lnTo>
                            <a:pt x="2976" y="3825"/>
                          </a:lnTo>
                          <a:cubicBezTo>
                            <a:pt x="2976" y="3842"/>
                            <a:pt x="2963" y="3856"/>
                            <a:pt x="2946" y="3856"/>
                          </a:cubicBezTo>
                          <a:cubicBezTo>
                            <a:pt x="2929" y="3857"/>
                            <a:pt x="2914" y="3845"/>
                            <a:pt x="2913" y="3828"/>
                          </a:cubicBezTo>
                          <a:lnTo>
                            <a:pt x="2880" y="3522"/>
                          </a:lnTo>
                          <a:lnTo>
                            <a:pt x="2864" y="3042"/>
                          </a:lnTo>
                          <a:lnTo>
                            <a:pt x="2928" y="3041"/>
                          </a:lnTo>
                          <a:lnTo>
                            <a:pt x="2912" y="5809"/>
                          </a:lnTo>
                          <a:cubicBezTo>
                            <a:pt x="2912" y="5826"/>
                            <a:pt x="2898" y="5840"/>
                            <a:pt x="2880" y="5840"/>
                          </a:cubicBezTo>
                          <a:cubicBezTo>
                            <a:pt x="2863" y="5840"/>
                            <a:pt x="2849" y="5826"/>
                            <a:pt x="2848" y="5809"/>
                          </a:cubicBezTo>
                          <a:lnTo>
                            <a:pt x="2832" y="3473"/>
                          </a:lnTo>
                          <a:lnTo>
                            <a:pt x="2896" y="3473"/>
                          </a:lnTo>
                          <a:lnTo>
                            <a:pt x="2880" y="4705"/>
                          </a:lnTo>
                          <a:cubicBezTo>
                            <a:pt x="2880" y="4722"/>
                            <a:pt x="2866" y="4736"/>
                            <a:pt x="2849" y="4736"/>
                          </a:cubicBezTo>
                          <a:cubicBezTo>
                            <a:pt x="2831" y="4736"/>
                            <a:pt x="2817" y="4722"/>
                            <a:pt x="2816" y="4705"/>
                          </a:cubicBezTo>
                          <a:lnTo>
                            <a:pt x="2800" y="3745"/>
                          </a:lnTo>
                          <a:lnTo>
                            <a:pt x="2864" y="3745"/>
                          </a:lnTo>
                          <a:lnTo>
                            <a:pt x="2848" y="4467"/>
                          </a:lnTo>
                          <a:lnTo>
                            <a:pt x="2832" y="4675"/>
                          </a:lnTo>
                          <a:lnTo>
                            <a:pt x="2816" y="4915"/>
                          </a:lnTo>
                          <a:cubicBezTo>
                            <a:pt x="2815" y="4932"/>
                            <a:pt x="2801" y="4945"/>
                            <a:pt x="2784" y="4944"/>
                          </a:cubicBezTo>
                          <a:cubicBezTo>
                            <a:pt x="2766" y="4944"/>
                            <a:pt x="2753" y="4930"/>
                            <a:pt x="2752" y="4913"/>
                          </a:cubicBezTo>
                          <a:lnTo>
                            <a:pt x="2736" y="3809"/>
                          </a:lnTo>
                          <a:lnTo>
                            <a:pt x="2737" y="3814"/>
                          </a:lnTo>
                          <a:lnTo>
                            <a:pt x="2721" y="3718"/>
                          </a:lnTo>
                          <a:lnTo>
                            <a:pt x="2784" y="3714"/>
                          </a:lnTo>
                          <a:lnTo>
                            <a:pt x="2768" y="3986"/>
                          </a:lnTo>
                          <a:cubicBezTo>
                            <a:pt x="2767" y="4002"/>
                            <a:pt x="2755" y="4015"/>
                            <a:pt x="2739" y="4016"/>
                          </a:cubicBezTo>
                          <a:cubicBezTo>
                            <a:pt x="2723" y="4018"/>
                            <a:pt x="2708" y="4007"/>
                            <a:pt x="2705" y="3991"/>
                          </a:cubicBezTo>
                          <a:lnTo>
                            <a:pt x="2689" y="3911"/>
                          </a:lnTo>
                          <a:lnTo>
                            <a:pt x="2752" y="3906"/>
                          </a:lnTo>
                          <a:lnTo>
                            <a:pt x="2736" y="4209"/>
                          </a:lnTo>
                          <a:lnTo>
                            <a:pt x="2720" y="5601"/>
                          </a:lnTo>
                          <a:cubicBezTo>
                            <a:pt x="2720" y="5618"/>
                            <a:pt x="2706" y="5632"/>
                            <a:pt x="2688" y="5632"/>
                          </a:cubicBezTo>
                          <a:cubicBezTo>
                            <a:pt x="2671" y="5632"/>
                            <a:pt x="2657" y="5618"/>
                            <a:pt x="2656" y="5601"/>
                          </a:cubicBezTo>
                          <a:lnTo>
                            <a:pt x="2640" y="4401"/>
                          </a:lnTo>
                          <a:lnTo>
                            <a:pt x="2642" y="4411"/>
                          </a:lnTo>
                          <a:lnTo>
                            <a:pt x="2626" y="4363"/>
                          </a:lnTo>
                          <a:lnTo>
                            <a:pt x="2688" y="4353"/>
                          </a:lnTo>
                          <a:lnTo>
                            <a:pt x="2672" y="5521"/>
                          </a:lnTo>
                          <a:cubicBezTo>
                            <a:pt x="2672" y="5538"/>
                            <a:pt x="2658" y="5553"/>
                            <a:pt x="2640" y="5552"/>
                          </a:cubicBezTo>
                          <a:cubicBezTo>
                            <a:pt x="2623" y="5552"/>
                            <a:pt x="2609" y="5538"/>
                            <a:pt x="2608" y="5521"/>
                          </a:cubicBezTo>
                          <a:lnTo>
                            <a:pt x="2592" y="2849"/>
                          </a:lnTo>
                          <a:lnTo>
                            <a:pt x="2656" y="2849"/>
                          </a:lnTo>
                          <a:lnTo>
                            <a:pt x="2640" y="3633"/>
                          </a:lnTo>
                          <a:lnTo>
                            <a:pt x="2624" y="4801"/>
                          </a:lnTo>
                          <a:cubicBezTo>
                            <a:pt x="2624" y="4818"/>
                            <a:pt x="2610" y="4833"/>
                            <a:pt x="2592" y="4832"/>
                          </a:cubicBezTo>
                          <a:cubicBezTo>
                            <a:pt x="2575" y="4832"/>
                            <a:pt x="2561" y="4818"/>
                            <a:pt x="2560" y="4801"/>
                          </a:cubicBezTo>
                          <a:lnTo>
                            <a:pt x="2545" y="3125"/>
                          </a:lnTo>
                          <a:lnTo>
                            <a:pt x="2529" y="3013"/>
                          </a:lnTo>
                          <a:lnTo>
                            <a:pt x="2592" y="3015"/>
                          </a:lnTo>
                          <a:lnTo>
                            <a:pt x="2576" y="3095"/>
                          </a:lnTo>
                          <a:lnTo>
                            <a:pt x="2576" y="3089"/>
                          </a:lnTo>
                          <a:lnTo>
                            <a:pt x="2544" y="6817"/>
                          </a:lnTo>
                          <a:cubicBezTo>
                            <a:pt x="2544" y="6834"/>
                            <a:pt x="2530" y="6848"/>
                            <a:pt x="2512" y="6848"/>
                          </a:cubicBezTo>
                          <a:cubicBezTo>
                            <a:pt x="2495" y="6848"/>
                            <a:pt x="2481" y="6834"/>
                            <a:pt x="2480" y="6817"/>
                          </a:cubicBezTo>
                          <a:lnTo>
                            <a:pt x="2464" y="4209"/>
                          </a:lnTo>
                          <a:lnTo>
                            <a:pt x="2525" y="4223"/>
                          </a:lnTo>
                          <a:lnTo>
                            <a:pt x="2509" y="4255"/>
                          </a:lnTo>
                          <a:cubicBezTo>
                            <a:pt x="2503" y="4268"/>
                            <a:pt x="2488" y="4275"/>
                            <a:pt x="2474" y="4272"/>
                          </a:cubicBezTo>
                          <a:cubicBezTo>
                            <a:pt x="2459" y="4269"/>
                            <a:pt x="2449" y="4256"/>
                            <a:pt x="2448" y="4241"/>
                          </a:cubicBezTo>
                          <a:lnTo>
                            <a:pt x="2432" y="3713"/>
                          </a:lnTo>
                          <a:lnTo>
                            <a:pt x="2496" y="3713"/>
                          </a:lnTo>
                          <a:lnTo>
                            <a:pt x="2480" y="5793"/>
                          </a:lnTo>
                          <a:cubicBezTo>
                            <a:pt x="2480" y="5810"/>
                            <a:pt x="2466" y="5824"/>
                            <a:pt x="2448" y="5824"/>
                          </a:cubicBezTo>
                          <a:cubicBezTo>
                            <a:pt x="2431" y="5824"/>
                            <a:pt x="2417" y="5810"/>
                            <a:pt x="2416" y="5793"/>
                          </a:cubicBezTo>
                          <a:lnTo>
                            <a:pt x="2400" y="3697"/>
                          </a:lnTo>
                          <a:lnTo>
                            <a:pt x="2464" y="3697"/>
                          </a:lnTo>
                          <a:lnTo>
                            <a:pt x="2448" y="4609"/>
                          </a:lnTo>
                          <a:cubicBezTo>
                            <a:pt x="2448" y="4626"/>
                            <a:pt x="2434" y="4640"/>
                            <a:pt x="2417" y="4640"/>
                          </a:cubicBezTo>
                          <a:cubicBezTo>
                            <a:pt x="2399" y="4641"/>
                            <a:pt x="2385" y="4627"/>
                            <a:pt x="2384" y="4609"/>
                          </a:cubicBezTo>
                          <a:lnTo>
                            <a:pt x="2368" y="3873"/>
                          </a:lnTo>
                          <a:lnTo>
                            <a:pt x="2432" y="3873"/>
                          </a:lnTo>
                          <a:lnTo>
                            <a:pt x="2416" y="4785"/>
                          </a:lnTo>
                          <a:lnTo>
                            <a:pt x="2400" y="5809"/>
                          </a:lnTo>
                          <a:cubicBezTo>
                            <a:pt x="2400" y="5826"/>
                            <a:pt x="2386" y="5840"/>
                            <a:pt x="2368" y="5840"/>
                          </a:cubicBezTo>
                          <a:cubicBezTo>
                            <a:pt x="2351" y="5840"/>
                            <a:pt x="2337" y="5826"/>
                            <a:pt x="2336" y="5809"/>
                          </a:cubicBezTo>
                          <a:lnTo>
                            <a:pt x="2320" y="4657"/>
                          </a:lnTo>
                          <a:lnTo>
                            <a:pt x="2384" y="4657"/>
                          </a:lnTo>
                          <a:lnTo>
                            <a:pt x="2368" y="5681"/>
                          </a:lnTo>
                          <a:cubicBezTo>
                            <a:pt x="2368" y="5698"/>
                            <a:pt x="2354" y="5712"/>
                            <a:pt x="2336" y="5712"/>
                          </a:cubicBezTo>
                          <a:cubicBezTo>
                            <a:pt x="2319" y="5712"/>
                            <a:pt x="2305" y="5698"/>
                            <a:pt x="2304" y="5681"/>
                          </a:cubicBezTo>
                          <a:lnTo>
                            <a:pt x="2288" y="4449"/>
                          </a:lnTo>
                          <a:lnTo>
                            <a:pt x="2352" y="4449"/>
                          </a:lnTo>
                          <a:lnTo>
                            <a:pt x="2336" y="5153"/>
                          </a:lnTo>
                          <a:cubicBezTo>
                            <a:pt x="2336" y="5171"/>
                            <a:pt x="2322" y="5185"/>
                            <a:pt x="2304" y="5184"/>
                          </a:cubicBezTo>
                          <a:cubicBezTo>
                            <a:pt x="2287" y="5184"/>
                            <a:pt x="2273" y="5170"/>
                            <a:pt x="2272" y="5153"/>
                          </a:cubicBezTo>
                          <a:lnTo>
                            <a:pt x="2256" y="3905"/>
                          </a:lnTo>
                          <a:lnTo>
                            <a:pt x="2320" y="3905"/>
                          </a:lnTo>
                          <a:lnTo>
                            <a:pt x="2304" y="5921"/>
                          </a:lnTo>
                          <a:cubicBezTo>
                            <a:pt x="2304" y="5938"/>
                            <a:pt x="2290" y="5952"/>
                            <a:pt x="2273" y="5952"/>
                          </a:cubicBezTo>
                          <a:cubicBezTo>
                            <a:pt x="2256" y="5953"/>
                            <a:pt x="2241" y="5939"/>
                            <a:pt x="2240" y="5922"/>
                          </a:cubicBezTo>
                          <a:lnTo>
                            <a:pt x="2224" y="5537"/>
                          </a:lnTo>
                          <a:lnTo>
                            <a:pt x="2208" y="3297"/>
                          </a:lnTo>
                          <a:lnTo>
                            <a:pt x="2272" y="3300"/>
                          </a:lnTo>
                          <a:lnTo>
                            <a:pt x="2256" y="3457"/>
                          </a:lnTo>
                          <a:lnTo>
                            <a:pt x="2240" y="4225"/>
                          </a:lnTo>
                          <a:cubicBezTo>
                            <a:pt x="2240" y="4243"/>
                            <a:pt x="2226" y="4257"/>
                            <a:pt x="2208" y="4256"/>
                          </a:cubicBezTo>
                          <a:cubicBezTo>
                            <a:pt x="2191" y="4256"/>
                            <a:pt x="2177" y="4242"/>
                            <a:pt x="2176" y="4225"/>
                          </a:cubicBezTo>
                          <a:lnTo>
                            <a:pt x="2160" y="2577"/>
                          </a:lnTo>
                          <a:lnTo>
                            <a:pt x="2224" y="2577"/>
                          </a:lnTo>
                          <a:lnTo>
                            <a:pt x="2208" y="4737"/>
                          </a:lnTo>
                          <a:lnTo>
                            <a:pt x="2192" y="5649"/>
                          </a:lnTo>
                          <a:cubicBezTo>
                            <a:pt x="2192" y="5667"/>
                            <a:pt x="2178" y="5681"/>
                            <a:pt x="2160" y="5680"/>
                          </a:cubicBezTo>
                          <a:cubicBezTo>
                            <a:pt x="2143" y="5680"/>
                            <a:pt x="2129" y="5666"/>
                            <a:pt x="2128" y="5649"/>
                          </a:cubicBezTo>
                          <a:lnTo>
                            <a:pt x="2112" y="3489"/>
                          </a:lnTo>
                          <a:lnTo>
                            <a:pt x="2176" y="3489"/>
                          </a:lnTo>
                          <a:lnTo>
                            <a:pt x="2144" y="4498"/>
                          </a:lnTo>
                          <a:lnTo>
                            <a:pt x="2128" y="4801"/>
                          </a:lnTo>
                          <a:lnTo>
                            <a:pt x="2112" y="5537"/>
                          </a:lnTo>
                          <a:cubicBezTo>
                            <a:pt x="2112" y="5555"/>
                            <a:pt x="2098" y="5569"/>
                            <a:pt x="2080" y="5568"/>
                          </a:cubicBezTo>
                          <a:cubicBezTo>
                            <a:pt x="2063" y="5568"/>
                            <a:pt x="2049" y="5554"/>
                            <a:pt x="2048" y="5537"/>
                          </a:cubicBezTo>
                          <a:lnTo>
                            <a:pt x="2032" y="4529"/>
                          </a:lnTo>
                          <a:lnTo>
                            <a:pt x="2096" y="4532"/>
                          </a:lnTo>
                          <a:lnTo>
                            <a:pt x="2080" y="4660"/>
                          </a:lnTo>
                          <a:cubicBezTo>
                            <a:pt x="2078" y="4677"/>
                            <a:pt x="2063" y="4689"/>
                            <a:pt x="2047" y="4688"/>
                          </a:cubicBezTo>
                          <a:cubicBezTo>
                            <a:pt x="2030" y="4687"/>
                            <a:pt x="2017" y="4674"/>
                            <a:pt x="2016" y="4657"/>
                          </a:cubicBezTo>
                          <a:lnTo>
                            <a:pt x="2000" y="2705"/>
                          </a:lnTo>
                          <a:lnTo>
                            <a:pt x="2064" y="2705"/>
                          </a:lnTo>
                          <a:lnTo>
                            <a:pt x="2048" y="5233"/>
                          </a:lnTo>
                          <a:cubicBezTo>
                            <a:pt x="2048" y="5250"/>
                            <a:pt x="2034" y="5264"/>
                            <a:pt x="2017" y="5264"/>
                          </a:cubicBezTo>
                          <a:cubicBezTo>
                            <a:pt x="1999" y="5265"/>
                            <a:pt x="1985" y="5250"/>
                            <a:pt x="1984" y="5233"/>
                          </a:cubicBezTo>
                          <a:lnTo>
                            <a:pt x="1968" y="3921"/>
                          </a:lnTo>
                          <a:lnTo>
                            <a:pt x="1952" y="2721"/>
                          </a:lnTo>
                          <a:lnTo>
                            <a:pt x="2016" y="2721"/>
                          </a:lnTo>
                          <a:lnTo>
                            <a:pt x="2000" y="4401"/>
                          </a:lnTo>
                          <a:lnTo>
                            <a:pt x="1984" y="5217"/>
                          </a:lnTo>
                          <a:cubicBezTo>
                            <a:pt x="1984" y="5234"/>
                            <a:pt x="1970" y="5248"/>
                            <a:pt x="1953" y="5248"/>
                          </a:cubicBezTo>
                          <a:cubicBezTo>
                            <a:pt x="1935" y="5249"/>
                            <a:pt x="1921" y="5235"/>
                            <a:pt x="1920" y="5217"/>
                          </a:cubicBezTo>
                          <a:lnTo>
                            <a:pt x="1904" y="4689"/>
                          </a:lnTo>
                          <a:lnTo>
                            <a:pt x="1968" y="4689"/>
                          </a:lnTo>
                          <a:lnTo>
                            <a:pt x="1952" y="5953"/>
                          </a:lnTo>
                          <a:cubicBezTo>
                            <a:pt x="1952" y="5970"/>
                            <a:pt x="1938" y="5985"/>
                            <a:pt x="1920" y="5984"/>
                          </a:cubicBezTo>
                          <a:cubicBezTo>
                            <a:pt x="1903" y="5984"/>
                            <a:pt x="1889" y="5970"/>
                            <a:pt x="1888" y="5953"/>
                          </a:cubicBezTo>
                          <a:lnTo>
                            <a:pt x="1872" y="3857"/>
                          </a:lnTo>
                          <a:lnTo>
                            <a:pt x="1936" y="3857"/>
                          </a:lnTo>
                          <a:lnTo>
                            <a:pt x="1920" y="4705"/>
                          </a:lnTo>
                          <a:cubicBezTo>
                            <a:pt x="1920" y="4707"/>
                            <a:pt x="1920" y="4710"/>
                            <a:pt x="1920" y="4712"/>
                          </a:cubicBezTo>
                          <a:lnTo>
                            <a:pt x="1904" y="4776"/>
                          </a:lnTo>
                          <a:cubicBezTo>
                            <a:pt x="1900" y="4792"/>
                            <a:pt x="1885" y="4802"/>
                            <a:pt x="1869" y="4800"/>
                          </a:cubicBezTo>
                          <a:cubicBezTo>
                            <a:pt x="1853" y="4798"/>
                            <a:pt x="1841" y="4785"/>
                            <a:pt x="1840" y="4769"/>
                          </a:cubicBezTo>
                          <a:lnTo>
                            <a:pt x="1824" y="2897"/>
                          </a:lnTo>
                          <a:lnTo>
                            <a:pt x="1888" y="2898"/>
                          </a:lnTo>
                          <a:lnTo>
                            <a:pt x="1872" y="3250"/>
                          </a:lnTo>
                          <a:lnTo>
                            <a:pt x="1856" y="3554"/>
                          </a:lnTo>
                          <a:cubicBezTo>
                            <a:pt x="1856" y="3571"/>
                            <a:pt x="1842" y="3584"/>
                            <a:pt x="1825" y="3584"/>
                          </a:cubicBezTo>
                          <a:cubicBezTo>
                            <a:pt x="1808" y="3585"/>
                            <a:pt x="1794" y="3572"/>
                            <a:pt x="1793" y="3555"/>
                          </a:cubicBezTo>
                          <a:lnTo>
                            <a:pt x="1777" y="3363"/>
                          </a:lnTo>
                          <a:lnTo>
                            <a:pt x="1761" y="3123"/>
                          </a:lnTo>
                          <a:lnTo>
                            <a:pt x="1824" y="3121"/>
                          </a:lnTo>
                          <a:lnTo>
                            <a:pt x="1808" y="3889"/>
                          </a:lnTo>
                          <a:lnTo>
                            <a:pt x="1792" y="4610"/>
                          </a:lnTo>
                          <a:lnTo>
                            <a:pt x="1760" y="5186"/>
                          </a:lnTo>
                          <a:cubicBezTo>
                            <a:pt x="1759" y="5203"/>
                            <a:pt x="1746" y="5216"/>
                            <a:pt x="1730" y="5216"/>
                          </a:cubicBezTo>
                          <a:cubicBezTo>
                            <a:pt x="1713" y="5217"/>
                            <a:pt x="1699" y="5205"/>
                            <a:pt x="1697" y="5188"/>
                          </a:cubicBezTo>
                          <a:lnTo>
                            <a:pt x="1680" y="5057"/>
                          </a:lnTo>
                          <a:lnTo>
                            <a:pt x="1664" y="3665"/>
                          </a:lnTo>
                          <a:lnTo>
                            <a:pt x="1728" y="3665"/>
                          </a:lnTo>
                          <a:lnTo>
                            <a:pt x="1712" y="4705"/>
                          </a:lnTo>
                          <a:cubicBezTo>
                            <a:pt x="1712" y="4722"/>
                            <a:pt x="1698" y="4737"/>
                            <a:pt x="1680" y="4736"/>
                          </a:cubicBezTo>
                          <a:cubicBezTo>
                            <a:pt x="1663" y="4736"/>
                            <a:pt x="1649" y="4722"/>
                            <a:pt x="1648" y="4705"/>
                          </a:cubicBezTo>
                          <a:lnTo>
                            <a:pt x="1632" y="3313"/>
                          </a:lnTo>
                          <a:lnTo>
                            <a:pt x="1696" y="3315"/>
                          </a:lnTo>
                          <a:lnTo>
                            <a:pt x="1680" y="3553"/>
                          </a:lnTo>
                          <a:lnTo>
                            <a:pt x="1664" y="6369"/>
                          </a:lnTo>
                          <a:cubicBezTo>
                            <a:pt x="1664" y="6386"/>
                            <a:pt x="1650" y="6400"/>
                            <a:pt x="1632" y="6400"/>
                          </a:cubicBezTo>
                          <a:cubicBezTo>
                            <a:pt x="1615" y="6400"/>
                            <a:pt x="1601" y="6386"/>
                            <a:pt x="1600" y="6369"/>
                          </a:cubicBezTo>
                          <a:lnTo>
                            <a:pt x="1584" y="4097"/>
                          </a:lnTo>
                          <a:lnTo>
                            <a:pt x="1648" y="4097"/>
                          </a:lnTo>
                          <a:lnTo>
                            <a:pt x="1632" y="5745"/>
                          </a:lnTo>
                          <a:cubicBezTo>
                            <a:pt x="1632" y="5762"/>
                            <a:pt x="1618" y="5776"/>
                            <a:pt x="1600" y="5776"/>
                          </a:cubicBezTo>
                          <a:cubicBezTo>
                            <a:pt x="1583" y="5776"/>
                            <a:pt x="1569" y="5762"/>
                            <a:pt x="1568" y="5745"/>
                          </a:cubicBezTo>
                          <a:lnTo>
                            <a:pt x="1552" y="3201"/>
                          </a:lnTo>
                          <a:lnTo>
                            <a:pt x="1616" y="3201"/>
                          </a:lnTo>
                          <a:lnTo>
                            <a:pt x="1600" y="3889"/>
                          </a:lnTo>
                          <a:lnTo>
                            <a:pt x="1584" y="4929"/>
                          </a:lnTo>
                          <a:cubicBezTo>
                            <a:pt x="1584" y="4946"/>
                            <a:pt x="1570" y="4960"/>
                            <a:pt x="1552" y="4960"/>
                          </a:cubicBezTo>
                          <a:cubicBezTo>
                            <a:pt x="1535" y="4960"/>
                            <a:pt x="1521" y="4946"/>
                            <a:pt x="1520" y="4929"/>
                          </a:cubicBezTo>
                          <a:lnTo>
                            <a:pt x="1504" y="3697"/>
                          </a:lnTo>
                          <a:lnTo>
                            <a:pt x="1488" y="2577"/>
                          </a:lnTo>
                          <a:lnTo>
                            <a:pt x="1552" y="2577"/>
                          </a:lnTo>
                          <a:lnTo>
                            <a:pt x="1536" y="5121"/>
                          </a:lnTo>
                          <a:cubicBezTo>
                            <a:pt x="1536" y="5138"/>
                            <a:pt x="1522" y="5152"/>
                            <a:pt x="1504" y="5152"/>
                          </a:cubicBezTo>
                          <a:cubicBezTo>
                            <a:pt x="1487" y="5152"/>
                            <a:pt x="1473" y="5138"/>
                            <a:pt x="1472" y="5121"/>
                          </a:cubicBezTo>
                          <a:lnTo>
                            <a:pt x="1456" y="3025"/>
                          </a:lnTo>
                          <a:lnTo>
                            <a:pt x="1520" y="3025"/>
                          </a:lnTo>
                          <a:lnTo>
                            <a:pt x="1504" y="5201"/>
                          </a:lnTo>
                          <a:cubicBezTo>
                            <a:pt x="1504" y="5218"/>
                            <a:pt x="1490" y="5232"/>
                            <a:pt x="1473" y="5232"/>
                          </a:cubicBezTo>
                          <a:cubicBezTo>
                            <a:pt x="1455" y="5233"/>
                            <a:pt x="1441" y="5218"/>
                            <a:pt x="1440" y="5201"/>
                          </a:cubicBezTo>
                          <a:lnTo>
                            <a:pt x="1424" y="3873"/>
                          </a:lnTo>
                          <a:lnTo>
                            <a:pt x="1408" y="2337"/>
                          </a:lnTo>
                          <a:lnTo>
                            <a:pt x="1472" y="2337"/>
                          </a:lnTo>
                          <a:lnTo>
                            <a:pt x="1456" y="4897"/>
                          </a:lnTo>
                          <a:lnTo>
                            <a:pt x="1440" y="5649"/>
                          </a:lnTo>
                          <a:cubicBezTo>
                            <a:pt x="1440" y="5666"/>
                            <a:pt x="1426" y="5680"/>
                            <a:pt x="1409" y="5680"/>
                          </a:cubicBezTo>
                          <a:cubicBezTo>
                            <a:pt x="1392" y="5681"/>
                            <a:pt x="1377" y="5667"/>
                            <a:pt x="1377" y="5650"/>
                          </a:cubicBezTo>
                          <a:lnTo>
                            <a:pt x="1360" y="5362"/>
                          </a:lnTo>
                          <a:lnTo>
                            <a:pt x="1344" y="4993"/>
                          </a:lnTo>
                          <a:lnTo>
                            <a:pt x="1328" y="4129"/>
                          </a:lnTo>
                          <a:lnTo>
                            <a:pt x="1390" y="4140"/>
                          </a:lnTo>
                          <a:lnTo>
                            <a:pt x="1358" y="4220"/>
                          </a:lnTo>
                          <a:lnTo>
                            <a:pt x="1360" y="4209"/>
                          </a:lnTo>
                          <a:lnTo>
                            <a:pt x="1344" y="5793"/>
                          </a:lnTo>
                          <a:cubicBezTo>
                            <a:pt x="1344" y="5810"/>
                            <a:pt x="1330" y="5824"/>
                            <a:pt x="1312" y="5824"/>
                          </a:cubicBezTo>
                          <a:cubicBezTo>
                            <a:pt x="1295" y="5824"/>
                            <a:pt x="1281" y="5810"/>
                            <a:pt x="1280" y="5793"/>
                          </a:cubicBezTo>
                          <a:lnTo>
                            <a:pt x="1264" y="4369"/>
                          </a:lnTo>
                          <a:lnTo>
                            <a:pt x="1328" y="4369"/>
                          </a:lnTo>
                          <a:lnTo>
                            <a:pt x="1312" y="5745"/>
                          </a:lnTo>
                          <a:cubicBezTo>
                            <a:pt x="1312" y="5762"/>
                            <a:pt x="1298" y="5776"/>
                            <a:pt x="1280" y="5776"/>
                          </a:cubicBezTo>
                          <a:cubicBezTo>
                            <a:pt x="1263" y="5776"/>
                            <a:pt x="1249" y="5762"/>
                            <a:pt x="1248" y="5745"/>
                          </a:cubicBezTo>
                          <a:lnTo>
                            <a:pt x="1233" y="4402"/>
                          </a:lnTo>
                          <a:lnTo>
                            <a:pt x="1217" y="4066"/>
                          </a:lnTo>
                          <a:lnTo>
                            <a:pt x="1280" y="4070"/>
                          </a:lnTo>
                          <a:lnTo>
                            <a:pt x="1264" y="4166"/>
                          </a:lnTo>
                          <a:cubicBezTo>
                            <a:pt x="1261" y="4182"/>
                            <a:pt x="1247" y="4194"/>
                            <a:pt x="1230" y="4192"/>
                          </a:cubicBezTo>
                          <a:cubicBezTo>
                            <a:pt x="1214" y="4191"/>
                            <a:pt x="1201" y="4178"/>
                            <a:pt x="1200" y="4161"/>
                          </a:cubicBezTo>
                          <a:lnTo>
                            <a:pt x="1184" y="3601"/>
                          </a:lnTo>
                          <a:lnTo>
                            <a:pt x="1248" y="3601"/>
                          </a:lnTo>
                          <a:lnTo>
                            <a:pt x="1232" y="4161"/>
                          </a:lnTo>
                          <a:cubicBezTo>
                            <a:pt x="1232" y="4179"/>
                            <a:pt x="1218" y="4192"/>
                            <a:pt x="1201" y="4192"/>
                          </a:cubicBezTo>
                          <a:cubicBezTo>
                            <a:pt x="1183" y="4193"/>
                            <a:pt x="1169" y="4179"/>
                            <a:pt x="1168" y="4162"/>
                          </a:cubicBezTo>
                          <a:lnTo>
                            <a:pt x="1153" y="3747"/>
                          </a:lnTo>
                          <a:lnTo>
                            <a:pt x="1137" y="3555"/>
                          </a:lnTo>
                          <a:lnTo>
                            <a:pt x="1200" y="3553"/>
                          </a:lnTo>
                          <a:lnTo>
                            <a:pt x="1184" y="4209"/>
                          </a:lnTo>
                          <a:lnTo>
                            <a:pt x="1168" y="5185"/>
                          </a:lnTo>
                          <a:cubicBezTo>
                            <a:pt x="1168" y="5203"/>
                            <a:pt x="1154" y="5217"/>
                            <a:pt x="1136" y="5216"/>
                          </a:cubicBezTo>
                          <a:cubicBezTo>
                            <a:pt x="1119" y="5216"/>
                            <a:pt x="1105" y="5202"/>
                            <a:pt x="1104" y="5185"/>
                          </a:cubicBezTo>
                          <a:lnTo>
                            <a:pt x="1088" y="1921"/>
                          </a:lnTo>
                          <a:lnTo>
                            <a:pt x="1152" y="1921"/>
                          </a:lnTo>
                          <a:lnTo>
                            <a:pt x="1136" y="6849"/>
                          </a:lnTo>
                          <a:cubicBezTo>
                            <a:pt x="1136" y="6866"/>
                            <a:pt x="1122" y="6880"/>
                            <a:pt x="1104" y="6880"/>
                          </a:cubicBezTo>
                          <a:cubicBezTo>
                            <a:pt x="1087" y="6880"/>
                            <a:pt x="1073" y="6866"/>
                            <a:pt x="1072" y="6849"/>
                          </a:cubicBezTo>
                          <a:lnTo>
                            <a:pt x="1056" y="3361"/>
                          </a:lnTo>
                          <a:lnTo>
                            <a:pt x="1040" y="2465"/>
                          </a:lnTo>
                          <a:lnTo>
                            <a:pt x="1104" y="2465"/>
                          </a:lnTo>
                          <a:lnTo>
                            <a:pt x="1088" y="4259"/>
                          </a:lnTo>
                          <a:lnTo>
                            <a:pt x="1072" y="4467"/>
                          </a:lnTo>
                          <a:cubicBezTo>
                            <a:pt x="1072" y="4470"/>
                            <a:pt x="1072" y="4472"/>
                            <a:pt x="1071" y="4475"/>
                          </a:cubicBezTo>
                          <a:lnTo>
                            <a:pt x="1055" y="4523"/>
                          </a:lnTo>
                          <a:lnTo>
                            <a:pt x="1056" y="4513"/>
                          </a:lnTo>
                          <a:lnTo>
                            <a:pt x="1040" y="5170"/>
                          </a:lnTo>
                          <a:lnTo>
                            <a:pt x="1024" y="5490"/>
                          </a:lnTo>
                          <a:lnTo>
                            <a:pt x="1008" y="5874"/>
                          </a:lnTo>
                          <a:cubicBezTo>
                            <a:pt x="1008" y="5891"/>
                            <a:pt x="993" y="5905"/>
                            <a:pt x="976" y="5904"/>
                          </a:cubicBezTo>
                          <a:cubicBezTo>
                            <a:pt x="959" y="5904"/>
                            <a:pt x="945" y="5890"/>
                            <a:pt x="944" y="5873"/>
                          </a:cubicBezTo>
                          <a:lnTo>
                            <a:pt x="928" y="3729"/>
                          </a:lnTo>
                          <a:lnTo>
                            <a:pt x="992" y="3731"/>
                          </a:lnTo>
                          <a:lnTo>
                            <a:pt x="960" y="4145"/>
                          </a:lnTo>
                          <a:lnTo>
                            <a:pt x="944" y="6001"/>
                          </a:lnTo>
                          <a:cubicBezTo>
                            <a:pt x="944" y="6018"/>
                            <a:pt x="930" y="6032"/>
                            <a:pt x="912" y="6032"/>
                          </a:cubicBezTo>
                          <a:cubicBezTo>
                            <a:pt x="895" y="6032"/>
                            <a:pt x="881" y="6018"/>
                            <a:pt x="880" y="6001"/>
                          </a:cubicBezTo>
                          <a:lnTo>
                            <a:pt x="864" y="4225"/>
                          </a:lnTo>
                          <a:lnTo>
                            <a:pt x="848" y="2001"/>
                          </a:lnTo>
                          <a:lnTo>
                            <a:pt x="912" y="2001"/>
                          </a:lnTo>
                          <a:lnTo>
                            <a:pt x="896" y="3137"/>
                          </a:lnTo>
                          <a:lnTo>
                            <a:pt x="880" y="4609"/>
                          </a:lnTo>
                          <a:cubicBezTo>
                            <a:pt x="880" y="4626"/>
                            <a:pt x="866" y="4640"/>
                            <a:pt x="849" y="4640"/>
                          </a:cubicBezTo>
                          <a:cubicBezTo>
                            <a:pt x="831" y="4641"/>
                            <a:pt x="817" y="4627"/>
                            <a:pt x="816" y="4609"/>
                          </a:cubicBezTo>
                          <a:lnTo>
                            <a:pt x="800" y="4065"/>
                          </a:lnTo>
                          <a:lnTo>
                            <a:pt x="864" y="4072"/>
                          </a:lnTo>
                          <a:lnTo>
                            <a:pt x="848" y="4136"/>
                          </a:lnTo>
                          <a:cubicBezTo>
                            <a:pt x="844" y="4152"/>
                            <a:pt x="829" y="4162"/>
                            <a:pt x="813" y="4160"/>
                          </a:cubicBezTo>
                          <a:cubicBezTo>
                            <a:pt x="797" y="4159"/>
                            <a:pt x="785" y="4145"/>
                            <a:pt x="784" y="4129"/>
                          </a:cubicBezTo>
                          <a:lnTo>
                            <a:pt x="768" y="3489"/>
                          </a:lnTo>
                          <a:lnTo>
                            <a:pt x="769" y="3495"/>
                          </a:lnTo>
                          <a:lnTo>
                            <a:pt x="753" y="3415"/>
                          </a:lnTo>
                          <a:lnTo>
                            <a:pt x="816" y="3414"/>
                          </a:lnTo>
                          <a:lnTo>
                            <a:pt x="800" y="3510"/>
                          </a:lnTo>
                          <a:cubicBezTo>
                            <a:pt x="797" y="3526"/>
                            <a:pt x="783" y="3537"/>
                            <a:pt x="766" y="3536"/>
                          </a:cubicBezTo>
                          <a:cubicBezTo>
                            <a:pt x="750" y="3535"/>
                            <a:pt x="737" y="3522"/>
                            <a:pt x="736" y="3506"/>
                          </a:cubicBezTo>
                          <a:lnTo>
                            <a:pt x="720" y="3026"/>
                          </a:lnTo>
                          <a:lnTo>
                            <a:pt x="784" y="3025"/>
                          </a:lnTo>
                          <a:lnTo>
                            <a:pt x="768" y="3553"/>
                          </a:lnTo>
                          <a:lnTo>
                            <a:pt x="752" y="4945"/>
                          </a:lnTo>
                          <a:cubicBezTo>
                            <a:pt x="752" y="4962"/>
                            <a:pt x="738" y="4976"/>
                            <a:pt x="721" y="4976"/>
                          </a:cubicBezTo>
                          <a:cubicBezTo>
                            <a:pt x="704" y="4977"/>
                            <a:pt x="689" y="4963"/>
                            <a:pt x="689" y="4946"/>
                          </a:cubicBezTo>
                          <a:lnTo>
                            <a:pt x="672" y="4641"/>
                          </a:lnTo>
                          <a:lnTo>
                            <a:pt x="656" y="3233"/>
                          </a:lnTo>
                          <a:lnTo>
                            <a:pt x="666" y="3255"/>
                          </a:lnTo>
                          <a:lnTo>
                            <a:pt x="650" y="3239"/>
                          </a:lnTo>
                          <a:lnTo>
                            <a:pt x="704" y="3217"/>
                          </a:lnTo>
                          <a:lnTo>
                            <a:pt x="688" y="4017"/>
                          </a:lnTo>
                          <a:cubicBezTo>
                            <a:pt x="688" y="4035"/>
                            <a:pt x="674" y="4049"/>
                            <a:pt x="656" y="4048"/>
                          </a:cubicBezTo>
                          <a:cubicBezTo>
                            <a:pt x="639" y="4048"/>
                            <a:pt x="625" y="4034"/>
                            <a:pt x="624" y="4017"/>
                          </a:cubicBezTo>
                          <a:lnTo>
                            <a:pt x="608" y="33"/>
                          </a:lnTo>
                          <a:lnTo>
                            <a:pt x="672" y="33"/>
                          </a:lnTo>
                          <a:lnTo>
                            <a:pt x="656" y="3057"/>
                          </a:lnTo>
                          <a:lnTo>
                            <a:pt x="640" y="4657"/>
                          </a:lnTo>
                          <a:cubicBezTo>
                            <a:pt x="640" y="4673"/>
                            <a:pt x="628" y="4687"/>
                            <a:pt x="611" y="4688"/>
                          </a:cubicBezTo>
                          <a:cubicBezTo>
                            <a:pt x="595" y="4690"/>
                            <a:pt x="580" y="4679"/>
                            <a:pt x="577" y="4663"/>
                          </a:cubicBezTo>
                          <a:lnTo>
                            <a:pt x="561" y="4583"/>
                          </a:lnTo>
                          <a:cubicBezTo>
                            <a:pt x="561" y="4581"/>
                            <a:pt x="560" y="4579"/>
                            <a:pt x="560" y="4577"/>
                          </a:cubicBezTo>
                          <a:lnTo>
                            <a:pt x="544" y="3361"/>
                          </a:lnTo>
                          <a:lnTo>
                            <a:pt x="608" y="3362"/>
                          </a:lnTo>
                          <a:lnTo>
                            <a:pt x="592" y="3617"/>
                          </a:lnTo>
                          <a:lnTo>
                            <a:pt x="560" y="4753"/>
                          </a:lnTo>
                          <a:lnTo>
                            <a:pt x="544" y="7089"/>
                          </a:lnTo>
                          <a:cubicBezTo>
                            <a:pt x="544" y="7106"/>
                            <a:pt x="530" y="7120"/>
                            <a:pt x="512" y="7120"/>
                          </a:cubicBezTo>
                          <a:cubicBezTo>
                            <a:pt x="495" y="7120"/>
                            <a:pt x="481" y="7106"/>
                            <a:pt x="480" y="7089"/>
                          </a:cubicBezTo>
                          <a:lnTo>
                            <a:pt x="464" y="3905"/>
                          </a:lnTo>
                          <a:lnTo>
                            <a:pt x="528" y="3905"/>
                          </a:lnTo>
                          <a:lnTo>
                            <a:pt x="512" y="5697"/>
                          </a:lnTo>
                          <a:cubicBezTo>
                            <a:pt x="512" y="5714"/>
                            <a:pt x="498" y="5728"/>
                            <a:pt x="481" y="5728"/>
                          </a:cubicBezTo>
                          <a:cubicBezTo>
                            <a:pt x="463" y="5728"/>
                            <a:pt x="449" y="5714"/>
                            <a:pt x="448" y="5697"/>
                          </a:cubicBezTo>
                          <a:lnTo>
                            <a:pt x="432" y="4273"/>
                          </a:lnTo>
                          <a:lnTo>
                            <a:pt x="496" y="4274"/>
                          </a:lnTo>
                          <a:lnTo>
                            <a:pt x="480" y="4658"/>
                          </a:lnTo>
                          <a:cubicBezTo>
                            <a:pt x="480" y="4675"/>
                            <a:pt x="465" y="4689"/>
                            <a:pt x="448" y="4688"/>
                          </a:cubicBezTo>
                          <a:cubicBezTo>
                            <a:pt x="431" y="4688"/>
                            <a:pt x="417" y="4674"/>
                            <a:pt x="416" y="4657"/>
                          </a:cubicBezTo>
                          <a:lnTo>
                            <a:pt x="400" y="2433"/>
                          </a:lnTo>
                          <a:lnTo>
                            <a:pt x="464" y="2433"/>
                          </a:lnTo>
                          <a:lnTo>
                            <a:pt x="448" y="5715"/>
                          </a:lnTo>
                          <a:lnTo>
                            <a:pt x="432" y="5891"/>
                          </a:lnTo>
                          <a:cubicBezTo>
                            <a:pt x="431" y="5908"/>
                            <a:pt x="416" y="5921"/>
                            <a:pt x="399" y="5920"/>
                          </a:cubicBezTo>
                          <a:cubicBezTo>
                            <a:pt x="382" y="5920"/>
                            <a:pt x="369" y="5906"/>
                            <a:pt x="368" y="5889"/>
                          </a:cubicBezTo>
                          <a:lnTo>
                            <a:pt x="353" y="4498"/>
                          </a:lnTo>
                          <a:lnTo>
                            <a:pt x="337" y="4194"/>
                          </a:lnTo>
                          <a:lnTo>
                            <a:pt x="400" y="4193"/>
                          </a:lnTo>
                          <a:lnTo>
                            <a:pt x="384" y="4945"/>
                          </a:lnTo>
                          <a:lnTo>
                            <a:pt x="368" y="5585"/>
                          </a:lnTo>
                          <a:cubicBezTo>
                            <a:pt x="368" y="5603"/>
                            <a:pt x="354" y="5617"/>
                            <a:pt x="336" y="5616"/>
                          </a:cubicBezTo>
                          <a:cubicBezTo>
                            <a:pt x="319" y="5616"/>
                            <a:pt x="305" y="5602"/>
                            <a:pt x="304" y="5585"/>
                          </a:cubicBezTo>
                          <a:lnTo>
                            <a:pt x="288" y="3649"/>
                          </a:lnTo>
                          <a:lnTo>
                            <a:pt x="352" y="3649"/>
                          </a:lnTo>
                          <a:lnTo>
                            <a:pt x="336" y="4929"/>
                          </a:lnTo>
                          <a:cubicBezTo>
                            <a:pt x="336" y="4946"/>
                            <a:pt x="322" y="4960"/>
                            <a:pt x="305" y="4960"/>
                          </a:cubicBezTo>
                          <a:cubicBezTo>
                            <a:pt x="287" y="4961"/>
                            <a:pt x="273" y="4947"/>
                            <a:pt x="272" y="4929"/>
                          </a:cubicBezTo>
                          <a:lnTo>
                            <a:pt x="256" y="4337"/>
                          </a:lnTo>
                          <a:lnTo>
                            <a:pt x="240" y="3489"/>
                          </a:lnTo>
                          <a:lnTo>
                            <a:pt x="304" y="3490"/>
                          </a:lnTo>
                          <a:lnTo>
                            <a:pt x="288" y="3938"/>
                          </a:lnTo>
                          <a:cubicBezTo>
                            <a:pt x="288" y="3955"/>
                            <a:pt x="274" y="3968"/>
                            <a:pt x="257" y="3968"/>
                          </a:cubicBezTo>
                          <a:cubicBezTo>
                            <a:pt x="240" y="3969"/>
                            <a:pt x="226" y="3955"/>
                            <a:pt x="225" y="3938"/>
                          </a:cubicBezTo>
                          <a:lnTo>
                            <a:pt x="209" y="3682"/>
                          </a:lnTo>
                          <a:lnTo>
                            <a:pt x="272" y="3681"/>
                          </a:lnTo>
                          <a:lnTo>
                            <a:pt x="256" y="4385"/>
                          </a:lnTo>
                          <a:cubicBezTo>
                            <a:pt x="256" y="4403"/>
                            <a:pt x="242" y="4417"/>
                            <a:pt x="224" y="4416"/>
                          </a:cubicBezTo>
                          <a:cubicBezTo>
                            <a:pt x="207" y="4416"/>
                            <a:pt x="193" y="4402"/>
                            <a:pt x="192" y="4385"/>
                          </a:cubicBezTo>
                          <a:lnTo>
                            <a:pt x="176" y="3137"/>
                          </a:lnTo>
                          <a:lnTo>
                            <a:pt x="240" y="3137"/>
                          </a:lnTo>
                          <a:lnTo>
                            <a:pt x="224" y="4945"/>
                          </a:lnTo>
                          <a:lnTo>
                            <a:pt x="208" y="5665"/>
                          </a:lnTo>
                          <a:cubicBezTo>
                            <a:pt x="208" y="5667"/>
                            <a:pt x="208" y="5669"/>
                            <a:pt x="208" y="5671"/>
                          </a:cubicBezTo>
                          <a:lnTo>
                            <a:pt x="192" y="5751"/>
                          </a:lnTo>
                          <a:cubicBezTo>
                            <a:pt x="189" y="5767"/>
                            <a:pt x="174" y="5778"/>
                            <a:pt x="158" y="5776"/>
                          </a:cubicBezTo>
                          <a:cubicBezTo>
                            <a:pt x="142" y="5775"/>
                            <a:pt x="129" y="5762"/>
                            <a:pt x="128" y="5746"/>
                          </a:cubicBezTo>
                          <a:lnTo>
                            <a:pt x="96" y="4817"/>
                          </a:lnTo>
                          <a:lnTo>
                            <a:pt x="80" y="3617"/>
                          </a:lnTo>
                          <a:lnTo>
                            <a:pt x="144" y="3624"/>
                          </a:lnTo>
                          <a:lnTo>
                            <a:pt x="128" y="3688"/>
                          </a:lnTo>
                          <a:cubicBezTo>
                            <a:pt x="124" y="3703"/>
                            <a:pt x="111" y="3713"/>
                            <a:pt x="96" y="3712"/>
                          </a:cubicBezTo>
                          <a:cubicBezTo>
                            <a:pt x="81" y="3712"/>
                            <a:pt x="68" y="3701"/>
                            <a:pt x="65" y="3687"/>
                          </a:cubicBezTo>
                          <a:lnTo>
                            <a:pt x="49" y="3607"/>
                          </a:lnTo>
                          <a:lnTo>
                            <a:pt x="112" y="3601"/>
                          </a:lnTo>
                          <a:lnTo>
                            <a:pt x="96" y="4193"/>
                          </a:lnTo>
                          <a:cubicBezTo>
                            <a:pt x="96" y="4211"/>
                            <a:pt x="82" y="4225"/>
                            <a:pt x="64" y="4224"/>
                          </a:cubicBezTo>
                          <a:cubicBezTo>
                            <a:pt x="47" y="4224"/>
                            <a:pt x="33" y="4210"/>
                            <a:pt x="32" y="4193"/>
                          </a:cubicBezTo>
                          <a:lnTo>
                            <a:pt x="16" y="3377"/>
                          </a:lnTo>
                          <a:lnTo>
                            <a:pt x="80" y="3378"/>
                          </a:lnTo>
                          <a:lnTo>
                            <a:pt x="64" y="3778"/>
                          </a:lnTo>
                          <a:cubicBezTo>
                            <a:pt x="64" y="3795"/>
                            <a:pt x="49" y="3809"/>
                            <a:pt x="31" y="3808"/>
                          </a:cubicBezTo>
                          <a:cubicBezTo>
                            <a:pt x="14" y="3808"/>
                            <a:pt x="0" y="3793"/>
                            <a:pt x="0" y="3775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1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-2182810" y="2089150"/>
                      <a:ext cx="322263" cy="465138"/>
                    </a:xfrm>
                    <a:custGeom>
                      <a:avLst/>
                      <a:gdLst>
                        <a:gd name="T0" fmla="*/ 128 w 3393"/>
                        <a:gd name="T1" fmla="*/ 784 h 4880"/>
                        <a:gd name="T2" fmla="*/ 272 w 3393"/>
                        <a:gd name="T3" fmla="*/ 3184 h 4880"/>
                        <a:gd name="T4" fmla="*/ 321 w 3393"/>
                        <a:gd name="T5" fmla="*/ 1360 h 4880"/>
                        <a:gd name="T6" fmla="*/ 448 w 3393"/>
                        <a:gd name="T7" fmla="*/ 1424 h 4880"/>
                        <a:gd name="T8" fmla="*/ 560 w 3393"/>
                        <a:gd name="T9" fmla="*/ 768 h 4880"/>
                        <a:gd name="T10" fmla="*/ 688 w 3393"/>
                        <a:gd name="T11" fmla="*/ 3168 h 4880"/>
                        <a:gd name="T12" fmla="*/ 769 w 3393"/>
                        <a:gd name="T13" fmla="*/ 2331 h 4880"/>
                        <a:gd name="T14" fmla="*/ 864 w 3393"/>
                        <a:gd name="T15" fmla="*/ 1760 h 4880"/>
                        <a:gd name="T16" fmla="*/ 1008 w 3393"/>
                        <a:gd name="T17" fmla="*/ 784 h 4880"/>
                        <a:gd name="T18" fmla="*/ 1040 w 3393"/>
                        <a:gd name="T19" fmla="*/ 3856 h 4880"/>
                        <a:gd name="T20" fmla="*/ 1168 w 3393"/>
                        <a:gd name="T21" fmla="*/ 2720 h 4880"/>
                        <a:gd name="T22" fmla="*/ 1280 w 3393"/>
                        <a:gd name="T23" fmla="*/ 1008 h 4880"/>
                        <a:gd name="T24" fmla="*/ 1424 w 3393"/>
                        <a:gd name="T25" fmla="*/ 4144 h 4880"/>
                        <a:gd name="T26" fmla="*/ 1456 w 3393"/>
                        <a:gd name="T27" fmla="*/ 1695 h 4880"/>
                        <a:gd name="T28" fmla="*/ 1585 w 3393"/>
                        <a:gd name="T29" fmla="*/ 2396 h 4880"/>
                        <a:gd name="T30" fmla="*/ 1696 w 3393"/>
                        <a:gd name="T31" fmla="*/ 656 h 4880"/>
                        <a:gd name="T32" fmla="*/ 1840 w 3393"/>
                        <a:gd name="T33" fmla="*/ 1583 h 4880"/>
                        <a:gd name="T34" fmla="*/ 1952 w 3393"/>
                        <a:gd name="T35" fmla="*/ 3200 h 4880"/>
                        <a:gd name="T36" fmla="*/ 2055 w 3393"/>
                        <a:gd name="T37" fmla="*/ 3130 h 4880"/>
                        <a:gd name="T38" fmla="*/ 2160 w 3393"/>
                        <a:gd name="T39" fmla="*/ 1231 h 4880"/>
                        <a:gd name="T40" fmla="*/ 2272 w 3393"/>
                        <a:gd name="T41" fmla="*/ 944 h 4880"/>
                        <a:gd name="T42" fmla="*/ 2368 w 3393"/>
                        <a:gd name="T43" fmla="*/ 2239 h 4880"/>
                        <a:gd name="T44" fmla="*/ 2496 w 3393"/>
                        <a:gd name="T45" fmla="*/ 1280 h 4880"/>
                        <a:gd name="T46" fmla="*/ 2608 w 3393"/>
                        <a:gd name="T47" fmla="*/ 752 h 4880"/>
                        <a:gd name="T48" fmla="*/ 2705 w 3393"/>
                        <a:gd name="T49" fmla="*/ 320 h 4880"/>
                        <a:gd name="T50" fmla="*/ 2832 w 3393"/>
                        <a:gd name="T51" fmla="*/ 3097 h 4880"/>
                        <a:gd name="T52" fmla="*/ 2928 w 3393"/>
                        <a:gd name="T53" fmla="*/ 1488 h 4880"/>
                        <a:gd name="T54" fmla="*/ 3040 w 3393"/>
                        <a:gd name="T55" fmla="*/ 2543 h 4880"/>
                        <a:gd name="T56" fmla="*/ 3152 w 3393"/>
                        <a:gd name="T57" fmla="*/ 4672 h 4880"/>
                        <a:gd name="T58" fmla="*/ 3202 w 3393"/>
                        <a:gd name="T59" fmla="*/ 1558 h 4880"/>
                        <a:gd name="T60" fmla="*/ 3312 w 3393"/>
                        <a:gd name="T61" fmla="*/ 3328 h 4880"/>
                        <a:gd name="T62" fmla="*/ 3265 w 3393"/>
                        <a:gd name="T63" fmla="*/ 3424 h 4880"/>
                        <a:gd name="T64" fmla="*/ 3200 w 3393"/>
                        <a:gd name="T65" fmla="*/ 1896 h 4880"/>
                        <a:gd name="T66" fmla="*/ 3008 w 3393"/>
                        <a:gd name="T67" fmla="*/ 545 h 4880"/>
                        <a:gd name="T68" fmla="*/ 2896 w 3393"/>
                        <a:gd name="T69" fmla="*/ 641 h 4880"/>
                        <a:gd name="T70" fmla="*/ 2880 w 3393"/>
                        <a:gd name="T71" fmla="*/ 2321 h 4880"/>
                        <a:gd name="T72" fmla="*/ 2704 w 3393"/>
                        <a:gd name="T73" fmla="*/ 1985 h 4880"/>
                        <a:gd name="T74" fmla="*/ 2672 w 3393"/>
                        <a:gd name="T75" fmla="*/ 1025 h 4880"/>
                        <a:gd name="T76" fmla="*/ 2480 w 3393"/>
                        <a:gd name="T77" fmla="*/ 657 h 4880"/>
                        <a:gd name="T78" fmla="*/ 2448 w 3393"/>
                        <a:gd name="T79" fmla="*/ 2052 h 4880"/>
                        <a:gd name="T80" fmla="*/ 2256 w 3393"/>
                        <a:gd name="T81" fmla="*/ 769 h 4880"/>
                        <a:gd name="T82" fmla="*/ 2144 w 3393"/>
                        <a:gd name="T83" fmla="*/ 177 h 4880"/>
                        <a:gd name="T84" fmla="*/ 2112 w 3393"/>
                        <a:gd name="T85" fmla="*/ 1090 h 4880"/>
                        <a:gd name="T86" fmla="*/ 1953 w 3393"/>
                        <a:gd name="T87" fmla="*/ 2288 h 4880"/>
                        <a:gd name="T88" fmla="*/ 1824 w 3393"/>
                        <a:gd name="T89" fmla="*/ 673 h 4880"/>
                        <a:gd name="T90" fmla="*/ 1792 w 3393"/>
                        <a:gd name="T91" fmla="*/ 3265 h 4880"/>
                        <a:gd name="T92" fmla="*/ 1680 w 3393"/>
                        <a:gd name="T93" fmla="*/ 4241 h 4880"/>
                        <a:gd name="T94" fmla="*/ 1552 w 3393"/>
                        <a:gd name="T95" fmla="*/ 1010 h 4880"/>
                        <a:gd name="T96" fmla="*/ 1425 w 3393"/>
                        <a:gd name="T97" fmla="*/ 3904 h 4880"/>
                        <a:gd name="T98" fmla="*/ 1376 w 3393"/>
                        <a:gd name="T99" fmla="*/ 1025 h 4880"/>
                        <a:gd name="T100" fmla="*/ 1264 w 3393"/>
                        <a:gd name="T101" fmla="*/ 2065 h 4880"/>
                        <a:gd name="T102" fmla="*/ 1104 w 3393"/>
                        <a:gd name="T103" fmla="*/ 3458 h 4880"/>
                        <a:gd name="T104" fmla="*/ 992 w 3393"/>
                        <a:gd name="T105" fmla="*/ 2449 h 4880"/>
                        <a:gd name="T106" fmla="*/ 960 w 3393"/>
                        <a:gd name="T107" fmla="*/ 1537 h 4880"/>
                        <a:gd name="T108" fmla="*/ 816 w 3393"/>
                        <a:gd name="T109" fmla="*/ 4561 h 4880"/>
                        <a:gd name="T110" fmla="*/ 736 w 3393"/>
                        <a:gd name="T111" fmla="*/ 1314 h 4880"/>
                        <a:gd name="T112" fmla="*/ 624 w 3393"/>
                        <a:gd name="T113" fmla="*/ 1953 h 4880"/>
                        <a:gd name="T114" fmla="*/ 497 w 3393"/>
                        <a:gd name="T115" fmla="*/ 2688 h 4880"/>
                        <a:gd name="T116" fmla="*/ 384 w 3393"/>
                        <a:gd name="T117" fmla="*/ 2929 h 4880"/>
                        <a:gd name="T118" fmla="*/ 240 w 3393"/>
                        <a:gd name="T119" fmla="*/ 1793 h 4880"/>
                        <a:gd name="T120" fmla="*/ 208 w 3393"/>
                        <a:gd name="T121" fmla="*/ 3697 h 4880"/>
                        <a:gd name="T122" fmla="*/ 96 w 3393"/>
                        <a:gd name="T123" fmla="*/ 3922 h 48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3393" h="4880">
                          <a:moveTo>
                            <a:pt x="64" y="2400"/>
                          </a:moveTo>
                          <a:lnTo>
                            <a:pt x="80" y="4400"/>
                          </a:lnTo>
                          <a:lnTo>
                            <a:pt x="16" y="4399"/>
                          </a:lnTo>
                          <a:lnTo>
                            <a:pt x="32" y="3919"/>
                          </a:lnTo>
                          <a:lnTo>
                            <a:pt x="48" y="1760"/>
                          </a:lnTo>
                          <a:lnTo>
                            <a:pt x="65" y="1502"/>
                          </a:lnTo>
                          <a:lnTo>
                            <a:pt x="80" y="1119"/>
                          </a:lnTo>
                          <a:cubicBezTo>
                            <a:pt x="81" y="1102"/>
                            <a:pt x="96" y="1088"/>
                            <a:pt x="113" y="1088"/>
                          </a:cubicBezTo>
                          <a:cubicBezTo>
                            <a:pt x="130" y="1089"/>
                            <a:pt x="144" y="1103"/>
                            <a:pt x="144" y="1120"/>
                          </a:cubicBezTo>
                          <a:lnTo>
                            <a:pt x="160" y="2960"/>
                          </a:lnTo>
                          <a:lnTo>
                            <a:pt x="97" y="2957"/>
                          </a:lnTo>
                          <a:lnTo>
                            <a:pt x="113" y="2813"/>
                          </a:lnTo>
                          <a:lnTo>
                            <a:pt x="128" y="784"/>
                          </a:lnTo>
                          <a:cubicBezTo>
                            <a:pt x="129" y="767"/>
                            <a:pt x="143" y="752"/>
                            <a:pt x="161" y="752"/>
                          </a:cubicBezTo>
                          <a:cubicBezTo>
                            <a:pt x="178" y="752"/>
                            <a:pt x="192" y="767"/>
                            <a:pt x="192" y="784"/>
                          </a:cubicBezTo>
                          <a:lnTo>
                            <a:pt x="208" y="3696"/>
                          </a:lnTo>
                          <a:lnTo>
                            <a:pt x="144" y="3696"/>
                          </a:lnTo>
                          <a:lnTo>
                            <a:pt x="160" y="1120"/>
                          </a:lnTo>
                          <a:cubicBezTo>
                            <a:pt x="161" y="1103"/>
                            <a:pt x="175" y="1089"/>
                            <a:pt x="192" y="1088"/>
                          </a:cubicBezTo>
                          <a:cubicBezTo>
                            <a:pt x="210" y="1088"/>
                            <a:pt x="224" y="1102"/>
                            <a:pt x="224" y="1120"/>
                          </a:cubicBezTo>
                          <a:lnTo>
                            <a:pt x="240" y="2240"/>
                          </a:lnTo>
                          <a:lnTo>
                            <a:pt x="176" y="2240"/>
                          </a:lnTo>
                          <a:lnTo>
                            <a:pt x="192" y="1664"/>
                          </a:lnTo>
                          <a:cubicBezTo>
                            <a:pt x="193" y="1646"/>
                            <a:pt x="207" y="1632"/>
                            <a:pt x="225" y="1632"/>
                          </a:cubicBezTo>
                          <a:cubicBezTo>
                            <a:pt x="242" y="1633"/>
                            <a:pt x="256" y="1647"/>
                            <a:pt x="256" y="1664"/>
                          </a:cubicBezTo>
                          <a:lnTo>
                            <a:pt x="272" y="3184"/>
                          </a:lnTo>
                          <a:lnTo>
                            <a:pt x="208" y="3184"/>
                          </a:lnTo>
                          <a:lnTo>
                            <a:pt x="224" y="496"/>
                          </a:lnTo>
                          <a:cubicBezTo>
                            <a:pt x="225" y="479"/>
                            <a:pt x="239" y="465"/>
                            <a:pt x="256" y="464"/>
                          </a:cubicBezTo>
                          <a:cubicBezTo>
                            <a:pt x="274" y="464"/>
                            <a:pt x="288" y="479"/>
                            <a:pt x="288" y="496"/>
                          </a:cubicBezTo>
                          <a:lnTo>
                            <a:pt x="304" y="1792"/>
                          </a:lnTo>
                          <a:lnTo>
                            <a:pt x="240" y="1791"/>
                          </a:lnTo>
                          <a:lnTo>
                            <a:pt x="256" y="1359"/>
                          </a:lnTo>
                          <a:cubicBezTo>
                            <a:pt x="257" y="1342"/>
                            <a:pt x="271" y="1328"/>
                            <a:pt x="289" y="1328"/>
                          </a:cubicBezTo>
                          <a:cubicBezTo>
                            <a:pt x="306" y="1329"/>
                            <a:pt x="320" y="1343"/>
                            <a:pt x="320" y="1360"/>
                          </a:cubicBezTo>
                          <a:lnTo>
                            <a:pt x="336" y="2288"/>
                          </a:lnTo>
                          <a:lnTo>
                            <a:pt x="272" y="2288"/>
                          </a:lnTo>
                          <a:lnTo>
                            <a:pt x="288" y="1392"/>
                          </a:lnTo>
                          <a:cubicBezTo>
                            <a:pt x="289" y="1374"/>
                            <a:pt x="303" y="1360"/>
                            <a:pt x="321" y="1360"/>
                          </a:cubicBezTo>
                          <a:cubicBezTo>
                            <a:pt x="338" y="1361"/>
                            <a:pt x="352" y="1375"/>
                            <a:pt x="352" y="1392"/>
                          </a:cubicBezTo>
                          <a:lnTo>
                            <a:pt x="368" y="2576"/>
                          </a:lnTo>
                          <a:lnTo>
                            <a:pt x="384" y="2927"/>
                          </a:lnTo>
                          <a:lnTo>
                            <a:pt x="320" y="2928"/>
                          </a:lnTo>
                          <a:lnTo>
                            <a:pt x="336" y="1664"/>
                          </a:lnTo>
                          <a:lnTo>
                            <a:pt x="369" y="1420"/>
                          </a:lnTo>
                          <a:cubicBezTo>
                            <a:pt x="371" y="1404"/>
                            <a:pt x="386" y="1391"/>
                            <a:pt x="402" y="1393"/>
                          </a:cubicBezTo>
                          <a:cubicBezTo>
                            <a:pt x="419" y="1394"/>
                            <a:pt x="432" y="1407"/>
                            <a:pt x="432" y="1424"/>
                          </a:cubicBezTo>
                          <a:lnTo>
                            <a:pt x="448" y="4096"/>
                          </a:lnTo>
                          <a:lnTo>
                            <a:pt x="384" y="4096"/>
                          </a:lnTo>
                          <a:lnTo>
                            <a:pt x="400" y="2752"/>
                          </a:lnTo>
                          <a:lnTo>
                            <a:pt x="416" y="1456"/>
                          </a:lnTo>
                          <a:cubicBezTo>
                            <a:pt x="417" y="1439"/>
                            <a:pt x="430" y="1425"/>
                            <a:pt x="448" y="1424"/>
                          </a:cubicBezTo>
                          <a:cubicBezTo>
                            <a:pt x="465" y="1424"/>
                            <a:pt x="479" y="1437"/>
                            <a:pt x="480" y="1455"/>
                          </a:cubicBezTo>
                          <a:lnTo>
                            <a:pt x="496" y="1727"/>
                          </a:lnTo>
                          <a:lnTo>
                            <a:pt x="512" y="2079"/>
                          </a:lnTo>
                          <a:lnTo>
                            <a:pt x="528" y="2656"/>
                          </a:lnTo>
                          <a:lnTo>
                            <a:pt x="464" y="2656"/>
                          </a:lnTo>
                          <a:lnTo>
                            <a:pt x="480" y="864"/>
                          </a:lnTo>
                          <a:cubicBezTo>
                            <a:pt x="481" y="847"/>
                            <a:pt x="495" y="833"/>
                            <a:pt x="512" y="832"/>
                          </a:cubicBezTo>
                          <a:cubicBezTo>
                            <a:pt x="530" y="832"/>
                            <a:pt x="544" y="846"/>
                            <a:pt x="544" y="864"/>
                          </a:cubicBezTo>
                          <a:lnTo>
                            <a:pt x="560" y="1888"/>
                          </a:lnTo>
                          <a:lnTo>
                            <a:pt x="576" y="2816"/>
                          </a:lnTo>
                          <a:lnTo>
                            <a:pt x="512" y="2816"/>
                          </a:lnTo>
                          <a:lnTo>
                            <a:pt x="528" y="800"/>
                          </a:lnTo>
                          <a:cubicBezTo>
                            <a:pt x="529" y="783"/>
                            <a:pt x="543" y="768"/>
                            <a:pt x="560" y="768"/>
                          </a:cubicBezTo>
                          <a:cubicBezTo>
                            <a:pt x="578" y="768"/>
                            <a:pt x="592" y="783"/>
                            <a:pt x="592" y="800"/>
                          </a:cubicBezTo>
                          <a:lnTo>
                            <a:pt x="608" y="2656"/>
                          </a:lnTo>
                          <a:lnTo>
                            <a:pt x="544" y="2656"/>
                          </a:lnTo>
                          <a:lnTo>
                            <a:pt x="560" y="1952"/>
                          </a:lnTo>
                          <a:cubicBezTo>
                            <a:pt x="561" y="1934"/>
                            <a:pt x="575" y="1920"/>
                            <a:pt x="593" y="1920"/>
                          </a:cubicBezTo>
                          <a:cubicBezTo>
                            <a:pt x="610" y="1921"/>
                            <a:pt x="624" y="1935"/>
                            <a:pt x="624" y="1952"/>
                          </a:cubicBezTo>
                          <a:lnTo>
                            <a:pt x="640" y="2896"/>
                          </a:lnTo>
                          <a:lnTo>
                            <a:pt x="576" y="2896"/>
                          </a:lnTo>
                          <a:lnTo>
                            <a:pt x="592" y="2304"/>
                          </a:lnTo>
                          <a:lnTo>
                            <a:pt x="608" y="1855"/>
                          </a:lnTo>
                          <a:cubicBezTo>
                            <a:pt x="609" y="1838"/>
                            <a:pt x="623" y="1824"/>
                            <a:pt x="641" y="1824"/>
                          </a:cubicBezTo>
                          <a:cubicBezTo>
                            <a:pt x="658" y="1825"/>
                            <a:pt x="672" y="1839"/>
                            <a:pt x="672" y="1856"/>
                          </a:cubicBezTo>
                          <a:lnTo>
                            <a:pt x="688" y="3168"/>
                          </a:lnTo>
                          <a:lnTo>
                            <a:pt x="704" y="4720"/>
                          </a:lnTo>
                          <a:lnTo>
                            <a:pt x="640" y="4720"/>
                          </a:lnTo>
                          <a:lnTo>
                            <a:pt x="656" y="1632"/>
                          </a:lnTo>
                          <a:lnTo>
                            <a:pt x="673" y="1311"/>
                          </a:lnTo>
                          <a:cubicBezTo>
                            <a:pt x="673" y="1294"/>
                            <a:pt x="688" y="1280"/>
                            <a:pt x="705" y="1280"/>
                          </a:cubicBezTo>
                          <a:cubicBezTo>
                            <a:pt x="722" y="1281"/>
                            <a:pt x="736" y="1295"/>
                            <a:pt x="736" y="1312"/>
                          </a:cubicBezTo>
                          <a:lnTo>
                            <a:pt x="752" y="2256"/>
                          </a:lnTo>
                          <a:lnTo>
                            <a:pt x="768" y="2639"/>
                          </a:lnTo>
                          <a:lnTo>
                            <a:pt x="736" y="2608"/>
                          </a:lnTo>
                          <a:lnTo>
                            <a:pt x="752" y="2608"/>
                          </a:lnTo>
                          <a:lnTo>
                            <a:pt x="721" y="2636"/>
                          </a:lnTo>
                          <a:lnTo>
                            <a:pt x="753" y="2428"/>
                          </a:lnTo>
                          <a:lnTo>
                            <a:pt x="769" y="2331"/>
                          </a:lnTo>
                          <a:lnTo>
                            <a:pt x="768" y="2336"/>
                          </a:lnTo>
                          <a:lnTo>
                            <a:pt x="784" y="224"/>
                          </a:lnTo>
                          <a:cubicBezTo>
                            <a:pt x="785" y="207"/>
                            <a:pt x="799" y="192"/>
                            <a:pt x="816" y="192"/>
                          </a:cubicBezTo>
                          <a:cubicBezTo>
                            <a:pt x="834" y="192"/>
                            <a:pt x="848" y="207"/>
                            <a:pt x="848" y="224"/>
                          </a:cubicBezTo>
                          <a:lnTo>
                            <a:pt x="864" y="1760"/>
                          </a:lnTo>
                          <a:lnTo>
                            <a:pt x="880" y="4560"/>
                          </a:lnTo>
                          <a:lnTo>
                            <a:pt x="816" y="4560"/>
                          </a:lnTo>
                          <a:lnTo>
                            <a:pt x="832" y="3392"/>
                          </a:lnTo>
                          <a:cubicBezTo>
                            <a:pt x="833" y="3375"/>
                            <a:pt x="847" y="3360"/>
                            <a:pt x="864" y="3360"/>
                          </a:cubicBezTo>
                          <a:cubicBezTo>
                            <a:pt x="882" y="3360"/>
                            <a:pt x="896" y="3375"/>
                            <a:pt x="896" y="3392"/>
                          </a:cubicBezTo>
                          <a:lnTo>
                            <a:pt x="912" y="4672"/>
                          </a:lnTo>
                          <a:lnTo>
                            <a:pt x="848" y="4672"/>
                          </a:lnTo>
                          <a:lnTo>
                            <a:pt x="864" y="1760"/>
                          </a:lnTo>
                          <a:cubicBezTo>
                            <a:pt x="865" y="1743"/>
                            <a:pt x="879" y="1728"/>
                            <a:pt x="896" y="1728"/>
                          </a:cubicBezTo>
                          <a:cubicBezTo>
                            <a:pt x="914" y="1728"/>
                            <a:pt x="928" y="1743"/>
                            <a:pt x="928" y="1760"/>
                          </a:cubicBezTo>
                          <a:lnTo>
                            <a:pt x="944" y="4544"/>
                          </a:lnTo>
                          <a:lnTo>
                            <a:pt x="880" y="4544"/>
                          </a:lnTo>
                          <a:lnTo>
                            <a:pt x="896" y="1536"/>
                          </a:lnTo>
                          <a:cubicBezTo>
                            <a:pt x="897" y="1519"/>
                            <a:pt x="911" y="1505"/>
                            <a:pt x="928" y="1504"/>
                          </a:cubicBezTo>
                          <a:cubicBezTo>
                            <a:pt x="946" y="1504"/>
                            <a:pt x="960" y="1519"/>
                            <a:pt x="960" y="1536"/>
                          </a:cubicBezTo>
                          <a:lnTo>
                            <a:pt x="976" y="2928"/>
                          </a:lnTo>
                          <a:lnTo>
                            <a:pt x="912" y="2927"/>
                          </a:lnTo>
                          <a:lnTo>
                            <a:pt x="928" y="2447"/>
                          </a:lnTo>
                          <a:lnTo>
                            <a:pt x="944" y="784"/>
                          </a:lnTo>
                          <a:cubicBezTo>
                            <a:pt x="945" y="767"/>
                            <a:pt x="959" y="752"/>
                            <a:pt x="977" y="752"/>
                          </a:cubicBezTo>
                          <a:cubicBezTo>
                            <a:pt x="994" y="752"/>
                            <a:pt x="1008" y="767"/>
                            <a:pt x="1008" y="784"/>
                          </a:cubicBezTo>
                          <a:lnTo>
                            <a:pt x="1024" y="3136"/>
                          </a:lnTo>
                          <a:lnTo>
                            <a:pt x="960" y="3136"/>
                          </a:lnTo>
                          <a:lnTo>
                            <a:pt x="976" y="1712"/>
                          </a:lnTo>
                          <a:cubicBezTo>
                            <a:pt x="977" y="1695"/>
                            <a:pt x="991" y="1681"/>
                            <a:pt x="1008" y="1680"/>
                          </a:cubicBezTo>
                          <a:cubicBezTo>
                            <a:pt x="1026" y="1680"/>
                            <a:pt x="1040" y="1694"/>
                            <a:pt x="1040" y="1712"/>
                          </a:cubicBezTo>
                          <a:lnTo>
                            <a:pt x="1056" y="2448"/>
                          </a:lnTo>
                          <a:lnTo>
                            <a:pt x="1072" y="3040"/>
                          </a:lnTo>
                          <a:lnTo>
                            <a:pt x="1008" y="3040"/>
                          </a:lnTo>
                          <a:lnTo>
                            <a:pt x="1024" y="1136"/>
                          </a:lnTo>
                          <a:cubicBezTo>
                            <a:pt x="1025" y="1119"/>
                            <a:pt x="1039" y="1104"/>
                            <a:pt x="1057" y="1104"/>
                          </a:cubicBezTo>
                          <a:cubicBezTo>
                            <a:pt x="1074" y="1104"/>
                            <a:pt x="1088" y="1119"/>
                            <a:pt x="1088" y="1136"/>
                          </a:cubicBezTo>
                          <a:lnTo>
                            <a:pt x="1104" y="3856"/>
                          </a:lnTo>
                          <a:lnTo>
                            <a:pt x="1040" y="3856"/>
                          </a:lnTo>
                          <a:lnTo>
                            <a:pt x="1056" y="2608"/>
                          </a:lnTo>
                          <a:lnTo>
                            <a:pt x="1072" y="512"/>
                          </a:lnTo>
                          <a:cubicBezTo>
                            <a:pt x="1073" y="495"/>
                            <a:pt x="1087" y="480"/>
                            <a:pt x="1104" y="480"/>
                          </a:cubicBezTo>
                          <a:cubicBezTo>
                            <a:pt x="1122" y="480"/>
                            <a:pt x="1136" y="495"/>
                            <a:pt x="1136" y="512"/>
                          </a:cubicBezTo>
                          <a:lnTo>
                            <a:pt x="1152" y="3024"/>
                          </a:lnTo>
                          <a:lnTo>
                            <a:pt x="1168" y="3455"/>
                          </a:lnTo>
                          <a:lnTo>
                            <a:pt x="1104" y="3456"/>
                          </a:lnTo>
                          <a:lnTo>
                            <a:pt x="1120" y="1760"/>
                          </a:lnTo>
                          <a:cubicBezTo>
                            <a:pt x="1121" y="1743"/>
                            <a:pt x="1135" y="1729"/>
                            <a:pt x="1152" y="1728"/>
                          </a:cubicBezTo>
                          <a:cubicBezTo>
                            <a:pt x="1169" y="1728"/>
                            <a:pt x="1184" y="1742"/>
                            <a:pt x="1184" y="1759"/>
                          </a:cubicBezTo>
                          <a:lnTo>
                            <a:pt x="1216" y="2559"/>
                          </a:lnTo>
                          <a:lnTo>
                            <a:pt x="1232" y="2717"/>
                          </a:lnTo>
                          <a:lnTo>
                            <a:pt x="1168" y="2720"/>
                          </a:lnTo>
                          <a:lnTo>
                            <a:pt x="1184" y="1968"/>
                          </a:lnTo>
                          <a:cubicBezTo>
                            <a:pt x="1185" y="1951"/>
                            <a:pt x="1198" y="1938"/>
                            <a:pt x="1214" y="1937"/>
                          </a:cubicBezTo>
                          <a:cubicBezTo>
                            <a:pt x="1231" y="1935"/>
                            <a:pt x="1245" y="1947"/>
                            <a:pt x="1248" y="1963"/>
                          </a:cubicBezTo>
                          <a:lnTo>
                            <a:pt x="1264" y="2059"/>
                          </a:lnTo>
                          <a:lnTo>
                            <a:pt x="1200" y="2064"/>
                          </a:lnTo>
                          <a:lnTo>
                            <a:pt x="1216" y="1520"/>
                          </a:lnTo>
                          <a:lnTo>
                            <a:pt x="1233" y="1215"/>
                          </a:lnTo>
                          <a:cubicBezTo>
                            <a:pt x="1233" y="1198"/>
                            <a:pt x="1248" y="1184"/>
                            <a:pt x="1265" y="1184"/>
                          </a:cubicBezTo>
                          <a:cubicBezTo>
                            <a:pt x="1282" y="1185"/>
                            <a:pt x="1296" y="1199"/>
                            <a:pt x="1296" y="1216"/>
                          </a:cubicBezTo>
                          <a:lnTo>
                            <a:pt x="1312" y="2992"/>
                          </a:lnTo>
                          <a:lnTo>
                            <a:pt x="1328" y="3263"/>
                          </a:lnTo>
                          <a:lnTo>
                            <a:pt x="1264" y="3264"/>
                          </a:lnTo>
                          <a:lnTo>
                            <a:pt x="1280" y="1008"/>
                          </a:lnTo>
                          <a:cubicBezTo>
                            <a:pt x="1281" y="991"/>
                            <a:pt x="1295" y="976"/>
                            <a:pt x="1312" y="976"/>
                          </a:cubicBezTo>
                          <a:cubicBezTo>
                            <a:pt x="1330" y="976"/>
                            <a:pt x="1344" y="991"/>
                            <a:pt x="1344" y="1008"/>
                          </a:cubicBezTo>
                          <a:lnTo>
                            <a:pt x="1360" y="3744"/>
                          </a:lnTo>
                          <a:lnTo>
                            <a:pt x="1296" y="3744"/>
                          </a:lnTo>
                          <a:lnTo>
                            <a:pt x="1312" y="1024"/>
                          </a:lnTo>
                          <a:cubicBezTo>
                            <a:pt x="1313" y="1007"/>
                            <a:pt x="1327" y="992"/>
                            <a:pt x="1344" y="992"/>
                          </a:cubicBezTo>
                          <a:cubicBezTo>
                            <a:pt x="1362" y="992"/>
                            <a:pt x="1376" y="1007"/>
                            <a:pt x="1376" y="1024"/>
                          </a:cubicBezTo>
                          <a:lnTo>
                            <a:pt x="1392" y="4064"/>
                          </a:lnTo>
                          <a:lnTo>
                            <a:pt x="1328" y="4064"/>
                          </a:lnTo>
                          <a:lnTo>
                            <a:pt x="1344" y="1184"/>
                          </a:lnTo>
                          <a:cubicBezTo>
                            <a:pt x="1345" y="1167"/>
                            <a:pt x="1359" y="1152"/>
                            <a:pt x="1376" y="1152"/>
                          </a:cubicBezTo>
                          <a:cubicBezTo>
                            <a:pt x="1394" y="1152"/>
                            <a:pt x="1408" y="1167"/>
                            <a:pt x="1408" y="1184"/>
                          </a:cubicBezTo>
                          <a:lnTo>
                            <a:pt x="1424" y="4144"/>
                          </a:lnTo>
                          <a:lnTo>
                            <a:pt x="1360" y="4144"/>
                          </a:lnTo>
                          <a:lnTo>
                            <a:pt x="1376" y="2752"/>
                          </a:lnTo>
                          <a:cubicBezTo>
                            <a:pt x="1377" y="2735"/>
                            <a:pt x="1391" y="2720"/>
                            <a:pt x="1408" y="2720"/>
                          </a:cubicBezTo>
                          <a:cubicBezTo>
                            <a:pt x="1426" y="2720"/>
                            <a:pt x="1440" y="2734"/>
                            <a:pt x="1440" y="2752"/>
                          </a:cubicBezTo>
                          <a:lnTo>
                            <a:pt x="1456" y="3872"/>
                          </a:lnTo>
                          <a:lnTo>
                            <a:pt x="1392" y="3872"/>
                          </a:lnTo>
                          <a:lnTo>
                            <a:pt x="1408" y="1904"/>
                          </a:lnTo>
                          <a:cubicBezTo>
                            <a:pt x="1409" y="1887"/>
                            <a:pt x="1423" y="1873"/>
                            <a:pt x="1440" y="1872"/>
                          </a:cubicBezTo>
                          <a:cubicBezTo>
                            <a:pt x="1458" y="1872"/>
                            <a:pt x="1472" y="1886"/>
                            <a:pt x="1472" y="1904"/>
                          </a:cubicBezTo>
                          <a:lnTo>
                            <a:pt x="1488" y="2912"/>
                          </a:lnTo>
                          <a:lnTo>
                            <a:pt x="1424" y="2912"/>
                          </a:lnTo>
                          <a:lnTo>
                            <a:pt x="1440" y="2096"/>
                          </a:lnTo>
                          <a:lnTo>
                            <a:pt x="1456" y="1695"/>
                          </a:lnTo>
                          <a:lnTo>
                            <a:pt x="1472" y="32"/>
                          </a:lnTo>
                          <a:cubicBezTo>
                            <a:pt x="1473" y="15"/>
                            <a:pt x="1487" y="1"/>
                            <a:pt x="1504" y="0"/>
                          </a:cubicBezTo>
                          <a:cubicBezTo>
                            <a:pt x="1522" y="0"/>
                            <a:pt x="1536" y="14"/>
                            <a:pt x="1536" y="32"/>
                          </a:cubicBezTo>
                          <a:lnTo>
                            <a:pt x="1552" y="1008"/>
                          </a:lnTo>
                          <a:lnTo>
                            <a:pt x="1488" y="1007"/>
                          </a:lnTo>
                          <a:lnTo>
                            <a:pt x="1504" y="511"/>
                          </a:lnTo>
                          <a:lnTo>
                            <a:pt x="1520" y="63"/>
                          </a:lnTo>
                          <a:cubicBezTo>
                            <a:pt x="1521" y="46"/>
                            <a:pt x="1536" y="32"/>
                            <a:pt x="1553" y="32"/>
                          </a:cubicBezTo>
                          <a:cubicBezTo>
                            <a:pt x="1570" y="33"/>
                            <a:pt x="1584" y="47"/>
                            <a:pt x="1584" y="64"/>
                          </a:cubicBezTo>
                          <a:lnTo>
                            <a:pt x="1616" y="4848"/>
                          </a:lnTo>
                          <a:lnTo>
                            <a:pt x="1552" y="4848"/>
                          </a:lnTo>
                          <a:lnTo>
                            <a:pt x="1568" y="2512"/>
                          </a:lnTo>
                          <a:lnTo>
                            <a:pt x="1585" y="2396"/>
                          </a:lnTo>
                          <a:lnTo>
                            <a:pt x="1601" y="2237"/>
                          </a:lnTo>
                          <a:cubicBezTo>
                            <a:pt x="1602" y="2220"/>
                            <a:pt x="1617" y="2208"/>
                            <a:pt x="1634" y="2209"/>
                          </a:cubicBezTo>
                          <a:cubicBezTo>
                            <a:pt x="1651" y="2209"/>
                            <a:pt x="1664" y="2223"/>
                            <a:pt x="1664" y="2240"/>
                          </a:cubicBezTo>
                          <a:lnTo>
                            <a:pt x="1680" y="4240"/>
                          </a:lnTo>
                          <a:lnTo>
                            <a:pt x="1616" y="4240"/>
                          </a:lnTo>
                          <a:lnTo>
                            <a:pt x="1632" y="2384"/>
                          </a:lnTo>
                          <a:lnTo>
                            <a:pt x="1649" y="2206"/>
                          </a:lnTo>
                          <a:cubicBezTo>
                            <a:pt x="1650" y="2189"/>
                            <a:pt x="1665" y="2176"/>
                            <a:pt x="1682" y="2176"/>
                          </a:cubicBezTo>
                          <a:cubicBezTo>
                            <a:pt x="1699" y="2177"/>
                            <a:pt x="1712" y="2191"/>
                            <a:pt x="1712" y="2208"/>
                          </a:cubicBezTo>
                          <a:lnTo>
                            <a:pt x="1728" y="3536"/>
                          </a:lnTo>
                          <a:lnTo>
                            <a:pt x="1664" y="3536"/>
                          </a:lnTo>
                          <a:lnTo>
                            <a:pt x="1680" y="2032"/>
                          </a:lnTo>
                          <a:lnTo>
                            <a:pt x="1696" y="656"/>
                          </a:lnTo>
                          <a:cubicBezTo>
                            <a:pt x="1697" y="639"/>
                            <a:pt x="1711" y="624"/>
                            <a:pt x="1729" y="624"/>
                          </a:cubicBezTo>
                          <a:cubicBezTo>
                            <a:pt x="1746" y="625"/>
                            <a:pt x="1760" y="639"/>
                            <a:pt x="1760" y="656"/>
                          </a:cubicBezTo>
                          <a:lnTo>
                            <a:pt x="1776" y="4112"/>
                          </a:lnTo>
                          <a:lnTo>
                            <a:pt x="1712" y="4112"/>
                          </a:lnTo>
                          <a:lnTo>
                            <a:pt x="1728" y="3264"/>
                          </a:lnTo>
                          <a:cubicBezTo>
                            <a:pt x="1729" y="3247"/>
                            <a:pt x="1743" y="3233"/>
                            <a:pt x="1760" y="3232"/>
                          </a:cubicBezTo>
                          <a:cubicBezTo>
                            <a:pt x="1778" y="3232"/>
                            <a:pt x="1792" y="3246"/>
                            <a:pt x="1792" y="3263"/>
                          </a:cubicBezTo>
                          <a:lnTo>
                            <a:pt x="1808" y="3743"/>
                          </a:lnTo>
                          <a:lnTo>
                            <a:pt x="1745" y="3743"/>
                          </a:lnTo>
                          <a:lnTo>
                            <a:pt x="1761" y="3455"/>
                          </a:lnTo>
                          <a:lnTo>
                            <a:pt x="1776" y="1584"/>
                          </a:lnTo>
                          <a:cubicBezTo>
                            <a:pt x="1777" y="1567"/>
                            <a:pt x="1791" y="1553"/>
                            <a:pt x="1808" y="1552"/>
                          </a:cubicBezTo>
                          <a:cubicBezTo>
                            <a:pt x="1826" y="1552"/>
                            <a:pt x="1840" y="1566"/>
                            <a:pt x="1840" y="1583"/>
                          </a:cubicBezTo>
                          <a:lnTo>
                            <a:pt x="1856" y="2095"/>
                          </a:lnTo>
                          <a:lnTo>
                            <a:pt x="1872" y="2976"/>
                          </a:lnTo>
                          <a:lnTo>
                            <a:pt x="1808" y="2976"/>
                          </a:lnTo>
                          <a:lnTo>
                            <a:pt x="1824" y="672"/>
                          </a:lnTo>
                          <a:cubicBezTo>
                            <a:pt x="1825" y="655"/>
                            <a:pt x="1839" y="641"/>
                            <a:pt x="1856" y="640"/>
                          </a:cubicBezTo>
                          <a:cubicBezTo>
                            <a:pt x="1874" y="640"/>
                            <a:pt x="1888" y="654"/>
                            <a:pt x="1888" y="672"/>
                          </a:cubicBezTo>
                          <a:lnTo>
                            <a:pt x="1904" y="1424"/>
                          </a:lnTo>
                          <a:lnTo>
                            <a:pt x="1840" y="1424"/>
                          </a:lnTo>
                          <a:lnTo>
                            <a:pt x="1856" y="160"/>
                          </a:lnTo>
                          <a:cubicBezTo>
                            <a:pt x="1857" y="143"/>
                            <a:pt x="1871" y="128"/>
                            <a:pt x="1889" y="128"/>
                          </a:cubicBezTo>
                          <a:cubicBezTo>
                            <a:pt x="1906" y="129"/>
                            <a:pt x="1920" y="143"/>
                            <a:pt x="1920" y="160"/>
                          </a:cubicBezTo>
                          <a:lnTo>
                            <a:pt x="1936" y="2560"/>
                          </a:lnTo>
                          <a:lnTo>
                            <a:pt x="1952" y="3200"/>
                          </a:lnTo>
                          <a:lnTo>
                            <a:pt x="1888" y="3200"/>
                          </a:lnTo>
                          <a:lnTo>
                            <a:pt x="1904" y="2096"/>
                          </a:lnTo>
                          <a:cubicBezTo>
                            <a:pt x="1905" y="2079"/>
                            <a:pt x="1918" y="2065"/>
                            <a:pt x="1935" y="2064"/>
                          </a:cubicBezTo>
                          <a:cubicBezTo>
                            <a:pt x="1952" y="2064"/>
                            <a:pt x="1967" y="2076"/>
                            <a:pt x="1968" y="2093"/>
                          </a:cubicBezTo>
                          <a:lnTo>
                            <a:pt x="1984" y="2253"/>
                          </a:lnTo>
                          <a:lnTo>
                            <a:pt x="1920" y="2255"/>
                          </a:lnTo>
                          <a:lnTo>
                            <a:pt x="1952" y="1503"/>
                          </a:lnTo>
                          <a:lnTo>
                            <a:pt x="1968" y="928"/>
                          </a:lnTo>
                          <a:cubicBezTo>
                            <a:pt x="1969" y="910"/>
                            <a:pt x="1983" y="896"/>
                            <a:pt x="2001" y="896"/>
                          </a:cubicBezTo>
                          <a:cubicBezTo>
                            <a:pt x="2018" y="897"/>
                            <a:pt x="2032" y="911"/>
                            <a:pt x="2032" y="928"/>
                          </a:cubicBezTo>
                          <a:lnTo>
                            <a:pt x="2048" y="3136"/>
                          </a:lnTo>
                          <a:lnTo>
                            <a:pt x="2039" y="3114"/>
                          </a:lnTo>
                          <a:lnTo>
                            <a:pt x="2055" y="3130"/>
                          </a:lnTo>
                          <a:lnTo>
                            <a:pt x="2004" y="3138"/>
                          </a:lnTo>
                          <a:lnTo>
                            <a:pt x="2020" y="3106"/>
                          </a:lnTo>
                          <a:lnTo>
                            <a:pt x="2016" y="3120"/>
                          </a:lnTo>
                          <a:lnTo>
                            <a:pt x="2032" y="1376"/>
                          </a:lnTo>
                          <a:lnTo>
                            <a:pt x="2049" y="1087"/>
                          </a:lnTo>
                          <a:cubicBezTo>
                            <a:pt x="2049" y="1069"/>
                            <a:pt x="2064" y="1056"/>
                            <a:pt x="2081" y="1056"/>
                          </a:cubicBezTo>
                          <a:cubicBezTo>
                            <a:pt x="2099" y="1057"/>
                            <a:pt x="2112" y="1071"/>
                            <a:pt x="2112" y="1088"/>
                          </a:cubicBezTo>
                          <a:lnTo>
                            <a:pt x="2128" y="3728"/>
                          </a:lnTo>
                          <a:lnTo>
                            <a:pt x="2064" y="3727"/>
                          </a:lnTo>
                          <a:lnTo>
                            <a:pt x="2080" y="3327"/>
                          </a:lnTo>
                          <a:lnTo>
                            <a:pt x="2096" y="1232"/>
                          </a:lnTo>
                          <a:cubicBezTo>
                            <a:pt x="2097" y="1215"/>
                            <a:pt x="2111" y="1201"/>
                            <a:pt x="2128" y="1200"/>
                          </a:cubicBezTo>
                          <a:cubicBezTo>
                            <a:pt x="2145" y="1200"/>
                            <a:pt x="2160" y="1214"/>
                            <a:pt x="2160" y="1231"/>
                          </a:cubicBezTo>
                          <a:lnTo>
                            <a:pt x="2176" y="1727"/>
                          </a:lnTo>
                          <a:lnTo>
                            <a:pt x="2192" y="2079"/>
                          </a:lnTo>
                          <a:lnTo>
                            <a:pt x="2128" y="2080"/>
                          </a:lnTo>
                          <a:lnTo>
                            <a:pt x="2144" y="176"/>
                          </a:lnTo>
                          <a:cubicBezTo>
                            <a:pt x="2145" y="159"/>
                            <a:pt x="2159" y="144"/>
                            <a:pt x="2176" y="144"/>
                          </a:cubicBezTo>
                          <a:cubicBezTo>
                            <a:pt x="2194" y="144"/>
                            <a:pt x="2208" y="159"/>
                            <a:pt x="2208" y="176"/>
                          </a:cubicBezTo>
                          <a:lnTo>
                            <a:pt x="2224" y="2528"/>
                          </a:lnTo>
                          <a:lnTo>
                            <a:pt x="2240" y="3424"/>
                          </a:lnTo>
                          <a:lnTo>
                            <a:pt x="2176" y="3424"/>
                          </a:lnTo>
                          <a:lnTo>
                            <a:pt x="2192" y="1488"/>
                          </a:lnTo>
                          <a:lnTo>
                            <a:pt x="2208" y="944"/>
                          </a:lnTo>
                          <a:cubicBezTo>
                            <a:pt x="2209" y="926"/>
                            <a:pt x="2223" y="912"/>
                            <a:pt x="2241" y="912"/>
                          </a:cubicBezTo>
                          <a:cubicBezTo>
                            <a:pt x="2258" y="913"/>
                            <a:pt x="2272" y="927"/>
                            <a:pt x="2272" y="944"/>
                          </a:cubicBezTo>
                          <a:lnTo>
                            <a:pt x="2288" y="3840"/>
                          </a:lnTo>
                          <a:lnTo>
                            <a:pt x="2304" y="4464"/>
                          </a:lnTo>
                          <a:lnTo>
                            <a:pt x="2240" y="4464"/>
                          </a:lnTo>
                          <a:lnTo>
                            <a:pt x="2256" y="768"/>
                          </a:lnTo>
                          <a:cubicBezTo>
                            <a:pt x="2257" y="751"/>
                            <a:pt x="2271" y="736"/>
                            <a:pt x="2288" y="736"/>
                          </a:cubicBezTo>
                          <a:cubicBezTo>
                            <a:pt x="2306" y="736"/>
                            <a:pt x="2320" y="751"/>
                            <a:pt x="2320" y="768"/>
                          </a:cubicBezTo>
                          <a:lnTo>
                            <a:pt x="2336" y="2832"/>
                          </a:lnTo>
                          <a:lnTo>
                            <a:pt x="2282" y="2810"/>
                          </a:lnTo>
                          <a:lnTo>
                            <a:pt x="2298" y="2794"/>
                          </a:lnTo>
                          <a:lnTo>
                            <a:pt x="2288" y="2816"/>
                          </a:lnTo>
                          <a:lnTo>
                            <a:pt x="2304" y="2240"/>
                          </a:lnTo>
                          <a:cubicBezTo>
                            <a:pt x="2305" y="2222"/>
                            <a:pt x="2319" y="2209"/>
                            <a:pt x="2336" y="2208"/>
                          </a:cubicBezTo>
                          <a:cubicBezTo>
                            <a:pt x="2353" y="2208"/>
                            <a:pt x="2368" y="2222"/>
                            <a:pt x="2368" y="2239"/>
                          </a:cubicBezTo>
                          <a:lnTo>
                            <a:pt x="2384" y="2591"/>
                          </a:lnTo>
                          <a:lnTo>
                            <a:pt x="2416" y="3215"/>
                          </a:lnTo>
                          <a:lnTo>
                            <a:pt x="2352" y="3216"/>
                          </a:lnTo>
                          <a:lnTo>
                            <a:pt x="2368" y="2208"/>
                          </a:lnTo>
                          <a:lnTo>
                            <a:pt x="2385" y="2045"/>
                          </a:lnTo>
                          <a:cubicBezTo>
                            <a:pt x="2386" y="2029"/>
                            <a:pt x="2401" y="2016"/>
                            <a:pt x="2417" y="2016"/>
                          </a:cubicBezTo>
                          <a:cubicBezTo>
                            <a:pt x="2434" y="2017"/>
                            <a:pt x="2448" y="2030"/>
                            <a:pt x="2448" y="2047"/>
                          </a:cubicBezTo>
                          <a:lnTo>
                            <a:pt x="2464" y="2383"/>
                          </a:lnTo>
                          <a:lnTo>
                            <a:pt x="2480" y="2831"/>
                          </a:lnTo>
                          <a:lnTo>
                            <a:pt x="2416" y="2832"/>
                          </a:lnTo>
                          <a:lnTo>
                            <a:pt x="2432" y="1280"/>
                          </a:lnTo>
                          <a:cubicBezTo>
                            <a:pt x="2433" y="1263"/>
                            <a:pt x="2447" y="1249"/>
                            <a:pt x="2464" y="1248"/>
                          </a:cubicBezTo>
                          <a:cubicBezTo>
                            <a:pt x="2482" y="1248"/>
                            <a:pt x="2496" y="1263"/>
                            <a:pt x="2496" y="1280"/>
                          </a:cubicBezTo>
                          <a:lnTo>
                            <a:pt x="2512" y="2432"/>
                          </a:lnTo>
                          <a:lnTo>
                            <a:pt x="2448" y="2432"/>
                          </a:lnTo>
                          <a:lnTo>
                            <a:pt x="2464" y="1712"/>
                          </a:lnTo>
                          <a:lnTo>
                            <a:pt x="2480" y="656"/>
                          </a:lnTo>
                          <a:cubicBezTo>
                            <a:pt x="2481" y="638"/>
                            <a:pt x="2495" y="624"/>
                            <a:pt x="2513" y="624"/>
                          </a:cubicBezTo>
                          <a:cubicBezTo>
                            <a:pt x="2530" y="625"/>
                            <a:pt x="2544" y="639"/>
                            <a:pt x="2544" y="656"/>
                          </a:cubicBezTo>
                          <a:lnTo>
                            <a:pt x="2560" y="3488"/>
                          </a:lnTo>
                          <a:lnTo>
                            <a:pt x="2496" y="3488"/>
                          </a:lnTo>
                          <a:lnTo>
                            <a:pt x="2512" y="2304"/>
                          </a:lnTo>
                          <a:lnTo>
                            <a:pt x="2529" y="2015"/>
                          </a:lnTo>
                          <a:lnTo>
                            <a:pt x="2544" y="752"/>
                          </a:lnTo>
                          <a:cubicBezTo>
                            <a:pt x="2545" y="735"/>
                            <a:pt x="2559" y="720"/>
                            <a:pt x="2577" y="720"/>
                          </a:cubicBezTo>
                          <a:cubicBezTo>
                            <a:pt x="2594" y="721"/>
                            <a:pt x="2608" y="735"/>
                            <a:pt x="2608" y="752"/>
                          </a:cubicBezTo>
                          <a:lnTo>
                            <a:pt x="2624" y="3744"/>
                          </a:lnTo>
                          <a:lnTo>
                            <a:pt x="2560" y="3744"/>
                          </a:lnTo>
                          <a:lnTo>
                            <a:pt x="2576" y="2512"/>
                          </a:lnTo>
                          <a:lnTo>
                            <a:pt x="2592" y="1584"/>
                          </a:lnTo>
                          <a:lnTo>
                            <a:pt x="2608" y="1024"/>
                          </a:lnTo>
                          <a:cubicBezTo>
                            <a:pt x="2609" y="1006"/>
                            <a:pt x="2623" y="992"/>
                            <a:pt x="2641" y="992"/>
                          </a:cubicBezTo>
                          <a:cubicBezTo>
                            <a:pt x="2658" y="993"/>
                            <a:pt x="2672" y="1007"/>
                            <a:pt x="2672" y="1024"/>
                          </a:cubicBezTo>
                          <a:lnTo>
                            <a:pt x="2688" y="3248"/>
                          </a:lnTo>
                          <a:lnTo>
                            <a:pt x="2704" y="3631"/>
                          </a:lnTo>
                          <a:lnTo>
                            <a:pt x="2640" y="3632"/>
                          </a:lnTo>
                          <a:lnTo>
                            <a:pt x="2656" y="1424"/>
                          </a:lnTo>
                          <a:lnTo>
                            <a:pt x="2672" y="352"/>
                          </a:lnTo>
                          <a:cubicBezTo>
                            <a:pt x="2673" y="334"/>
                            <a:pt x="2687" y="320"/>
                            <a:pt x="2705" y="320"/>
                          </a:cubicBezTo>
                          <a:cubicBezTo>
                            <a:pt x="2722" y="321"/>
                            <a:pt x="2736" y="335"/>
                            <a:pt x="2736" y="352"/>
                          </a:cubicBezTo>
                          <a:lnTo>
                            <a:pt x="2752" y="2144"/>
                          </a:lnTo>
                          <a:lnTo>
                            <a:pt x="2689" y="2141"/>
                          </a:lnTo>
                          <a:lnTo>
                            <a:pt x="2705" y="1981"/>
                          </a:lnTo>
                          <a:cubicBezTo>
                            <a:pt x="2706" y="1964"/>
                            <a:pt x="2721" y="1952"/>
                            <a:pt x="2738" y="1952"/>
                          </a:cubicBezTo>
                          <a:cubicBezTo>
                            <a:pt x="2755" y="1953"/>
                            <a:pt x="2768" y="1967"/>
                            <a:pt x="2768" y="1984"/>
                          </a:cubicBezTo>
                          <a:lnTo>
                            <a:pt x="2800" y="3856"/>
                          </a:lnTo>
                          <a:lnTo>
                            <a:pt x="2736" y="3856"/>
                          </a:lnTo>
                          <a:lnTo>
                            <a:pt x="2752" y="2752"/>
                          </a:lnTo>
                          <a:cubicBezTo>
                            <a:pt x="2753" y="2735"/>
                            <a:pt x="2767" y="2721"/>
                            <a:pt x="2784" y="2720"/>
                          </a:cubicBezTo>
                          <a:cubicBezTo>
                            <a:pt x="2801" y="2720"/>
                            <a:pt x="2816" y="2734"/>
                            <a:pt x="2816" y="2751"/>
                          </a:cubicBezTo>
                          <a:lnTo>
                            <a:pt x="2832" y="3103"/>
                          </a:lnTo>
                          <a:lnTo>
                            <a:pt x="2832" y="3097"/>
                          </a:lnTo>
                          <a:lnTo>
                            <a:pt x="2848" y="3161"/>
                          </a:lnTo>
                          <a:cubicBezTo>
                            <a:pt x="2848" y="3162"/>
                            <a:pt x="2848" y="3164"/>
                            <a:pt x="2848" y="3166"/>
                          </a:cubicBezTo>
                          <a:lnTo>
                            <a:pt x="2864" y="3342"/>
                          </a:lnTo>
                          <a:lnTo>
                            <a:pt x="2800" y="3344"/>
                          </a:lnTo>
                          <a:lnTo>
                            <a:pt x="2816" y="2320"/>
                          </a:lnTo>
                          <a:cubicBezTo>
                            <a:pt x="2817" y="2302"/>
                            <a:pt x="2831" y="2288"/>
                            <a:pt x="2849" y="2288"/>
                          </a:cubicBezTo>
                          <a:cubicBezTo>
                            <a:pt x="2866" y="2289"/>
                            <a:pt x="2880" y="2303"/>
                            <a:pt x="2880" y="2320"/>
                          </a:cubicBezTo>
                          <a:lnTo>
                            <a:pt x="2896" y="4032"/>
                          </a:lnTo>
                          <a:lnTo>
                            <a:pt x="2832" y="4032"/>
                          </a:lnTo>
                          <a:lnTo>
                            <a:pt x="2848" y="1488"/>
                          </a:lnTo>
                          <a:cubicBezTo>
                            <a:pt x="2849" y="1471"/>
                            <a:pt x="2863" y="1456"/>
                            <a:pt x="2880" y="1456"/>
                          </a:cubicBezTo>
                          <a:lnTo>
                            <a:pt x="2896" y="1456"/>
                          </a:lnTo>
                          <a:cubicBezTo>
                            <a:pt x="2914" y="1456"/>
                            <a:pt x="2928" y="1470"/>
                            <a:pt x="2928" y="1488"/>
                          </a:cubicBezTo>
                          <a:lnTo>
                            <a:pt x="2944" y="2288"/>
                          </a:lnTo>
                          <a:lnTo>
                            <a:pt x="2880" y="2288"/>
                          </a:lnTo>
                          <a:lnTo>
                            <a:pt x="2896" y="640"/>
                          </a:lnTo>
                          <a:cubicBezTo>
                            <a:pt x="2897" y="623"/>
                            <a:pt x="2911" y="608"/>
                            <a:pt x="2928" y="608"/>
                          </a:cubicBezTo>
                          <a:cubicBezTo>
                            <a:pt x="2946" y="608"/>
                            <a:pt x="2960" y="623"/>
                            <a:pt x="2960" y="640"/>
                          </a:cubicBezTo>
                          <a:lnTo>
                            <a:pt x="2976" y="2256"/>
                          </a:lnTo>
                          <a:lnTo>
                            <a:pt x="2912" y="2256"/>
                          </a:lnTo>
                          <a:lnTo>
                            <a:pt x="2928" y="1312"/>
                          </a:lnTo>
                          <a:cubicBezTo>
                            <a:pt x="2929" y="1295"/>
                            <a:pt x="2943" y="1281"/>
                            <a:pt x="2960" y="1280"/>
                          </a:cubicBezTo>
                          <a:cubicBezTo>
                            <a:pt x="2978" y="1280"/>
                            <a:pt x="2992" y="1294"/>
                            <a:pt x="2992" y="1311"/>
                          </a:cubicBezTo>
                          <a:lnTo>
                            <a:pt x="3008" y="1823"/>
                          </a:lnTo>
                          <a:lnTo>
                            <a:pt x="3024" y="2223"/>
                          </a:lnTo>
                          <a:lnTo>
                            <a:pt x="3040" y="2543"/>
                          </a:lnTo>
                          <a:lnTo>
                            <a:pt x="3056" y="4000"/>
                          </a:lnTo>
                          <a:lnTo>
                            <a:pt x="2992" y="4000"/>
                          </a:lnTo>
                          <a:lnTo>
                            <a:pt x="3008" y="544"/>
                          </a:lnTo>
                          <a:cubicBezTo>
                            <a:pt x="3009" y="527"/>
                            <a:pt x="3023" y="512"/>
                            <a:pt x="3040" y="512"/>
                          </a:cubicBezTo>
                          <a:cubicBezTo>
                            <a:pt x="3058" y="512"/>
                            <a:pt x="3072" y="527"/>
                            <a:pt x="3072" y="544"/>
                          </a:cubicBezTo>
                          <a:lnTo>
                            <a:pt x="3088" y="2928"/>
                          </a:lnTo>
                          <a:lnTo>
                            <a:pt x="3104" y="3036"/>
                          </a:lnTo>
                          <a:lnTo>
                            <a:pt x="3040" y="3040"/>
                          </a:lnTo>
                          <a:lnTo>
                            <a:pt x="3056" y="2080"/>
                          </a:lnTo>
                          <a:cubicBezTo>
                            <a:pt x="3057" y="2063"/>
                            <a:pt x="3071" y="2049"/>
                            <a:pt x="3088" y="2048"/>
                          </a:cubicBezTo>
                          <a:cubicBezTo>
                            <a:pt x="3105" y="2048"/>
                            <a:pt x="3120" y="2062"/>
                            <a:pt x="3120" y="2079"/>
                          </a:cubicBezTo>
                          <a:lnTo>
                            <a:pt x="3136" y="2399"/>
                          </a:lnTo>
                          <a:lnTo>
                            <a:pt x="3152" y="4672"/>
                          </a:lnTo>
                          <a:lnTo>
                            <a:pt x="3088" y="4672"/>
                          </a:lnTo>
                          <a:lnTo>
                            <a:pt x="3104" y="2016"/>
                          </a:lnTo>
                          <a:cubicBezTo>
                            <a:pt x="3104" y="2014"/>
                            <a:pt x="3105" y="2011"/>
                            <a:pt x="3105" y="2009"/>
                          </a:cubicBezTo>
                          <a:lnTo>
                            <a:pt x="3137" y="1881"/>
                          </a:lnTo>
                          <a:lnTo>
                            <a:pt x="3136" y="1888"/>
                          </a:lnTo>
                          <a:lnTo>
                            <a:pt x="3152" y="752"/>
                          </a:lnTo>
                          <a:cubicBezTo>
                            <a:pt x="3153" y="734"/>
                            <a:pt x="3167" y="720"/>
                            <a:pt x="3185" y="720"/>
                          </a:cubicBezTo>
                          <a:cubicBezTo>
                            <a:pt x="3202" y="721"/>
                            <a:pt x="3216" y="735"/>
                            <a:pt x="3216" y="752"/>
                          </a:cubicBezTo>
                          <a:lnTo>
                            <a:pt x="3232" y="2464"/>
                          </a:lnTo>
                          <a:lnTo>
                            <a:pt x="3168" y="2464"/>
                          </a:lnTo>
                          <a:lnTo>
                            <a:pt x="3184" y="1616"/>
                          </a:lnTo>
                          <a:cubicBezTo>
                            <a:pt x="3185" y="1613"/>
                            <a:pt x="3185" y="1609"/>
                            <a:pt x="3186" y="1606"/>
                          </a:cubicBezTo>
                          <a:lnTo>
                            <a:pt x="3202" y="1558"/>
                          </a:lnTo>
                          <a:cubicBezTo>
                            <a:pt x="3207" y="1544"/>
                            <a:pt x="3222" y="1534"/>
                            <a:pt x="3237" y="1537"/>
                          </a:cubicBezTo>
                          <a:cubicBezTo>
                            <a:pt x="3253" y="1539"/>
                            <a:pt x="3264" y="1552"/>
                            <a:pt x="3264" y="1568"/>
                          </a:cubicBezTo>
                          <a:lnTo>
                            <a:pt x="3280" y="2496"/>
                          </a:lnTo>
                          <a:lnTo>
                            <a:pt x="3296" y="3392"/>
                          </a:lnTo>
                          <a:lnTo>
                            <a:pt x="3232" y="3392"/>
                          </a:lnTo>
                          <a:lnTo>
                            <a:pt x="3248" y="2144"/>
                          </a:lnTo>
                          <a:lnTo>
                            <a:pt x="3265" y="1934"/>
                          </a:lnTo>
                          <a:lnTo>
                            <a:pt x="3281" y="1678"/>
                          </a:lnTo>
                          <a:lnTo>
                            <a:pt x="3296" y="944"/>
                          </a:lnTo>
                          <a:cubicBezTo>
                            <a:pt x="3297" y="926"/>
                            <a:pt x="3311" y="912"/>
                            <a:pt x="3329" y="912"/>
                          </a:cubicBezTo>
                          <a:cubicBezTo>
                            <a:pt x="3346" y="913"/>
                            <a:pt x="3360" y="927"/>
                            <a:pt x="3360" y="944"/>
                          </a:cubicBezTo>
                          <a:lnTo>
                            <a:pt x="3376" y="3328"/>
                          </a:lnTo>
                          <a:lnTo>
                            <a:pt x="3312" y="3328"/>
                          </a:lnTo>
                          <a:lnTo>
                            <a:pt x="3328" y="2048"/>
                          </a:lnTo>
                          <a:cubicBezTo>
                            <a:pt x="3329" y="2030"/>
                            <a:pt x="3343" y="2016"/>
                            <a:pt x="3361" y="2016"/>
                          </a:cubicBezTo>
                          <a:cubicBezTo>
                            <a:pt x="3379" y="2017"/>
                            <a:pt x="3393" y="2031"/>
                            <a:pt x="3392" y="2049"/>
                          </a:cubicBezTo>
                          <a:lnTo>
                            <a:pt x="3376" y="3329"/>
                          </a:lnTo>
                          <a:cubicBezTo>
                            <a:pt x="3376" y="3346"/>
                            <a:pt x="3362" y="3361"/>
                            <a:pt x="3344" y="3360"/>
                          </a:cubicBezTo>
                          <a:cubicBezTo>
                            <a:pt x="3327" y="3360"/>
                            <a:pt x="3313" y="3346"/>
                            <a:pt x="3312" y="3329"/>
                          </a:cubicBezTo>
                          <a:lnTo>
                            <a:pt x="3296" y="945"/>
                          </a:lnTo>
                          <a:lnTo>
                            <a:pt x="3360" y="945"/>
                          </a:lnTo>
                          <a:lnTo>
                            <a:pt x="3344" y="1682"/>
                          </a:lnTo>
                          <a:lnTo>
                            <a:pt x="3328" y="1939"/>
                          </a:lnTo>
                          <a:lnTo>
                            <a:pt x="3312" y="2145"/>
                          </a:lnTo>
                          <a:lnTo>
                            <a:pt x="3296" y="3393"/>
                          </a:lnTo>
                          <a:cubicBezTo>
                            <a:pt x="3296" y="3410"/>
                            <a:pt x="3282" y="3424"/>
                            <a:pt x="3265" y="3424"/>
                          </a:cubicBezTo>
                          <a:cubicBezTo>
                            <a:pt x="3247" y="3425"/>
                            <a:pt x="3233" y="3411"/>
                            <a:pt x="3232" y="3393"/>
                          </a:cubicBezTo>
                          <a:lnTo>
                            <a:pt x="3216" y="2497"/>
                          </a:lnTo>
                          <a:lnTo>
                            <a:pt x="3200" y="1569"/>
                          </a:lnTo>
                          <a:lnTo>
                            <a:pt x="3263" y="1579"/>
                          </a:lnTo>
                          <a:lnTo>
                            <a:pt x="3247" y="1627"/>
                          </a:lnTo>
                          <a:lnTo>
                            <a:pt x="3248" y="1617"/>
                          </a:lnTo>
                          <a:lnTo>
                            <a:pt x="3232" y="2465"/>
                          </a:lnTo>
                          <a:cubicBezTo>
                            <a:pt x="3232" y="2483"/>
                            <a:pt x="3218" y="2497"/>
                            <a:pt x="3200" y="2496"/>
                          </a:cubicBezTo>
                          <a:cubicBezTo>
                            <a:pt x="3183" y="2496"/>
                            <a:pt x="3169" y="2482"/>
                            <a:pt x="3168" y="2465"/>
                          </a:cubicBezTo>
                          <a:lnTo>
                            <a:pt x="3152" y="753"/>
                          </a:lnTo>
                          <a:lnTo>
                            <a:pt x="3216" y="753"/>
                          </a:lnTo>
                          <a:lnTo>
                            <a:pt x="3200" y="1889"/>
                          </a:lnTo>
                          <a:cubicBezTo>
                            <a:pt x="3200" y="1891"/>
                            <a:pt x="3200" y="1894"/>
                            <a:pt x="3200" y="1896"/>
                          </a:cubicBezTo>
                          <a:lnTo>
                            <a:pt x="3168" y="2024"/>
                          </a:lnTo>
                          <a:lnTo>
                            <a:pt x="3168" y="2017"/>
                          </a:lnTo>
                          <a:lnTo>
                            <a:pt x="3152" y="4673"/>
                          </a:lnTo>
                          <a:cubicBezTo>
                            <a:pt x="3152" y="4690"/>
                            <a:pt x="3138" y="4704"/>
                            <a:pt x="3120" y="4704"/>
                          </a:cubicBezTo>
                          <a:cubicBezTo>
                            <a:pt x="3103" y="4704"/>
                            <a:pt x="3089" y="4690"/>
                            <a:pt x="3088" y="4673"/>
                          </a:cubicBezTo>
                          <a:lnTo>
                            <a:pt x="3073" y="2402"/>
                          </a:lnTo>
                          <a:lnTo>
                            <a:pt x="3057" y="2082"/>
                          </a:lnTo>
                          <a:lnTo>
                            <a:pt x="3120" y="2081"/>
                          </a:lnTo>
                          <a:lnTo>
                            <a:pt x="3104" y="3041"/>
                          </a:lnTo>
                          <a:cubicBezTo>
                            <a:pt x="3104" y="3058"/>
                            <a:pt x="3091" y="3071"/>
                            <a:pt x="3074" y="3072"/>
                          </a:cubicBezTo>
                          <a:cubicBezTo>
                            <a:pt x="3058" y="3073"/>
                            <a:pt x="3043" y="3062"/>
                            <a:pt x="3041" y="3045"/>
                          </a:cubicBezTo>
                          <a:lnTo>
                            <a:pt x="3024" y="2929"/>
                          </a:lnTo>
                          <a:lnTo>
                            <a:pt x="3008" y="545"/>
                          </a:lnTo>
                          <a:lnTo>
                            <a:pt x="3072" y="545"/>
                          </a:lnTo>
                          <a:lnTo>
                            <a:pt x="3056" y="4001"/>
                          </a:lnTo>
                          <a:cubicBezTo>
                            <a:pt x="3056" y="4018"/>
                            <a:pt x="3042" y="4032"/>
                            <a:pt x="3025" y="4032"/>
                          </a:cubicBezTo>
                          <a:cubicBezTo>
                            <a:pt x="3007" y="4033"/>
                            <a:pt x="2993" y="4018"/>
                            <a:pt x="2992" y="4001"/>
                          </a:cubicBezTo>
                          <a:lnTo>
                            <a:pt x="2977" y="2546"/>
                          </a:lnTo>
                          <a:lnTo>
                            <a:pt x="2960" y="2226"/>
                          </a:lnTo>
                          <a:lnTo>
                            <a:pt x="2944" y="1825"/>
                          </a:lnTo>
                          <a:lnTo>
                            <a:pt x="2928" y="1313"/>
                          </a:lnTo>
                          <a:lnTo>
                            <a:pt x="2992" y="1313"/>
                          </a:lnTo>
                          <a:lnTo>
                            <a:pt x="2976" y="2257"/>
                          </a:lnTo>
                          <a:cubicBezTo>
                            <a:pt x="2976" y="2275"/>
                            <a:pt x="2962" y="2289"/>
                            <a:pt x="2944" y="2288"/>
                          </a:cubicBezTo>
                          <a:cubicBezTo>
                            <a:pt x="2927" y="2288"/>
                            <a:pt x="2913" y="2274"/>
                            <a:pt x="2912" y="2257"/>
                          </a:cubicBezTo>
                          <a:lnTo>
                            <a:pt x="2896" y="641"/>
                          </a:lnTo>
                          <a:lnTo>
                            <a:pt x="2960" y="641"/>
                          </a:lnTo>
                          <a:lnTo>
                            <a:pt x="2944" y="2289"/>
                          </a:lnTo>
                          <a:cubicBezTo>
                            <a:pt x="2944" y="2306"/>
                            <a:pt x="2930" y="2320"/>
                            <a:pt x="2913" y="2320"/>
                          </a:cubicBezTo>
                          <a:cubicBezTo>
                            <a:pt x="2895" y="2321"/>
                            <a:pt x="2881" y="2307"/>
                            <a:pt x="2880" y="2289"/>
                          </a:cubicBezTo>
                          <a:lnTo>
                            <a:pt x="2864" y="1489"/>
                          </a:lnTo>
                          <a:lnTo>
                            <a:pt x="2896" y="1520"/>
                          </a:lnTo>
                          <a:lnTo>
                            <a:pt x="2880" y="1520"/>
                          </a:lnTo>
                          <a:lnTo>
                            <a:pt x="2912" y="1489"/>
                          </a:lnTo>
                          <a:lnTo>
                            <a:pt x="2896" y="4033"/>
                          </a:lnTo>
                          <a:cubicBezTo>
                            <a:pt x="2896" y="4050"/>
                            <a:pt x="2882" y="4064"/>
                            <a:pt x="2865" y="4064"/>
                          </a:cubicBezTo>
                          <a:cubicBezTo>
                            <a:pt x="2847" y="4064"/>
                            <a:pt x="2833" y="4050"/>
                            <a:pt x="2832" y="4033"/>
                          </a:cubicBezTo>
                          <a:lnTo>
                            <a:pt x="2816" y="2321"/>
                          </a:lnTo>
                          <a:lnTo>
                            <a:pt x="2880" y="2321"/>
                          </a:lnTo>
                          <a:lnTo>
                            <a:pt x="2864" y="3345"/>
                          </a:lnTo>
                          <a:cubicBezTo>
                            <a:pt x="2864" y="3362"/>
                            <a:pt x="2851" y="3376"/>
                            <a:pt x="2834" y="3376"/>
                          </a:cubicBezTo>
                          <a:cubicBezTo>
                            <a:pt x="2817" y="3377"/>
                            <a:pt x="2802" y="3364"/>
                            <a:pt x="2801" y="3347"/>
                          </a:cubicBezTo>
                          <a:lnTo>
                            <a:pt x="2785" y="3171"/>
                          </a:lnTo>
                          <a:lnTo>
                            <a:pt x="2785" y="3176"/>
                          </a:lnTo>
                          <a:lnTo>
                            <a:pt x="2769" y="3112"/>
                          </a:lnTo>
                          <a:cubicBezTo>
                            <a:pt x="2769" y="3110"/>
                            <a:pt x="2769" y="3108"/>
                            <a:pt x="2769" y="3106"/>
                          </a:cubicBezTo>
                          <a:lnTo>
                            <a:pt x="2753" y="2754"/>
                          </a:lnTo>
                          <a:lnTo>
                            <a:pt x="2816" y="2753"/>
                          </a:lnTo>
                          <a:lnTo>
                            <a:pt x="2800" y="3857"/>
                          </a:lnTo>
                          <a:cubicBezTo>
                            <a:pt x="2800" y="3874"/>
                            <a:pt x="2786" y="3888"/>
                            <a:pt x="2769" y="3888"/>
                          </a:cubicBezTo>
                          <a:cubicBezTo>
                            <a:pt x="2751" y="3888"/>
                            <a:pt x="2737" y="3874"/>
                            <a:pt x="2736" y="3857"/>
                          </a:cubicBezTo>
                          <a:lnTo>
                            <a:pt x="2704" y="1985"/>
                          </a:lnTo>
                          <a:lnTo>
                            <a:pt x="2768" y="1988"/>
                          </a:lnTo>
                          <a:lnTo>
                            <a:pt x="2752" y="2148"/>
                          </a:lnTo>
                          <a:cubicBezTo>
                            <a:pt x="2751" y="2165"/>
                            <a:pt x="2736" y="2177"/>
                            <a:pt x="2719" y="2176"/>
                          </a:cubicBezTo>
                          <a:cubicBezTo>
                            <a:pt x="2702" y="2176"/>
                            <a:pt x="2689" y="2162"/>
                            <a:pt x="2688" y="2145"/>
                          </a:cubicBezTo>
                          <a:lnTo>
                            <a:pt x="2672" y="353"/>
                          </a:lnTo>
                          <a:lnTo>
                            <a:pt x="2736" y="353"/>
                          </a:lnTo>
                          <a:lnTo>
                            <a:pt x="2720" y="1425"/>
                          </a:lnTo>
                          <a:lnTo>
                            <a:pt x="2704" y="3633"/>
                          </a:lnTo>
                          <a:cubicBezTo>
                            <a:pt x="2704" y="3650"/>
                            <a:pt x="2690" y="3664"/>
                            <a:pt x="2673" y="3664"/>
                          </a:cubicBezTo>
                          <a:cubicBezTo>
                            <a:pt x="2656" y="3665"/>
                            <a:pt x="2641" y="3651"/>
                            <a:pt x="2640" y="3634"/>
                          </a:cubicBezTo>
                          <a:lnTo>
                            <a:pt x="2624" y="3249"/>
                          </a:lnTo>
                          <a:lnTo>
                            <a:pt x="2608" y="1025"/>
                          </a:lnTo>
                          <a:lnTo>
                            <a:pt x="2672" y="1025"/>
                          </a:lnTo>
                          <a:lnTo>
                            <a:pt x="2656" y="1585"/>
                          </a:lnTo>
                          <a:lnTo>
                            <a:pt x="2640" y="2513"/>
                          </a:lnTo>
                          <a:lnTo>
                            <a:pt x="2624" y="3745"/>
                          </a:lnTo>
                          <a:cubicBezTo>
                            <a:pt x="2624" y="3762"/>
                            <a:pt x="2610" y="3777"/>
                            <a:pt x="2592" y="3776"/>
                          </a:cubicBezTo>
                          <a:cubicBezTo>
                            <a:pt x="2575" y="3776"/>
                            <a:pt x="2561" y="3762"/>
                            <a:pt x="2560" y="3745"/>
                          </a:cubicBezTo>
                          <a:lnTo>
                            <a:pt x="2544" y="753"/>
                          </a:lnTo>
                          <a:lnTo>
                            <a:pt x="2608" y="753"/>
                          </a:lnTo>
                          <a:lnTo>
                            <a:pt x="2592" y="2018"/>
                          </a:lnTo>
                          <a:lnTo>
                            <a:pt x="2576" y="2305"/>
                          </a:lnTo>
                          <a:lnTo>
                            <a:pt x="2560" y="3489"/>
                          </a:lnTo>
                          <a:cubicBezTo>
                            <a:pt x="2560" y="3506"/>
                            <a:pt x="2546" y="3521"/>
                            <a:pt x="2528" y="3520"/>
                          </a:cubicBezTo>
                          <a:cubicBezTo>
                            <a:pt x="2511" y="3520"/>
                            <a:pt x="2497" y="3506"/>
                            <a:pt x="2496" y="3489"/>
                          </a:cubicBezTo>
                          <a:lnTo>
                            <a:pt x="2480" y="657"/>
                          </a:lnTo>
                          <a:lnTo>
                            <a:pt x="2544" y="657"/>
                          </a:lnTo>
                          <a:lnTo>
                            <a:pt x="2528" y="1713"/>
                          </a:lnTo>
                          <a:lnTo>
                            <a:pt x="2512" y="2433"/>
                          </a:lnTo>
                          <a:cubicBezTo>
                            <a:pt x="2512" y="2451"/>
                            <a:pt x="2498" y="2465"/>
                            <a:pt x="2480" y="2464"/>
                          </a:cubicBezTo>
                          <a:cubicBezTo>
                            <a:pt x="2463" y="2464"/>
                            <a:pt x="2449" y="2450"/>
                            <a:pt x="2448" y="2433"/>
                          </a:cubicBezTo>
                          <a:lnTo>
                            <a:pt x="2432" y="1281"/>
                          </a:lnTo>
                          <a:lnTo>
                            <a:pt x="2496" y="1281"/>
                          </a:lnTo>
                          <a:lnTo>
                            <a:pt x="2480" y="2833"/>
                          </a:lnTo>
                          <a:cubicBezTo>
                            <a:pt x="2480" y="2850"/>
                            <a:pt x="2466" y="2864"/>
                            <a:pt x="2449" y="2864"/>
                          </a:cubicBezTo>
                          <a:cubicBezTo>
                            <a:pt x="2431" y="2865"/>
                            <a:pt x="2417" y="2851"/>
                            <a:pt x="2416" y="2834"/>
                          </a:cubicBezTo>
                          <a:lnTo>
                            <a:pt x="2401" y="2386"/>
                          </a:lnTo>
                          <a:lnTo>
                            <a:pt x="2385" y="2050"/>
                          </a:lnTo>
                          <a:lnTo>
                            <a:pt x="2448" y="2052"/>
                          </a:lnTo>
                          <a:lnTo>
                            <a:pt x="2432" y="2209"/>
                          </a:lnTo>
                          <a:lnTo>
                            <a:pt x="2416" y="3217"/>
                          </a:lnTo>
                          <a:cubicBezTo>
                            <a:pt x="2416" y="3234"/>
                            <a:pt x="2402" y="3248"/>
                            <a:pt x="2385" y="3248"/>
                          </a:cubicBezTo>
                          <a:cubicBezTo>
                            <a:pt x="2368" y="3249"/>
                            <a:pt x="2353" y="3235"/>
                            <a:pt x="2353" y="3218"/>
                          </a:cubicBezTo>
                          <a:lnTo>
                            <a:pt x="2321" y="2594"/>
                          </a:lnTo>
                          <a:lnTo>
                            <a:pt x="2305" y="2242"/>
                          </a:lnTo>
                          <a:lnTo>
                            <a:pt x="2368" y="2241"/>
                          </a:lnTo>
                          <a:lnTo>
                            <a:pt x="2352" y="2817"/>
                          </a:lnTo>
                          <a:cubicBezTo>
                            <a:pt x="2352" y="2826"/>
                            <a:pt x="2349" y="2833"/>
                            <a:pt x="2343" y="2839"/>
                          </a:cubicBezTo>
                          <a:lnTo>
                            <a:pt x="2327" y="2855"/>
                          </a:lnTo>
                          <a:cubicBezTo>
                            <a:pt x="2318" y="2864"/>
                            <a:pt x="2304" y="2867"/>
                            <a:pt x="2292" y="2862"/>
                          </a:cubicBezTo>
                          <a:cubicBezTo>
                            <a:pt x="2280" y="2857"/>
                            <a:pt x="2273" y="2846"/>
                            <a:pt x="2272" y="2833"/>
                          </a:cubicBezTo>
                          <a:lnTo>
                            <a:pt x="2256" y="769"/>
                          </a:lnTo>
                          <a:lnTo>
                            <a:pt x="2320" y="769"/>
                          </a:lnTo>
                          <a:lnTo>
                            <a:pt x="2304" y="4465"/>
                          </a:lnTo>
                          <a:cubicBezTo>
                            <a:pt x="2304" y="4482"/>
                            <a:pt x="2290" y="4496"/>
                            <a:pt x="2273" y="4496"/>
                          </a:cubicBezTo>
                          <a:cubicBezTo>
                            <a:pt x="2255" y="4497"/>
                            <a:pt x="2241" y="4483"/>
                            <a:pt x="2240" y="4465"/>
                          </a:cubicBezTo>
                          <a:lnTo>
                            <a:pt x="2224" y="3841"/>
                          </a:lnTo>
                          <a:lnTo>
                            <a:pt x="2208" y="945"/>
                          </a:lnTo>
                          <a:lnTo>
                            <a:pt x="2272" y="945"/>
                          </a:lnTo>
                          <a:lnTo>
                            <a:pt x="2256" y="1489"/>
                          </a:lnTo>
                          <a:lnTo>
                            <a:pt x="2240" y="3425"/>
                          </a:lnTo>
                          <a:cubicBezTo>
                            <a:pt x="2240" y="3442"/>
                            <a:pt x="2226" y="3456"/>
                            <a:pt x="2209" y="3456"/>
                          </a:cubicBezTo>
                          <a:cubicBezTo>
                            <a:pt x="2191" y="3457"/>
                            <a:pt x="2177" y="3443"/>
                            <a:pt x="2176" y="3425"/>
                          </a:cubicBezTo>
                          <a:lnTo>
                            <a:pt x="2160" y="2529"/>
                          </a:lnTo>
                          <a:lnTo>
                            <a:pt x="2144" y="177"/>
                          </a:lnTo>
                          <a:lnTo>
                            <a:pt x="2208" y="177"/>
                          </a:lnTo>
                          <a:lnTo>
                            <a:pt x="2192" y="2081"/>
                          </a:lnTo>
                          <a:cubicBezTo>
                            <a:pt x="2192" y="2098"/>
                            <a:pt x="2178" y="2112"/>
                            <a:pt x="2161" y="2112"/>
                          </a:cubicBezTo>
                          <a:cubicBezTo>
                            <a:pt x="2144" y="2113"/>
                            <a:pt x="2129" y="2099"/>
                            <a:pt x="2129" y="2082"/>
                          </a:cubicBezTo>
                          <a:lnTo>
                            <a:pt x="2112" y="1730"/>
                          </a:lnTo>
                          <a:lnTo>
                            <a:pt x="2096" y="1234"/>
                          </a:lnTo>
                          <a:lnTo>
                            <a:pt x="2160" y="1233"/>
                          </a:lnTo>
                          <a:lnTo>
                            <a:pt x="2144" y="3330"/>
                          </a:lnTo>
                          <a:lnTo>
                            <a:pt x="2128" y="3730"/>
                          </a:lnTo>
                          <a:cubicBezTo>
                            <a:pt x="2128" y="3747"/>
                            <a:pt x="2113" y="3761"/>
                            <a:pt x="2096" y="3760"/>
                          </a:cubicBezTo>
                          <a:cubicBezTo>
                            <a:pt x="2079" y="3760"/>
                            <a:pt x="2065" y="3746"/>
                            <a:pt x="2064" y="3729"/>
                          </a:cubicBezTo>
                          <a:lnTo>
                            <a:pt x="2048" y="1089"/>
                          </a:lnTo>
                          <a:lnTo>
                            <a:pt x="2112" y="1090"/>
                          </a:lnTo>
                          <a:lnTo>
                            <a:pt x="2096" y="1377"/>
                          </a:lnTo>
                          <a:lnTo>
                            <a:pt x="2080" y="3121"/>
                          </a:lnTo>
                          <a:cubicBezTo>
                            <a:pt x="2080" y="3126"/>
                            <a:pt x="2079" y="3130"/>
                            <a:pt x="2077" y="3135"/>
                          </a:cubicBezTo>
                          <a:lnTo>
                            <a:pt x="2061" y="3167"/>
                          </a:lnTo>
                          <a:cubicBezTo>
                            <a:pt x="2056" y="3176"/>
                            <a:pt x="2048" y="3182"/>
                            <a:pt x="2038" y="3184"/>
                          </a:cubicBezTo>
                          <a:cubicBezTo>
                            <a:pt x="2027" y="3186"/>
                            <a:pt x="2017" y="3182"/>
                            <a:pt x="2010" y="3175"/>
                          </a:cubicBezTo>
                          <a:lnTo>
                            <a:pt x="1994" y="3159"/>
                          </a:lnTo>
                          <a:cubicBezTo>
                            <a:pt x="1988" y="3153"/>
                            <a:pt x="1985" y="3145"/>
                            <a:pt x="1984" y="3137"/>
                          </a:cubicBezTo>
                          <a:lnTo>
                            <a:pt x="1968" y="929"/>
                          </a:lnTo>
                          <a:lnTo>
                            <a:pt x="2032" y="929"/>
                          </a:lnTo>
                          <a:lnTo>
                            <a:pt x="2016" y="1506"/>
                          </a:lnTo>
                          <a:lnTo>
                            <a:pt x="1984" y="2258"/>
                          </a:lnTo>
                          <a:cubicBezTo>
                            <a:pt x="1984" y="2275"/>
                            <a:pt x="1970" y="2288"/>
                            <a:pt x="1953" y="2288"/>
                          </a:cubicBezTo>
                          <a:cubicBezTo>
                            <a:pt x="1937" y="2289"/>
                            <a:pt x="1922" y="2276"/>
                            <a:pt x="1921" y="2260"/>
                          </a:cubicBezTo>
                          <a:lnTo>
                            <a:pt x="1905" y="2100"/>
                          </a:lnTo>
                          <a:lnTo>
                            <a:pt x="1968" y="2097"/>
                          </a:lnTo>
                          <a:lnTo>
                            <a:pt x="1952" y="3201"/>
                          </a:lnTo>
                          <a:cubicBezTo>
                            <a:pt x="1952" y="3218"/>
                            <a:pt x="1938" y="3232"/>
                            <a:pt x="1921" y="3232"/>
                          </a:cubicBezTo>
                          <a:cubicBezTo>
                            <a:pt x="1903" y="3233"/>
                            <a:pt x="1889" y="3219"/>
                            <a:pt x="1888" y="3201"/>
                          </a:cubicBezTo>
                          <a:lnTo>
                            <a:pt x="1872" y="2561"/>
                          </a:lnTo>
                          <a:lnTo>
                            <a:pt x="1856" y="161"/>
                          </a:lnTo>
                          <a:lnTo>
                            <a:pt x="1920" y="161"/>
                          </a:lnTo>
                          <a:lnTo>
                            <a:pt x="1904" y="1425"/>
                          </a:lnTo>
                          <a:cubicBezTo>
                            <a:pt x="1904" y="1442"/>
                            <a:pt x="1890" y="1456"/>
                            <a:pt x="1873" y="1456"/>
                          </a:cubicBezTo>
                          <a:cubicBezTo>
                            <a:pt x="1855" y="1457"/>
                            <a:pt x="1841" y="1443"/>
                            <a:pt x="1840" y="1425"/>
                          </a:cubicBezTo>
                          <a:lnTo>
                            <a:pt x="1824" y="673"/>
                          </a:lnTo>
                          <a:lnTo>
                            <a:pt x="1888" y="673"/>
                          </a:lnTo>
                          <a:lnTo>
                            <a:pt x="1872" y="2977"/>
                          </a:lnTo>
                          <a:cubicBezTo>
                            <a:pt x="1872" y="2994"/>
                            <a:pt x="1858" y="3008"/>
                            <a:pt x="1841" y="3008"/>
                          </a:cubicBezTo>
                          <a:cubicBezTo>
                            <a:pt x="1823" y="3009"/>
                            <a:pt x="1809" y="2995"/>
                            <a:pt x="1808" y="2977"/>
                          </a:cubicBezTo>
                          <a:lnTo>
                            <a:pt x="1792" y="2097"/>
                          </a:lnTo>
                          <a:lnTo>
                            <a:pt x="1776" y="1585"/>
                          </a:lnTo>
                          <a:lnTo>
                            <a:pt x="1840" y="1585"/>
                          </a:lnTo>
                          <a:lnTo>
                            <a:pt x="1824" y="3458"/>
                          </a:lnTo>
                          <a:lnTo>
                            <a:pt x="1808" y="3746"/>
                          </a:lnTo>
                          <a:cubicBezTo>
                            <a:pt x="1807" y="3763"/>
                            <a:pt x="1793" y="3777"/>
                            <a:pt x="1776" y="3776"/>
                          </a:cubicBezTo>
                          <a:cubicBezTo>
                            <a:pt x="1759" y="3776"/>
                            <a:pt x="1745" y="3763"/>
                            <a:pt x="1744" y="3746"/>
                          </a:cubicBezTo>
                          <a:lnTo>
                            <a:pt x="1728" y="3266"/>
                          </a:lnTo>
                          <a:lnTo>
                            <a:pt x="1792" y="3265"/>
                          </a:lnTo>
                          <a:lnTo>
                            <a:pt x="1776" y="4113"/>
                          </a:lnTo>
                          <a:cubicBezTo>
                            <a:pt x="1776" y="4131"/>
                            <a:pt x="1762" y="4145"/>
                            <a:pt x="1744" y="4144"/>
                          </a:cubicBezTo>
                          <a:cubicBezTo>
                            <a:pt x="1727" y="4144"/>
                            <a:pt x="1713" y="4130"/>
                            <a:pt x="1712" y="4113"/>
                          </a:cubicBezTo>
                          <a:lnTo>
                            <a:pt x="1696" y="657"/>
                          </a:lnTo>
                          <a:lnTo>
                            <a:pt x="1760" y="657"/>
                          </a:lnTo>
                          <a:lnTo>
                            <a:pt x="1744" y="2033"/>
                          </a:lnTo>
                          <a:lnTo>
                            <a:pt x="1728" y="3537"/>
                          </a:lnTo>
                          <a:cubicBezTo>
                            <a:pt x="1728" y="3554"/>
                            <a:pt x="1714" y="3568"/>
                            <a:pt x="1696" y="3568"/>
                          </a:cubicBezTo>
                          <a:cubicBezTo>
                            <a:pt x="1679" y="3568"/>
                            <a:pt x="1665" y="3554"/>
                            <a:pt x="1664" y="3537"/>
                          </a:cubicBezTo>
                          <a:lnTo>
                            <a:pt x="1648" y="2209"/>
                          </a:lnTo>
                          <a:lnTo>
                            <a:pt x="1712" y="2211"/>
                          </a:lnTo>
                          <a:lnTo>
                            <a:pt x="1696" y="2385"/>
                          </a:lnTo>
                          <a:lnTo>
                            <a:pt x="1680" y="4241"/>
                          </a:lnTo>
                          <a:cubicBezTo>
                            <a:pt x="1680" y="4258"/>
                            <a:pt x="1666" y="4272"/>
                            <a:pt x="1648" y="4272"/>
                          </a:cubicBezTo>
                          <a:cubicBezTo>
                            <a:pt x="1631" y="4272"/>
                            <a:pt x="1617" y="4258"/>
                            <a:pt x="1616" y="4241"/>
                          </a:cubicBezTo>
                          <a:lnTo>
                            <a:pt x="1600" y="2241"/>
                          </a:lnTo>
                          <a:lnTo>
                            <a:pt x="1664" y="2244"/>
                          </a:lnTo>
                          <a:lnTo>
                            <a:pt x="1648" y="2405"/>
                          </a:lnTo>
                          <a:lnTo>
                            <a:pt x="1632" y="2513"/>
                          </a:lnTo>
                          <a:lnTo>
                            <a:pt x="1616" y="4849"/>
                          </a:lnTo>
                          <a:cubicBezTo>
                            <a:pt x="1616" y="4866"/>
                            <a:pt x="1602" y="4880"/>
                            <a:pt x="1584" y="4880"/>
                          </a:cubicBezTo>
                          <a:cubicBezTo>
                            <a:pt x="1567" y="4880"/>
                            <a:pt x="1553" y="4866"/>
                            <a:pt x="1552" y="4849"/>
                          </a:cubicBezTo>
                          <a:lnTo>
                            <a:pt x="1520" y="65"/>
                          </a:lnTo>
                          <a:lnTo>
                            <a:pt x="1584" y="66"/>
                          </a:lnTo>
                          <a:lnTo>
                            <a:pt x="1568" y="514"/>
                          </a:lnTo>
                          <a:lnTo>
                            <a:pt x="1552" y="1010"/>
                          </a:lnTo>
                          <a:cubicBezTo>
                            <a:pt x="1552" y="1027"/>
                            <a:pt x="1538" y="1041"/>
                            <a:pt x="1520" y="1040"/>
                          </a:cubicBezTo>
                          <a:cubicBezTo>
                            <a:pt x="1503" y="1040"/>
                            <a:pt x="1489" y="1026"/>
                            <a:pt x="1488" y="1009"/>
                          </a:cubicBezTo>
                          <a:lnTo>
                            <a:pt x="1472" y="33"/>
                          </a:lnTo>
                          <a:lnTo>
                            <a:pt x="1536" y="33"/>
                          </a:lnTo>
                          <a:lnTo>
                            <a:pt x="1520" y="1698"/>
                          </a:lnTo>
                          <a:lnTo>
                            <a:pt x="1504" y="2097"/>
                          </a:lnTo>
                          <a:lnTo>
                            <a:pt x="1488" y="2913"/>
                          </a:lnTo>
                          <a:cubicBezTo>
                            <a:pt x="1488" y="2931"/>
                            <a:pt x="1474" y="2944"/>
                            <a:pt x="1456" y="2944"/>
                          </a:cubicBezTo>
                          <a:cubicBezTo>
                            <a:pt x="1439" y="2944"/>
                            <a:pt x="1425" y="2930"/>
                            <a:pt x="1424" y="2913"/>
                          </a:cubicBezTo>
                          <a:lnTo>
                            <a:pt x="1408" y="1905"/>
                          </a:lnTo>
                          <a:lnTo>
                            <a:pt x="1472" y="1905"/>
                          </a:lnTo>
                          <a:lnTo>
                            <a:pt x="1456" y="3873"/>
                          </a:lnTo>
                          <a:cubicBezTo>
                            <a:pt x="1456" y="3890"/>
                            <a:pt x="1442" y="3904"/>
                            <a:pt x="1425" y="3904"/>
                          </a:cubicBezTo>
                          <a:cubicBezTo>
                            <a:pt x="1407" y="3905"/>
                            <a:pt x="1393" y="3890"/>
                            <a:pt x="1392" y="3873"/>
                          </a:cubicBezTo>
                          <a:lnTo>
                            <a:pt x="1376" y="2753"/>
                          </a:lnTo>
                          <a:lnTo>
                            <a:pt x="1440" y="2753"/>
                          </a:lnTo>
                          <a:lnTo>
                            <a:pt x="1424" y="4145"/>
                          </a:lnTo>
                          <a:cubicBezTo>
                            <a:pt x="1424" y="4162"/>
                            <a:pt x="1410" y="4177"/>
                            <a:pt x="1392" y="4176"/>
                          </a:cubicBezTo>
                          <a:cubicBezTo>
                            <a:pt x="1375" y="4176"/>
                            <a:pt x="1361" y="4162"/>
                            <a:pt x="1360" y="4145"/>
                          </a:cubicBezTo>
                          <a:lnTo>
                            <a:pt x="1344" y="1185"/>
                          </a:lnTo>
                          <a:lnTo>
                            <a:pt x="1408" y="1185"/>
                          </a:lnTo>
                          <a:lnTo>
                            <a:pt x="1392" y="4065"/>
                          </a:lnTo>
                          <a:cubicBezTo>
                            <a:pt x="1392" y="4082"/>
                            <a:pt x="1378" y="4096"/>
                            <a:pt x="1360" y="4096"/>
                          </a:cubicBezTo>
                          <a:cubicBezTo>
                            <a:pt x="1343" y="4096"/>
                            <a:pt x="1329" y="4082"/>
                            <a:pt x="1328" y="4065"/>
                          </a:cubicBezTo>
                          <a:lnTo>
                            <a:pt x="1312" y="1025"/>
                          </a:lnTo>
                          <a:lnTo>
                            <a:pt x="1376" y="1025"/>
                          </a:lnTo>
                          <a:lnTo>
                            <a:pt x="1360" y="3745"/>
                          </a:lnTo>
                          <a:cubicBezTo>
                            <a:pt x="1360" y="3762"/>
                            <a:pt x="1346" y="3776"/>
                            <a:pt x="1328" y="3776"/>
                          </a:cubicBezTo>
                          <a:cubicBezTo>
                            <a:pt x="1311" y="3776"/>
                            <a:pt x="1297" y="3762"/>
                            <a:pt x="1296" y="3745"/>
                          </a:cubicBezTo>
                          <a:lnTo>
                            <a:pt x="1280" y="1009"/>
                          </a:lnTo>
                          <a:lnTo>
                            <a:pt x="1344" y="1009"/>
                          </a:lnTo>
                          <a:lnTo>
                            <a:pt x="1328" y="3265"/>
                          </a:lnTo>
                          <a:cubicBezTo>
                            <a:pt x="1328" y="3282"/>
                            <a:pt x="1315" y="3296"/>
                            <a:pt x="1297" y="3296"/>
                          </a:cubicBezTo>
                          <a:cubicBezTo>
                            <a:pt x="1280" y="3297"/>
                            <a:pt x="1266" y="3284"/>
                            <a:pt x="1265" y="3266"/>
                          </a:cubicBezTo>
                          <a:lnTo>
                            <a:pt x="1248" y="2993"/>
                          </a:lnTo>
                          <a:lnTo>
                            <a:pt x="1232" y="1217"/>
                          </a:lnTo>
                          <a:lnTo>
                            <a:pt x="1296" y="1218"/>
                          </a:lnTo>
                          <a:lnTo>
                            <a:pt x="1280" y="1521"/>
                          </a:lnTo>
                          <a:lnTo>
                            <a:pt x="1264" y="2065"/>
                          </a:lnTo>
                          <a:cubicBezTo>
                            <a:pt x="1264" y="2082"/>
                            <a:pt x="1251" y="2095"/>
                            <a:pt x="1235" y="2096"/>
                          </a:cubicBezTo>
                          <a:cubicBezTo>
                            <a:pt x="1218" y="2098"/>
                            <a:pt x="1204" y="2086"/>
                            <a:pt x="1201" y="2070"/>
                          </a:cubicBezTo>
                          <a:lnTo>
                            <a:pt x="1185" y="1974"/>
                          </a:lnTo>
                          <a:lnTo>
                            <a:pt x="1248" y="1969"/>
                          </a:lnTo>
                          <a:lnTo>
                            <a:pt x="1232" y="2721"/>
                          </a:lnTo>
                          <a:cubicBezTo>
                            <a:pt x="1232" y="2738"/>
                            <a:pt x="1219" y="2752"/>
                            <a:pt x="1202" y="2752"/>
                          </a:cubicBezTo>
                          <a:cubicBezTo>
                            <a:pt x="1185" y="2753"/>
                            <a:pt x="1170" y="2740"/>
                            <a:pt x="1169" y="2724"/>
                          </a:cubicBezTo>
                          <a:lnTo>
                            <a:pt x="1152" y="2562"/>
                          </a:lnTo>
                          <a:lnTo>
                            <a:pt x="1120" y="1762"/>
                          </a:lnTo>
                          <a:lnTo>
                            <a:pt x="1184" y="1761"/>
                          </a:lnTo>
                          <a:lnTo>
                            <a:pt x="1168" y="3457"/>
                          </a:lnTo>
                          <a:cubicBezTo>
                            <a:pt x="1168" y="3474"/>
                            <a:pt x="1154" y="3488"/>
                            <a:pt x="1137" y="3488"/>
                          </a:cubicBezTo>
                          <a:cubicBezTo>
                            <a:pt x="1120" y="3489"/>
                            <a:pt x="1105" y="3475"/>
                            <a:pt x="1104" y="3458"/>
                          </a:cubicBezTo>
                          <a:lnTo>
                            <a:pt x="1088" y="3025"/>
                          </a:lnTo>
                          <a:lnTo>
                            <a:pt x="1072" y="513"/>
                          </a:lnTo>
                          <a:lnTo>
                            <a:pt x="1136" y="513"/>
                          </a:lnTo>
                          <a:lnTo>
                            <a:pt x="1120" y="2609"/>
                          </a:lnTo>
                          <a:lnTo>
                            <a:pt x="1104" y="3857"/>
                          </a:lnTo>
                          <a:cubicBezTo>
                            <a:pt x="1104" y="3874"/>
                            <a:pt x="1090" y="3889"/>
                            <a:pt x="1072" y="3888"/>
                          </a:cubicBezTo>
                          <a:cubicBezTo>
                            <a:pt x="1055" y="3888"/>
                            <a:pt x="1041" y="3874"/>
                            <a:pt x="1040" y="3857"/>
                          </a:cubicBezTo>
                          <a:lnTo>
                            <a:pt x="1024" y="1137"/>
                          </a:lnTo>
                          <a:lnTo>
                            <a:pt x="1088" y="1137"/>
                          </a:lnTo>
                          <a:lnTo>
                            <a:pt x="1072" y="3041"/>
                          </a:lnTo>
                          <a:cubicBezTo>
                            <a:pt x="1072" y="3058"/>
                            <a:pt x="1058" y="3072"/>
                            <a:pt x="1041" y="3072"/>
                          </a:cubicBezTo>
                          <a:cubicBezTo>
                            <a:pt x="1023" y="3073"/>
                            <a:pt x="1009" y="3059"/>
                            <a:pt x="1008" y="3041"/>
                          </a:cubicBezTo>
                          <a:lnTo>
                            <a:pt x="992" y="2449"/>
                          </a:lnTo>
                          <a:lnTo>
                            <a:pt x="976" y="1713"/>
                          </a:lnTo>
                          <a:lnTo>
                            <a:pt x="1040" y="1713"/>
                          </a:lnTo>
                          <a:lnTo>
                            <a:pt x="1024" y="3137"/>
                          </a:lnTo>
                          <a:cubicBezTo>
                            <a:pt x="1024" y="3154"/>
                            <a:pt x="1010" y="3169"/>
                            <a:pt x="992" y="3168"/>
                          </a:cubicBezTo>
                          <a:cubicBezTo>
                            <a:pt x="975" y="3168"/>
                            <a:pt x="961" y="3154"/>
                            <a:pt x="960" y="3137"/>
                          </a:cubicBezTo>
                          <a:lnTo>
                            <a:pt x="944" y="785"/>
                          </a:lnTo>
                          <a:lnTo>
                            <a:pt x="1008" y="785"/>
                          </a:lnTo>
                          <a:lnTo>
                            <a:pt x="992" y="2450"/>
                          </a:lnTo>
                          <a:lnTo>
                            <a:pt x="976" y="2930"/>
                          </a:lnTo>
                          <a:cubicBezTo>
                            <a:pt x="976" y="2947"/>
                            <a:pt x="962" y="2961"/>
                            <a:pt x="944" y="2960"/>
                          </a:cubicBezTo>
                          <a:cubicBezTo>
                            <a:pt x="927" y="2960"/>
                            <a:pt x="913" y="2946"/>
                            <a:pt x="912" y="2929"/>
                          </a:cubicBezTo>
                          <a:lnTo>
                            <a:pt x="896" y="1537"/>
                          </a:lnTo>
                          <a:lnTo>
                            <a:pt x="960" y="1537"/>
                          </a:lnTo>
                          <a:lnTo>
                            <a:pt x="944" y="4545"/>
                          </a:lnTo>
                          <a:cubicBezTo>
                            <a:pt x="944" y="4562"/>
                            <a:pt x="930" y="4576"/>
                            <a:pt x="912" y="4576"/>
                          </a:cubicBezTo>
                          <a:cubicBezTo>
                            <a:pt x="895" y="4576"/>
                            <a:pt x="881" y="4562"/>
                            <a:pt x="880" y="4545"/>
                          </a:cubicBezTo>
                          <a:lnTo>
                            <a:pt x="864" y="1761"/>
                          </a:lnTo>
                          <a:lnTo>
                            <a:pt x="928" y="1761"/>
                          </a:lnTo>
                          <a:lnTo>
                            <a:pt x="912" y="4673"/>
                          </a:lnTo>
                          <a:cubicBezTo>
                            <a:pt x="912" y="4690"/>
                            <a:pt x="898" y="4704"/>
                            <a:pt x="881" y="4704"/>
                          </a:cubicBezTo>
                          <a:cubicBezTo>
                            <a:pt x="863" y="4705"/>
                            <a:pt x="849" y="4690"/>
                            <a:pt x="848" y="4673"/>
                          </a:cubicBezTo>
                          <a:lnTo>
                            <a:pt x="832" y="3393"/>
                          </a:lnTo>
                          <a:lnTo>
                            <a:pt x="896" y="3393"/>
                          </a:lnTo>
                          <a:lnTo>
                            <a:pt x="880" y="4561"/>
                          </a:lnTo>
                          <a:cubicBezTo>
                            <a:pt x="880" y="4578"/>
                            <a:pt x="866" y="4593"/>
                            <a:pt x="848" y="4592"/>
                          </a:cubicBezTo>
                          <a:cubicBezTo>
                            <a:pt x="831" y="4592"/>
                            <a:pt x="817" y="4578"/>
                            <a:pt x="816" y="4561"/>
                          </a:cubicBezTo>
                          <a:lnTo>
                            <a:pt x="800" y="1761"/>
                          </a:lnTo>
                          <a:lnTo>
                            <a:pt x="784" y="225"/>
                          </a:lnTo>
                          <a:lnTo>
                            <a:pt x="848" y="225"/>
                          </a:lnTo>
                          <a:lnTo>
                            <a:pt x="832" y="2337"/>
                          </a:lnTo>
                          <a:cubicBezTo>
                            <a:pt x="832" y="2338"/>
                            <a:pt x="832" y="2340"/>
                            <a:pt x="832" y="2342"/>
                          </a:cubicBezTo>
                          <a:lnTo>
                            <a:pt x="816" y="2437"/>
                          </a:lnTo>
                          <a:lnTo>
                            <a:pt x="784" y="2645"/>
                          </a:lnTo>
                          <a:cubicBezTo>
                            <a:pt x="782" y="2661"/>
                            <a:pt x="768" y="2672"/>
                            <a:pt x="752" y="2672"/>
                          </a:cubicBezTo>
                          <a:lnTo>
                            <a:pt x="736" y="2672"/>
                          </a:lnTo>
                          <a:cubicBezTo>
                            <a:pt x="719" y="2672"/>
                            <a:pt x="705" y="2659"/>
                            <a:pt x="704" y="2642"/>
                          </a:cubicBezTo>
                          <a:lnTo>
                            <a:pt x="688" y="2257"/>
                          </a:lnTo>
                          <a:lnTo>
                            <a:pt x="672" y="1313"/>
                          </a:lnTo>
                          <a:lnTo>
                            <a:pt x="736" y="1314"/>
                          </a:lnTo>
                          <a:lnTo>
                            <a:pt x="720" y="1633"/>
                          </a:lnTo>
                          <a:lnTo>
                            <a:pt x="704" y="4721"/>
                          </a:lnTo>
                          <a:cubicBezTo>
                            <a:pt x="704" y="4738"/>
                            <a:pt x="690" y="4752"/>
                            <a:pt x="673" y="4752"/>
                          </a:cubicBezTo>
                          <a:cubicBezTo>
                            <a:pt x="655" y="4753"/>
                            <a:pt x="641" y="4738"/>
                            <a:pt x="640" y="4721"/>
                          </a:cubicBezTo>
                          <a:lnTo>
                            <a:pt x="624" y="3169"/>
                          </a:lnTo>
                          <a:lnTo>
                            <a:pt x="608" y="1857"/>
                          </a:lnTo>
                          <a:lnTo>
                            <a:pt x="672" y="1858"/>
                          </a:lnTo>
                          <a:lnTo>
                            <a:pt x="656" y="2305"/>
                          </a:lnTo>
                          <a:lnTo>
                            <a:pt x="640" y="2897"/>
                          </a:lnTo>
                          <a:cubicBezTo>
                            <a:pt x="640" y="2915"/>
                            <a:pt x="626" y="2929"/>
                            <a:pt x="608" y="2928"/>
                          </a:cubicBezTo>
                          <a:cubicBezTo>
                            <a:pt x="591" y="2928"/>
                            <a:pt x="577" y="2914"/>
                            <a:pt x="576" y="2897"/>
                          </a:cubicBezTo>
                          <a:lnTo>
                            <a:pt x="560" y="1953"/>
                          </a:lnTo>
                          <a:lnTo>
                            <a:pt x="624" y="1953"/>
                          </a:lnTo>
                          <a:lnTo>
                            <a:pt x="608" y="2657"/>
                          </a:lnTo>
                          <a:cubicBezTo>
                            <a:pt x="608" y="2675"/>
                            <a:pt x="594" y="2689"/>
                            <a:pt x="576" y="2688"/>
                          </a:cubicBezTo>
                          <a:cubicBezTo>
                            <a:pt x="559" y="2688"/>
                            <a:pt x="545" y="2674"/>
                            <a:pt x="544" y="2657"/>
                          </a:cubicBezTo>
                          <a:lnTo>
                            <a:pt x="528" y="801"/>
                          </a:lnTo>
                          <a:lnTo>
                            <a:pt x="592" y="801"/>
                          </a:lnTo>
                          <a:lnTo>
                            <a:pt x="576" y="2817"/>
                          </a:lnTo>
                          <a:cubicBezTo>
                            <a:pt x="576" y="2834"/>
                            <a:pt x="562" y="2848"/>
                            <a:pt x="545" y="2848"/>
                          </a:cubicBezTo>
                          <a:cubicBezTo>
                            <a:pt x="527" y="2849"/>
                            <a:pt x="513" y="2835"/>
                            <a:pt x="512" y="2817"/>
                          </a:cubicBezTo>
                          <a:lnTo>
                            <a:pt x="496" y="1889"/>
                          </a:lnTo>
                          <a:lnTo>
                            <a:pt x="480" y="865"/>
                          </a:lnTo>
                          <a:lnTo>
                            <a:pt x="544" y="865"/>
                          </a:lnTo>
                          <a:lnTo>
                            <a:pt x="528" y="2657"/>
                          </a:lnTo>
                          <a:cubicBezTo>
                            <a:pt x="528" y="2674"/>
                            <a:pt x="514" y="2688"/>
                            <a:pt x="497" y="2688"/>
                          </a:cubicBezTo>
                          <a:cubicBezTo>
                            <a:pt x="479" y="2689"/>
                            <a:pt x="465" y="2675"/>
                            <a:pt x="464" y="2657"/>
                          </a:cubicBezTo>
                          <a:lnTo>
                            <a:pt x="449" y="2082"/>
                          </a:lnTo>
                          <a:lnTo>
                            <a:pt x="433" y="1730"/>
                          </a:lnTo>
                          <a:lnTo>
                            <a:pt x="417" y="1458"/>
                          </a:lnTo>
                          <a:lnTo>
                            <a:pt x="480" y="1457"/>
                          </a:lnTo>
                          <a:lnTo>
                            <a:pt x="464" y="2753"/>
                          </a:lnTo>
                          <a:lnTo>
                            <a:pt x="448" y="4097"/>
                          </a:lnTo>
                          <a:cubicBezTo>
                            <a:pt x="448" y="4114"/>
                            <a:pt x="434" y="4129"/>
                            <a:pt x="416" y="4128"/>
                          </a:cubicBezTo>
                          <a:cubicBezTo>
                            <a:pt x="399" y="4128"/>
                            <a:pt x="385" y="4114"/>
                            <a:pt x="384" y="4097"/>
                          </a:cubicBezTo>
                          <a:lnTo>
                            <a:pt x="368" y="1425"/>
                          </a:lnTo>
                          <a:lnTo>
                            <a:pt x="432" y="1429"/>
                          </a:lnTo>
                          <a:lnTo>
                            <a:pt x="400" y="1665"/>
                          </a:lnTo>
                          <a:lnTo>
                            <a:pt x="384" y="2929"/>
                          </a:lnTo>
                          <a:cubicBezTo>
                            <a:pt x="384" y="2946"/>
                            <a:pt x="370" y="2960"/>
                            <a:pt x="353" y="2960"/>
                          </a:cubicBezTo>
                          <a:cubicBezTo>
                            <a:pt x="336" y="2961"/>
                            <a:pt x="321" y="2947"/>
                            <a:pt x="321" y="2930"/>
                          </a:cubicBezTo>
                          <a:lnTo>
                            <a:pt x="304" y="2577"/>
                          </a:lnTo>
                          <a:lnTo>
                            <a:pt x="288" y="1393"/>
                          </a:lnTo>
                          <a:lnTo>
                            <a:pt x="352" y="1393"/>
                          </a:lnTo>
                          <a:lnTo>
                            <a:pt x="336" y="2289"/>
                          </a:lnTo>
                          <a:cubicBezTo>
                            <a:pt x="336" y="2306"/>
                            <a:pt x="322" y="2320"/>
                            <a:pt x="304" y="2320"/>
                          </a:cubicBezTo>
                          <a:cubicBezTo>
                            <a:pt x="287" y="2320"/>
                            <a:pt x="273" y="2306"/>
                            <a:pt x="272" y="2289"/>
                          </a:cubicBezTo>
                          <a:lnTo>
                            <a:pt x="256" y="1361"/>
                          </a:lnTo>
                          <a:lnTo>
                            <a:pt x="320" y="1362"/>
                          </a:lnTo>
                          <a:lnTo>
                            <a:pt x="304" y="1794"/>
                          </a:lnTo>
                          <a:cubicBezTo>
                            <a:pt x="304" y="1811"/>
                            <a:pt x="289" y="1825"/>
                            <a:pt x="272" y="1824"/>
                          </a:cubicBezTo>
                          <a:cubicBezTo>
                            <a:pt x="255" y="1824"/>
                            <a:pt x="241" y="1810"/>
                            <a:pt x="240" y="1793"/>
                          </a:cubicBezTo>
                          <a:lnTo>
                            <a:pt x="224" y="497"/>
                          </a:lnTo>
                          <a:lnTo>
                            <a:pt x="288" y="497"/>
                          </a:lnTo>
                          <a:lnTo>
                            <a:pt x="272" y="3185"/>
                          </a:lnTo>
                          <a:cubicBezTo>
                            <a:pt x="272" y="3202"/>
                            <a:pt x="258" y="3216"/>
                            <a:pt x="241" y="3216"/>
                          </a:cubicBezTo>
                          <a:cubicBezTo>
                            <a:pt x="223" y="3217"/>
                            <a:pt x="209" y="3202"/>
                            <a:pt x="208" y="3185"/>
                          </a:cubicBezTo>
                          <a:lnTo>
                            <a:pt x="192" y="1665"/>
                          </a:lnTo>
                          <a:lnTo>
                            <a:pt x="256" y="1665"/>
                          </a:lnTo>
                          <a:lnTo>
                            <a:pt x="240" y="2241"/>
                          </a:lnTo>
                          <a:cubicBezTo>
                            <a:pt x="240" y="2259"/>
                            <a:pt x="226" y="2273"/>
                            <a:pt x="208" y="2272"/>
                          </a:cubicBezTo>
                          <a:cubicBezTo>
                            <a:pt x="191" y="2272"/>
                            <a:pt x="177" y="2258"/>
                            <a:pt x="176" y="2241"/>
                          </a:cubicBezTo>
                          <a:lnTo>
                            <a:pt x="160" y="1121"/>
                          </a:lnTo>
                          <a:lnTo>
                            <a:pt x="224" y="1121"/>
                          </a:lnTo>
                          <a:lnTo>
                            <a:pt x="208" y="3697"/>
                          </a:lnTo>
                          <a:cubicBezTo>
                            <a:pt x="208" y="3714"/>
                            <a:pt x="194" y="3728"/>
                            <a:pt x="176" y="3728"/>
                          </a:cubicBezTo>
                          <a:cubicBezTo>
                            <a:pt x="159" y="3728"/>
                            <a:pt x="145" y="3714"/>
                            <a:pt x="144" y="3697"/>
                          </a:cubicBezTo>
                          <a:lnTo>
                            <a:pt x="128" y="785"/>
                          </a:lnTo>
                          <a:lnTo>
                            <a:pt x="192" y="785"/>
                          </a:lnTo>
                          <a:lnTo>
                            <a:pt x="176" y="2820"/>
                          </a:lnTo>
                          <a:lnTo>
                            <a:pt x="160" y="2964"/>
                          </a:lnTo>
                          <a:cubicBezTo>
                            <a:pt x="158" y="2981"/>
                            <a:pt x="144" y="2993"/>
                            <a:pt x="127" y="2992"/>
                          </a:cubicBezTo>
                          <a:cubicBezTo>
                            <a:pt x="110" y="2992"/>
                            <a:pt x="97" y="2978"/>
                            <a:pt x="96" y="2961"/>
                          </a:cubicBezTo>
                          <a:lnTo>
                            <a:pt x="80" y="1121"/>
                          </a:lnTo>
                          <a:lnTo>
                            <a:pt x="144" y="1122"/>
                          </a:lnTo>
                          <a:lnTo>
                            <a:pt x="128" y="1506"/>
                          </a:lnTo>
                          <a:lnTo>
                            <a:pt x="112" y="1761"/>
                          </a:lnTo>
                          <a:lnTo>
                            <a:pt x="96" y="3922"/>
                          </a:lnTo>
                          <a:lnTo>
                            <a:pt x="80" y="4402"/>
                          </a:lnTo>
                          <a:cubicBezTo>
                            <a:pt x="80" y="4419"/>
                            <a:pt x="65" y="4433"/>
                            <a:pt x="48" y="4432"/>
                          </a:cubicBezTo>
                          <a:cubicBezTo>
                            <a:pt x="31" y="4432"/>
                            <a:pt x="17" y="4418"/>
                            <a:pt x="16" y="4401"/>
                          </a:cubicBezTo>
                          <a:lnTo>
                            <a:pt x="0" y="2401"/>
                          </a:lnTo>
                          <a:cubicBezTo>
                            <a:pt x="0" y="2383"/>
                            <a:pt x="15" y="2369"/>
                            <a:pt x="32" y="2368"/>
                          </a:cubicBezTo>
                          <a:cubicBezTo>
                            <a:pt x="50" y="2368"/>
                            <a:pt x="64" y="2383"/>
                            <a:pt x="64" y="2400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2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-1866899" y="2087563"/>
                      <a:ext cx="323850" cy="514350"/>
                    </a:xfrm>
                    <a:custGeom>
                      <a:avLst/>
                      <a:gdLst>
                        <a:gd name="T0" fmla="*/ 96 w 3393"/>
                        <a:gd name="T1" fmla="*/ 3231 h 5408"/>
                        <a:gd name="T2" fmla="*/ 272 w 3393"/>
                        <a:gd name="T3" fmla="*/ 624 h 5408"/>
                        <a:gd name="T4" fmla="*/ 384 w 3393"/>
                        <a:gd name="T5" fmla="*/ 1883 h 5408"/>
                        <a:gd name="T6" fmla="*/ 432 w 3393"/>
                        <a:gd name="T7" fmla="*/ 3568 h 5408"/>
                        <a:gd name="T8" fmla="*/ 608 w 3393"/>
                        <a:gd name="T9" fmla="*/ 3088 h 5408"/>
                        <a:gd name="T10" fmla="*/ 672 w 3393"/>
                        <a:gd name="T11" fmla="*/ 2656 h 5408"/>
                        <a:gd name="T12" fmla="*/ 816 w 3393"/>
                        <a:gd name="T13" fmla="*/ 1552 h 5408"/>
                        <a:gd name="T14" fmla="*/ 944 w 3393"/>
                        <a:gd name="T15" fmla="*/ 2671 h 5408"/>
                        <a:gd name="T16" fmla="*/ 977 w 3393"/>
                        <a:gd name="T17" fmla="*/ 1615 h 5408"/>
                        <a:gd name="T18" fmla="*/ 1120 w 3393"/>
                        <a:gd name="T19" fmla="*/ 1984 h 5408"/>
                        <a:gd name="T20" fmla="*/ 1184 w 3393"/>
                        <a:gd name="T21" fmla="*/ 3424 h 5408"/>
                        <a:gd name="T22" fmla="*/ 1344 w 3393"/>
                        <a:gd name="T23" fmla="*/ 1440 h 5408"/>
                        <a:gd name="T24" fmla="*/ 1488 w 3393"/>
                        <a:gd name="T25" fmla="*/ 3552 h 5408"/>
                        <a:gd name="T26" fmla="*/ 1537 w 3393"/>
                        <a:gd name="T27" fmla="*/ 2093 h 5408"/>
                        <a:gd name="T28" fmla="*/ 1680 w 3393"/>
                        <a:gd name="T29" fmla="*/ 32 h 5408"/>
                        <a:gd name="T30" fmla="*/ 1792 w 3393"/>
                        <a:gd name="T31" fmla="*/ 3728 h 5408"/>
                        <a:gd name="T32" fmla="*/ 1888 w 3393"/>
                        <a:gd name="T33" fmla="*/ 1664 h 5408"/>
                        <a:gd name="T34" fmla="*/ 1936 w 3393"/>
                        <a:gd name="T35" fmla="*/ 4352 h 5408"/>
                        <a:gd name="T36" fmla="*/ 2064 w 3393"/>
                        <a:gd name="T37" fmla="*/ 3327 h 5408"/>
                        <a:gd name="T38" fmla="*/ 2225 w 3393"/>
                        <a:gd name="T39" fmla="*/ 704 h 5408"/>
                        <a:gd name="T40" fmla="*/ 2288 w 3393"/>
                        <a:gd name="T41" fmla="*/ 2448 h 5408"/>
                        <a:gd name="T42" fmla="*/ 2416 w 3393"/>
                        <a:gd name="T43" fmla="*/ 1072 h 5408"/>
                        <a:gd name="T44" fmla="*/ 2560 w 3393"/>
                        <a:gd name="T45" fmla="*/ 816 h 5408"/>
                        <a:gd name="T46" fmla="*/ 2640 w 3393"/>
                        <a:gd name="T47" fmla="*/ 3584 h 5408"/>
                        <a:gd name="T48" fmla="*/ 2784 w 3393"/>
                        <a:gd name="T49" fmla="*/ 1360 h 5408"/>
                        <a:gd name="T50" fmla="*/ 2928 w 3393"/>
                        <a:gd name="T51" fmla="*/ 2208 h 5408"/>
                        <a:gd name="T52" fmla="*/ 2961 w 3393"/>
                        <a:gd name="T53" fmla="*/ 2750 h 5408"/>
                        <a:gd name="T54" fmla="*/ 3136 w 3393"/>
                        <a:gd name="T55" fmla="*/ 3600 h 5408"/>
                        <a:gd name="T56" fmla="*/ 3200 w 3393"/>
                        <a:gd name="T57" fmla="*/ 832 h 5408"/>
                        <a:gd name="T58" fmla="*/ 3328 w 3393"/>
                        <a:gd name="T59" fmla="*/ 912 h 5408"/>
                        <a:gd name="T60" fmla="*/ 3328 w 3393"/>
                        <a:gd name="T61" fmla="*/ 913 h 5408"/>
                        <a:gd name="T62" fmla="*/ 3216 w 3393"/>
                        <a:gd name="T63" fmla="*/ 3505 h 5408"/>
                        <a:gd name="T64" fmla="*/ 3056 w 3393"/>
                        <a:gd name="T65" fmla="*/ 1953 h 5408"/>
                        <a:gd name="T66" fmla="*/ 2960 w 3393"/>
                        <a:gd name="T67" fmla="*/ 2753 h 5408"/>
                        <a:gd name="T68" fmla="*/ 2928 w 3393"/>
                        <a:gd name="T69" fmla="*/ 2210 h 5408"/>
                        <a:gd name="T70" fmla="*/ 2800 w 3393"/>
                        <a:gd name="T71" fmla="*/ 3057 h 5408"/>
                        <a:gd name="T72" fmla="*/ 2640 w 3393"/>
                        <a:gd name="T73" fmla="*/ 3585 h 5408"/>
                        <a:gd name="T74" fmla="*/ 2576 w 3393"/>
                        <a:gd name="T75" fmla="*/ 2274 h 5408"/>
                        <a:gd name="T76" fmla="*/ 2448 w 3393"/>
                        <a:gd name="T77" fmla="*/ 2417 h 5408"/>
                        <a:gd name="T78" fmla="*/ 2288 w 3393"/>
                        <a:gd name="T79" fmla="*/ 2450 h 5408"/>
                        <a:gd name="T80" fmla="*/ 2224 w 3393"/>
                        <a:gd name="T81" fmla="*/ 1521 h 5408"/>
                        <a:gd name="T82" fmla="*/ 2064 w 3393"/>
                        <a:gd name="T83" fmla="*/ 3329 h 5408"/>
                        <a:gd name="T84" fmla="*/ 1969 w 3393"/>
                        <a:gd name="T85" fmla="*/ 4384 h 5408"/>
                        <a:gd name="T86" fmla="*/ 1824 w 3393"/>
                        <a:gd name="T87" fmla="*/ 1665 h 5408"/>
                        <a:gd name="T88" fmla="*/ 1728 w 3393"/>
                        <a:gd name="T89" fmla="*/ 3729 h 5408"/>
                        <a:gd name="T90" fmla="*/ 1616 w 3393"/>
                        <a:gd name="T91" fmla="*/ 33 h 5408"/>
                        <a:gd name="T92" fmla="*/ 1584 w 3393"/>
                        <a:gd name="T93" fmla="*/ 2241 h 5408"/>
                        <a:gd name="T94" fmla="*/ 1424 w 3393"/>
                        <a:gd name="T95" fmla="*/ 3553 h 5408"/>
                        <a:gd name="T96" fmla="*/ 1280 w 3393"/>
                        <a:gd name="T97" fmla="*/ 1441 h 5408"/>
                        <a:gd name="T98" fmla="*/ 1216 w 3393"/>
                        <a:gd name="T99" fmla="*/ 3456 h 5408"/>
                        <a:gd name="T100" fmla="*/ 1152 w 3393"/>
                        <a:gd name="T101" fmla="*/ 2017 h 5408"/>
                        <a:gd name="T102" fmla="*/ 1040 w 3393"/>
                        <a:gd name="T103" fmla="*/ 1624 h 5408"/>
                        <a:gd name="T104" fmla="*/ 880 w 3393"/>
                        <a:gd name="T105" fmla="*/ 2674 h 5408"/>
                        <a:gd name="T106" fmla="*/ 752 w 3393"/>
                        <a:gd name="T107" fmla="*/ 1553 h 5408"/>
                        <a:gd name="T108" fmla="*/ 720 w 3393"/>
                        <a:gd name="T109" fmla="*/ 3569 h 5408"/>
                        <a:gd name="T110" fmla="*/ 544 w 3393"/>
                        <a:gd name="T111" fmla="*/ 3089 h 5408"/>
                        <a:gd name="T112" fmla="*/ 465 w 3393"/>
                        <a:gd name="T113" fmla="*/ 3600 h 5408"/>
                        <a:gd name="T114" fmla="*/ 321 w 3393"/>
                        <a:gd name="T115" fmla="*/ 1894 h 5408"/>
                        <a:gd name="T116" fmla="*/ 208 w 3393"/>
                        <a:gd name="T117" fmla="*/ 625 h 5408"/>
                        <a:gd name="T118" fmla="*/ 128 w 3393"/>
                        <a:gd name="T119" fmla="*/ 3264 h 5408"/>
                        <a:gd name="T120" fmla="*/ 32 w 3393"/>
                        <a:gd name="T121" fmla="*/ 2032 h 54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</a:cxnLst>
                      <a:rect l="0" t="0" r="r" b="b"/>
                      <a:pathLst>
                        <a:path w="3393" h="5408">
                          <a:moveTo>
                            <a:pt x="64" y="2064"/>
                          </a:moveTo>
                          <a:lnTo>
                            <a:pt x="80" y="4256"/>
                          </a:lnTo>
                          <a:lnTo>
                            <a:pt x="16" y="4256"/>
                          </a:lnTo>
                          <a:lnTo>
                            <a:pt x="32" y="2208"/>
                          </a:lnTo>
                          <a:cubicBezTo>
                            <a:pt x="33" y="2191"/>
                            <a:pt x="46" y="2177"/>
                            <a:pt x="64" y="2176"/>
                          </a:cubicBezTo>
                          <a:cubicBezTo>
                            <a:pt x="81" y="2176"/>
                            <a:pt x="96" y="2190"/>
                            <a:pt x="96" y="2207"/>
                          </a:cubicBezTo>
                          <a:lnTo>
                            <a:pt x="112" y="2527"/>
                          </a:lnTo>
                          <a:lnTo>
                            <a:pt x="128" y="4336"/>
                          </a:lnTo>
                          <a:lnTo>
                            <a:pt x="64" y="4336"/>
                          </a:lnTo>
                          <a:lnTo>
                            <a:pt x="80" y="896"/>
                          </a:lnTo>
                          <a:cubicBezTo>
                            <a:pt x="81" y="879"/>
                            <a:pt x="95" y="864"/>
                            <a:pt x="112" y="864"/>
                          </a:cubicBezTo>
                          <a:cubicBezTo>
                            <a:pt x="130" y="864"/>
                            <a:pt x="144" y="879"/>
                            <a:pt x="144" y="896"/>
                          </a:cubicBezTo>
                          <a:lnTo>
                            <a:pt x="160" y="3232"/>
                          </a:lnTo>
                          <a:lnTo>
                            <a:pt x="96" y="3231"/>
                          </a:lnTo>
                          <a:lnTo>
                            <a:pt x="112" y="2847"/>
                          </a:lnTo>
                          <a:lnTo>
                            <a:pt x="129" y="2747"/>
                          </a:lnTo>
                          <a:cubicBezTo>
                            <a:pt x="132" y="2731"/>
                            <a:pt x="146" y="2719"/>
                            <a:pt x="163" y="2721"/>
                          </a:cubicBezTo>
                          <a:cubicBezTo>
                            <a:pt x="179" y="2722"/>
                            <a:pt x="192" y="2736"/>
                            <a:pt x="192" y="2752"/>
                          </a:cubicBezTo>
                          <a:lnTo>
                            <a:pt x="208" y="4400"/>
                          </a:lnTo>
                          <a:lnTo>
                            <a:pt x="144" y="4400"/>
                          </a:lnTo>
                          <a:lnTo>
                            <a:pt x="160" y="1808"/>
                          </a:lnTo>
                          <a:cubicBezTo>
                            <a:pt x="161" y="1791"/>
                            <a:pt x="175" y="1776"/>
                            <a:pt x="192" y="1776"/>
                          </a:cubicBezTo>
                          <a:cubicBezTo>
                            <a:pt x="210" y="1776"/>
                            <a:pt x="224" y="1791"/>
                            <a:pt x="224" y="1808"/>
                          </a:cubicBezTo>
                          <a:lnTo>
                            <a:pt x="240" y="3632"/>
                          </a:lnTo>
                          <a:lnTo>
                            <a:pt x="176" y="3632"/>
                          </a:lnTo>
                          <a:lnTo>
                            <a:pt x="208" y="624"/>
                          </a:lnTo>
                          <a:cubicBezTo>
                            <a:pt x="209" y="607"/>
                            <a:pt x="223" y="592"/>
                            <a:pt x="241" y="592"/>
                          </a:cubicBezTo>
                          <a:cubicBezTo>
                            <a:pt x="258" y="593"/>
                            <a:pt x="272" y="607"/>
                            <a:pt x="272" y="624"/>
                          </a:cubicBezTo>
                          <a:lnTo>
                            <a:pt x="288" y="2928"/>
                          </a:lnTo>
                          <a:lnTo>
                            <a:pt x="224" y="2927"/>
                          </a:lnTo>
                          <a:lnTo>
                            <a:pt x="240" y="2431"/>
                          </a:lnTo>
                          <a:lnTo>
                            <a:pt x="256" y="2015"/>
                          </a:lnTo>
                          <a:cubicBezTo>
                            <a:pt x="257" y="1998"/>
                            <a:pt x="271" y="1984"/>
                            <a:pt x="289" y="1984"/>
                          </a:cubicBezTo>
                          <a:cubicBezTo>
                            <a:pt x="306" y="1985"/>
                            <a:pt x="320" y="1998"/>
                            <a:pt x="320" y="2016"/>
                          </a:cubicBezTo>
                          <a:lnTo>
                            <a:pt x="336" y="2624"/>
                          </a:lnTo>
                          <a:lnTo>
                            <a:pt x="282" y="2602"/>
                          </a:lnTo>
                          <a:lnTo>
                            <a:pt x="298" y="2586"/>
                          </a:lnTo>
                          <a:lnTo>
                            <a:pt x="288" y="2608"/>
                          </a:lnTo>
                          <a:lnTo>
                            <a:pt x="304" y="1792"/>
                          </a:lnTo>
                          <a:cubicBezTo>
                            <a:pt x="305" y="1775"/>
                            <a:pt x="318" y="1762"/>
                            <a:pt x="334" y="1761"/>
                          </a:cubicBezTo>
                          <a:cubicBezTo>
                            <a:pt x="351" y="1759"/>
                            <a:pt x="365" y="1771"/>
                            <a:pt x="368" y="1787"/>
                          </a:cubicBezTo>
                          <a:lnTo>
                            <a:pt x="384" y="1883"/>
                          </a:lnTo>
                          <a:lnTo>
                            <a:pt x="320" y="1888"/>
                          </a:lnTo>
                          <a:lnTo>
                            <a:pt x="336" y="1024"/>
                          </a:lnTo>
                          <a:cubicBezTo>
                            <a:pt x="337" y="1006"/>
                            <a:pt x="351" y="992"/>
                            <a:pt x="369" y="992"/>
                          </a:cubicBezTo>
                          <a:cubicBezTo>
                            <a:pt x="386" y="993"/>
                            <a:pt x="400" y="1007"/>
                            <a:pt x="400" y="1024"/>
                          </a:cubicBezTo>
                          <a:lnTo>
                            <a:pt x="416" y="2160"/>
                          </a:lnTo>
                          <a:lnTo>
                            <a:pt x="432" y="2284"/>
                          </a:lnTo>
                          <a:lnTo>
                            <a:pt x="448" y="3184"/>
                          </a:lnTo>
                          <a:lnTo>
                            <a:pt x="464" y="3808"/>
                          </a:lnTo>
                          <a:lnTo>
                            <a:pt x="400" y="3807"/>
                          </a:lnTo>
                          <a:lnTo>
                            <a:pt x="416" y="3279"/>
                          </a:lnTo>
                          <a:cubicBezTo>
                            <a:pt x="417" y="3262"/>
                            <a:pt x="431" y="3249"/>
                            <a:pt x="448" y="3248"/>
                          </a:cubicBezTo>
                          <a:cubicBezTo>
                            <a:pt x="465" y="3248"/>
                            <a:pt x="479" y="3262"/>
                            <a:pt x="480" y="3279"/>
                          </a:cubicBezTo>
                          <a:lnTo>
                            <a:pt x="496" y="3567"/>
                          </a:lnTo>
                          <a:lnTo>
                            <a:pt x="432" y="3568"/>
                          </a:lnTo>
                          <a:lnTo>
                            <a:pt x="448" y="1520"/>
                          </a:lnTo>
                          <a:cubicBezTo>
                            <a:pt x="449" y="1512"/>
                            <a:pt x="452" y="1504"/>
                            <a:pt x="458" y="1498"/>
                          </a:cubicBezTo>
                          <a:lnTo>
                            <a:pt x="474" y="1482"/>
                          </a:lnTo>
                          <a:lnTo>
                            <a:pt x="464" y="1504"/>
                          </a:lnTo>
                          <a:lnTo>
                            <a:pt x="480" y="480"/>
                          </a:lnTo>
                          <a:cubicBezTo>
                            <a:pt x="481" y="462"/>
                            <a:pt x="495" y="448"/>
                            <a:pt x="513" y="448"/>
                          </a:cubicBezTo>
                          <a:cubicBezTo>
                            <a:pt x="530" y="449"/>
                            <a:pt x="544" y="463"/>
                            <a:pt x="544" y="480"/>
                          </a:cubicBezTo>
                          <a:lnTo>
                            <a:pt x="560" y="2224"/>
                          </a:lnTo>
                          <a:lnTo>
                            <a:pt x="576" y="3632"/>
                          </a:lnTo>
                          <a:lnTo>
                            <a:pt x="512" y="3632"/>
                          </a:lnTo>
                          <a:lnTo>
                            <a:pt x="528" y="1696"/>
                          </a:lnTo>
                          <a:cubicBezTo>
                            <a:pt x="529" y="1679"/>
                            <a:pt x="543" y="1664"/>
                            <a:pt x="560" y="1664"/>
                          </a:cubicBezTo>
                          <a:cubicBezTo>
                            <a:pt x="578" y="1664"/>
                            <a:pt x="592" y="1679"/>
                            <a:pt x="592" y="1696"/>
                          </a:cubicBezTo>
                          <a:lnTo>
                            <a:pt x="608" y="3088"/>
                          </a:lnTo>
                          <a:lnTo>
                            <a:pt x="624" y="3952"/>
                          </a:lnTo>
                          <a:lnTo>
                            <a:pt x="560" y="3952"/>
                          </a:lnTo>
                          <a:lnTo>
                            <a:pt x="576" y="2032"/>
                          </a:lnTo>
                          <a:cubicBezTo>
                            <a:pt x="577" y="2015"/>
                            <a:pt x="591" y="2000"/>
                            <a:pt x="608" y="2000"/>
                          </a:cubicBezTo>
                          <a:cubicBezTo>
                            <a:pt x="626" y="2000"/>
                            <a:pt x="640" y="2015"/>
                            <a:pt x="640" y="2032"/>
                          </a:cubicBezTo>
                          <a:lnTo>
                            <a:pt x="672" y="4800"/>
                          </a:lnTo>
                          <a:lnTo>
                            <a:pt x="608" y="4800"/>
                          </a:lnTo>
                          <a:lnTo>
                            <a:pt x="624" y="2224"/>
                          </a:lnTo>
                          <a:lnTo>
                            <a:pt x="640" y="880"/>
                          </a:lnTo>
                          <a:cubicBezTo>
                            <a:pt x="641" y="863"/>
                            <a:pt x="655" y="848"/>
                            <a:pt x="673" y="848"/>
                          </a:cubicBezTo>
                          <a:cubicBezTo>
                            <a:pt x="690" y="849"/>
                            <a:pt x="704" y="863"/>
                            <a:pt x="704" y="880"/>
                          </a:cubicBezTo>
                          <a:lnTo>
                            <a:pt x="720" y="3568"/>
                          </a:lnTo>
                          <a:lnTo>
                            <a:pt x="656" y="3568"/>
                          </a:lnTo>
                          <a:lnTo>
                            <a:pt x="672" y="2656"/>
                          </a:lnTo>
                          <a:cubicBezTo>
                            <a:pt x="673" y="2638"/>
                            <a:pt x="687" y="2624"/>
                            <a:pt x="704" y="2624"/>
                          </a:cubicBezTo>
                          <a:cubicBezTo>
                            <a:pt x="722" y="2624"/>
                            <a:pt x="736" y="2638"/>
                            <a:pt x="736" y="2656"/>
                          </a:cubicBezTo>
                          <a:lnTo>
                            <a:pt x="752" y="3616"/>
                          </a:lnTo>
                          <a:lnTo>
                            <a:pt x="688" y="3616"/>
                          </a:lnTo>
                          <a:lnTo>
                            <a:pt x="704" y="656"/>
                          </a:lnTo>
                          <a:cubicBezTo>
                            <a:pt x="705" y="639"/>
                            <a:pt x="719" y="625"/>
                            <a:pt x="736" y="624"/>
                          </a:cubicBezTo>
                          <a:cubicBezTo>
                            <a:pt x="754" y="624"/>
                            <a:pt x="768" y="639"/>
                            <a:pt x="768" y="656"/>
                          </a:cubicBezTo>
                          <a:lnTo>
                            <a:pt x="784" y="2032"/>
                          </a:lnTo>
                          <a:lnTo>
                            <a:pt x="720" y="2031"/>
                          </a:lnTo>
                          <a:lnTo>
                            <a:pt x="736" y="1583"/>
                          </a:lnTo>
                          <a:cubicBezTo>
                            <a:pt x="737" y="1579"/>
                            <a:pt x="738" y="1574"/>
                            <a:pt x="740" y="1570"/>
                          </a:cubicBezTo>
                          <a:lnTo>
                            <a:pt x="756" y="1538"/>
                          </a:lnTo>
                          <a:cubicBezTo>
                            <a:pt x="762" y="1525"/>
                            <a:pt x="777" y="1518"/>
                            <a:pt x="792" y="1521"/>
                          </a:cubicBezTo>
                          <a:cubicBezTo>
                            <a:pt x="806" y="1525"/>
                            <a:pt x="816" y="1537"/>
                            <a:pt x="816" y="1552"/>
                          </a:cubicBezTo>
                          <a:lnTo>
                            <a:pt x="832" y="2448"/>
                          </a:lnTo>
                          <a:lnTo>
                            <a:pt x="848" y="3904"/>
                          </a:lnTo>
                          <a:lnTo>
                            <a:pt x="784" y="3903"/>
                          </a:lnTo>
                          <a:lnTo>
                            <a:pt x="800" y="3423"/>
                          </a:lnTo>
                          <a:cubicBezTo>
                            <a:pt x="801" y="3406"/>
                            <a:pt x="815" y="3392"/>
                            <a:pt x="833" y="3392"/>
                          </a:cubicBezTo>
                          <a:cubicBezTo>
                            <a:pt x="850" y="3393"/>
                            <a:pt x="864" y="3407"/>
                            <a:pt x="864" y="3424"/>
                          </a:cubicBezTo>
                          <a:lnTo>
                            <a:pt x="880" y="4576"/>
                          </a:lnTo>
                          <a:lnTo>
                            <a:pt x="816" y="4576"/>
                          </a:lnTo>
                          <a:lnTo>
                            <a:pt x="832" y="2672"/>
                          </a:lnTo>
                          <a:lnTo>
                            <a:pt x="848" y="1456"/>
                          </a:lnTo>
                          <a:cubicBezTo>
                            <a:pt x="849" y="1439"/>
                            <a:pt x="863" y="1425"/>
                            <a:pt x="880" y="1424"/>
                          </a:cubicBezTo>
                          <a:cubicBezTo>
                            <a:pt x="898" y="1424"/>
                            <a:pt x="912" y="1438"/>
                            <a:pt x="912" y="1456"/>
                          </a:cubicBezTo>
                          <a:lnTo>
                            <a:pt x="928" y="2224"/>
                          </a:lnTo>
                          <a:lnTo>
                            <a:pt x="944" y="2671"/>
                          </a:lnTo>
                          <a:lnTo>
                            <a:pt x="881" y="2670"/>
                          </a:lnTo>
                          <a:lnTo>
                            <a:pt x="897" y="2430"/>
                          </a:lnTo>
                          <a:cubicBezTo>
                            <a:pt x="898" y="2413"/>
                            <a:pt x="912" y="2400"/>
                            <a:pt x="929" y="2400"/>
                          </a:cubicBezTo>
                          <a:cubicBezTo>
                            <a:pt x="946" y="2401"/>
                            <a:pt x="960" y="2415"/>
                            <a:pt x="960" y="2432"/>
                          </a:cubicBezTo>
                          <a:lnTo>
                            <a:pt x="976" y="3408"/>
                          </a:lnTo>
                          <a:lnTo>
                            <a:pt x="912" y="3407"/>
                          </a:lnTo>
                          <a:lnTo>
                            <a:pt x="928" y="2975"/>
                          </a:lnTo>
                          <a:cubicBezTo>
                            <a:pt x="929" y="2958"/>
                            <a:pt x="943" y="2944"/>
                            <a:pt x="960" y="2944"/>
                          </a:cubicBezTo>
                          <a:lnTo>
                            <a:pt x="976" y="2944"/>
                          </a:lnTo>
                          <a:lnTo>
                            <a:pt x="944" y="2976"/>
                          </a:lnTo>
                          <a:lnTo>
                            <a:pt x="960" y="1680"/>
                          </a:lnTo>
                          <a:cubicBezTo>
                            <a:pt x="961" y="1678"/>
                            <a:pt x="961" y="1675"/>
                            <a:pt x="961" y="1673"/>
                          </a:cubicBezTo>
                          <a:lnTo>
                            <a:pt x="977" y="1609"/>
                          </a:lnTo>
                          <a:lnTo>
                            <a:pt x="977" y="1615"/>
                          </a:lnTo>
                          <a:lnTo>
                            <a:pt x="1009" y="959"/>
                          </a:lnTo>
                          <a:cubicBezTo>
                            <a:pt x="1009" y="942"/>
                            <a:pt x="1024" y="928"/>
                            <a:pt x="1041" y="928"/>
                          </a:cubicBezTo>
                          <a:cubicBezTo>
                            <a:pt x="1058" y="929"/>
                            <a:pt x="1072" y="943"/>
                            <a:pt x="1072" y="960"/>
                          </a:cubicBezTo>
                          <a:lnTo>
                            <a:pt x="1088" y="1712"/>
                          </a:lnTo>
                          <a:lnTo>
                            <a:pt x="1025" y="1705"/>
                          </a:lnTo>
                          <a:lnTo>
                            <a:pt x="1041" y="1641"/>
                          </a:lnTo>
                          <a:lnTo>
                            <a:pt x="1040" y="1648"/>
                          </a:lnTo>
                          <a:lnTo>
                            <a:pt x="1056" y="800"/>
                          </a:lnTo>
                          <a:cubicBezTo>
                            <a:pt x="1057" y="782"/>
                            <a:pt x="1071" y="768"/>
                            <a:pt x="1089" y="768"/>
                          </a:cubicBezTo>
                          <a:cubicBezTo>
                            <a:pt x="1106" y="769"/>
                            <a:pt x="1120" y="783"/>
                            <a:pt x="1120" y="800"/>
                          </a:cubicBezTo>
                          <a:lnTo>
                            <a:pt x="1136" y="2912"/>
                          </a:lnTo>
                          <a:lnTo>
                            <a:pt x="1072" y="2912"/>
                          </a:lnTo>
                          <a:lnTo>
                            <a:pt x="1088" y="2016"/>
                          </a:lnTo>
                          <a:cubicBezTo>
                            <a:pt x="1089" y="1999"/>
                            <a:pt x="1103" y="1985"/>
                            <a:pt x="1120" y="1984"/>
                          </a:cubicBezTo>
                          <a:cubicBezTo>
                            <a:pt x="1137" y="1984"/>
                            <a:pt x="1152" y="1998"/>
                            <a:pt x="1152" y="2015"/>
                          </a:cubicBezTo>
                          <a:lnTo>
                            <a:pt x="1168" y="2383"/>
                          </a:lnTo>
                          <a:lnTo>
                            <a:pt x="1104" y="2384"/>
                          </a:lnTo>
                          <a:lnTo>
                            <a:pt x="1120" y="1792"/>
                          </a:lnTo>
                          <a:lnTo>
                            <a:pt x="1136" y="960"/>
                          </a:lnTo>
                          <a:cubicBezTo>
                            <a:pt x="1137" y="942"/>
                            <a:pt x="1151" y="928"/>
                            <a:pt x="1169" y="928"/>
                          </a:cubicBezTo>
                          <a:cubicBezTo>
                            <a:pt x="1186" y="929"/>
                            <a:pt x="1200" y="943"/>
                            <a:pt x="1200" y="960"/>
                          </a:cubicBezTo>
                          <a:lnTo>
                            <a:pt x="1216" y="4416"/>
                          </a:lnTo>
                          <a:lnTo>
                            <a:pt x="1152" y="4416"/>
                          </a:lnTo>
                          <a:lnTo>
                            <a:pt x="1168" y="1504"/>
                          </a:lnTo>
                          <a:cubicBezTo>
                            <a:pt x="1169" y="1487"/>
                            <a:pt x="1183" y="1472"/>
                            <a:pt x="1200" y="1472"/>
                          </a:cubicBezTo>
                          <a:cubicBezTo>
                            <a:pt x="1218" y="1472"/>
                            <a:pt x="1232" y="1487"/>
                            <a:pt x="1232" y="1504"/>
                          </a:cubicBezTo>
                          <a:lnTo>
                            <a:pt x="1248" y="3424"/>
                          </a:lnTo>
                          <a:lnTo>
                            <a:pt x="1184" y="3424"/>
                          </a:lnTo>
                          <a:lnTo>
                            <a:pt x="1200" y="2144"/>
                          </a:lnTo>
                          <a:lnTo>
                            <a:pt x="1216" y="1631"/>
                          </a:lnTo>
                          <a:cubicBezTo>
                            <a:pt x="1217" y="1616"/>
                            <a:pt x="1228" y="1603"/>
                            <a:pt x="1244" y="1601"/>
                          </a:cubicBezTo>
                          <a:cubicBezTo>
                            <a:pt x="1259" y="1599"/>
                            <a:pt x="1274" y="1608"/>
                            <a:pt x="1279" y="1622"/>
                          </a:cubicBezTo>
                          <a:lnTo>
                            <a:pt x="1295" y="1670"/>
                          </a:lnTo>
                          <a:lnTo>
                            <a:pt x="1232" y="1679"/>
                          </a:lnTo>
                          <a:lnTo>
                            <a:pt x="1248" y="1263"/>
                          </a:lnTo>
                          <a:cubicBezTo>
                            <a:pt x="1249" y="1246"/>
                            <a:pt x="1264" y="1232"/>
                            <a:pt x="1281" y="1232"/>
                          </a:cubicBezTo>
                          <a:cubicBezTo>
                            <a:pt x="1298" y="1233"/>
                            <a:pt x="1312" y="1247"/>
                            <a:pt x="1312" y="1264"/>
                          </a:cubicBezTo>
                          <a:lnTo>
                            <a:pt x="1328" y="3824"/>
                          </a:lnTo>
                          <a:lnTo>
                            <a:pt x="1264" y="3824"/>
                          </a:lnTo>
                          <a:lnTo>
                            <a:pt x="1280" y="1440"/>
                          </a:lnTo>
                          <a:cubicBezTo>
                            <a:pt x="1281" y="1423"/>
                            <a:pt x="1295" y="1409"/>
                            <a:pt x="1312" y="1408"/>
                          </a:cubicBezTo>
                          <a:cubicBezTo>
                            <a:pt x="1330" y="1408"/>
                            <a:pt x="1344" y="1423"/>
                            <a:pt x="1344" y="1440"/>
                          </a:cubicBezTo>
                          <a:lnTo>
                            <a:pt x="1360" y="2688"/>
                          </a:lnTo>
                          <a:lnTo>
                            <a:pt x="1296" y="2688"/>
                          </a:lnTo>
                          <a:lnTo>
                            <a:pt x="1312" y="1488"/>
                          </a:lnTo>
                          <a:cubicBezTo>
                            <a:pt x="1313" y="1471"/>
                            <a:pt x="1327" y="1456"/>
                            <a:pt x="1344" y="1456"/>
                          </a:cubicBezTo>
                          <a:cubicBezTo>
                            <a:pt x="1362" y="1456"/>
                            <a:pt x="1376" y="1471"/>
                            <a:pt x="1376" y="1488"/>
                          </a:cubicBezTo>
                          <a:lnTo>
                            <a:pt x="1392" y="2672"/>
                          </a:lnTo>
                          <a:lnTo>
                            <a:pt x="1408" y="3151"/>
                          </a:lnTo>
                          <a:lnTo>
                            <a:pt x="1344" y="3152"/>
                          </a:lnTo>
                          <a:lnTo>
                            <a:pt x="1360" y="32"/>
                          </a:lnTo>
                          <a:cubicBezTo>
                            <a:pt x="1361" y="15"/>
                            <a:pt x="1375" y="0"/>
                            <a:pt x="1392" y="0"/>
                          </a:cubicBezTo>
                          <a:cubicBezTo>
                            <a:pt x="1410" y="0"/>
                            <a:pt x="1424" y="15"/>
                            <a:pt x="1424" y="32"/>
                          </a:cubicBezTo>
                          <a:lnTo>
                            <a:pt x="1440" y="2224"/>
                          </a:lnTo>
                          <a:lnTo>
                            <a:pt x="1472" y="2557"/>
                          </a:lnTo>
                          <a:lnTo>
                            <a:pt x="1488" y="3552"/>
                          </a:lnTo>
                          <a:lnTo>
                            <a:pt x="1424" y="3552"/>
                          </a:lnTo>
                          <a:lnTo>
                            <a:pt x="1440" y="1440"/>
                          </a:lnTo>
                          <a:lnTo>
                            <a:pt x="1457" y="1135"/>
                          </a:lnTo>
                          <a:cubicBezTo>
                            <a:pt x="1457" y="1118"/>
                            <a:pt x="1472" y="1104"/>
                            <a:pt x="1489" y="1104"/>
                          </a:cubicBezTo>
                          <a:cubicBezTo>
                            <a:pt x="1506" y="1105"/>
                            <a:pt x="1520" y="1119"/>
                            <a:pt x="1520" y="1136"/>
                          </a:cubicBezTo>
                          <a:lnTo>
                            <a:pt x="1536" y="2144"/>
                          </a:lnTo>
                          <a:lnTo>
                            <a:pt x="1472" y="2144"/>
                          </a:lnTo>
                          <a:lnTo>
                            <a:pt x="1488" y="1472"/>
                          </a:lnTo>
                          <a:cubicBezTo>
                            <a:pt x="1489" y="1454"/>
                            <a:pt x="1503" y="1440"/>
                            <a:pt x="1521" y="1440"/>
                          </a:cubicBezTo>
                          <a:cubicBezTo>
                            <a:pt x="1538" y="1441"/>
                            <a:pt x="1552" y="1455"/>
                            <a:pt x="1552" y="1472"/>
                          </a:cubicBezTo>
                          <a:lnTo>
                            <a:pt x="1568" y="3200"/>
                          </a:lnTo>
                          <a:lnTo>
                            <a:pt x="1504" y="3200"/>
                          </a:lnTo>
                          <a:lnTo>
                            <a:pt x="1520" y="2240"/>
                          </a:lnTo>
                          <a:lnTo>
                            <a:pt x="1537" y="2093"/>
                          </a:lnTo>
                          <a:cubicBezTo>
                            <a:pt x="1538" y="2078"/>
                            <a:pt x="1550" y="2066"/>
                            <a:pt x="1565" y="2065"/>
                          </a:cubicBezTo>
                          <a:cubicBezTo>
                            <a:pt x="1580" y="2063"/>
                            <a:pt x="1594" y="2072"/>
                            <a:pt x="1599" y="2086"/>
                          </a:cubicBezTo>
                          <a:lnTo>
                            <a:pt x="1615" y="2134"/>
                          </a:lnTo>
                          <a:cubicBezTo>
                            <a:pt x="1616" y="2137"/>
                            <a:pt x="1616" y="2140"/>
                            <a:pt x="1616" y="2143"/>
                          </a:cubicBezTo>
                          <a:lnTo>
                            <a:pt x="1632" y="2655"/>
                          </a:lnTo>
                          <a:lnTo>
                            <a:pt x="1568" y="2656"/>
                          </a:lnTo>
                          <a:lnTo>
                            <a:pt x="1584" y="640"/>
                          </a:lnTo>
                          <a:cubicBezTo>
                            <a:pt x="1585" y="623"/>
                            <a:pt x="1599" y="608"/>
                            <a:pt x="1617" y="608"/>
                          </a:cubicBezTo>
                          <a:cubicBezTo>
                            <a:pt x="1634" y="608"/>
                            <a:pt x="1648" y="623"/>
                            <a:pt x="1648" y="640"/>
                          </a:cubicBezTo>
                          <a:lnTo>
                            <a:pt x="1664" y="4240"/>
                          </a:lnTo>
                          <a:lnTo>
                            <a:pt x="1600" y="4240"/>
                          </a:lnTo>
                          <a:lnTo>
                            <a:pt x="1616" y="32"/>
                          </a:lnTo>
                          <a:cubicBezTo>
                            <a:pt x="1617" y="15"/>
                            <a:pt x="1631" y="1"/>
                            <a:pt x="1648" y="0"/>
                          </a:cubicBezTo>
                          <a:cubicBezTo>
                            <a:pt x="1666" y="0"/>
                            <a:pt x="1680" y="15"/>
                            <a:pt x="1680" y="32"/>
                          </a:cubicBezTo>
                          <a:lnTo>
                            <a:pt x="1696" y="1856"/>
                          </a:lnTo>
                          <a:lnTo>
                            <a:pt x="1633" y="1854"/>
                          </a:lnTo>
                          <a:lnTo>
                            <a:pt x="1649" y="1614"/>
                          </a:lnTo>
                          <a:cubicBezTo>
                            <a:pt x="1650" y="1598"/>
                            <a:pt x="1664" y="1585"/>
                            <a:pt x="1680" y="1584"/>
                          </a:cubicBezTo>
                          <a:cubicBezTo>
                            <a:pt x="1697" y="1584"/>
                            <a:pt x="1711" y="1597"/>
                            <a:pt x="1712" y="1614"/>
                          </a:cubicBezTo>
                          <a:lnTo>
                            <a:pt x="1728" y="1822"/>
                          </a:lnTo>
                          <a:lnTo>
                            <a:pt x="1744" y="3840"/>
                          </a:lnTo>
                          <a:lnTo>
                            <a:pt x="1680" y="3840"/>
                          </a:lnTo>
                          <a:lnTo>
                            <a:pt x="1696" y="2016"/>
                          </a:lnTo>
                          <a:cubicBezTo>
                            <a:pt x="1696" y="2013"/>
                            <a:pt x="1697" y="2010"/>
                            <a:pt x="1698" y="2006"/>
                          </a:cubicBezTo>
                          <a:lnTo>
                            <a:pt x="1714" y="1958"/>
                          </a:lnTo>
                          <a:cubicBezTo>
                            <a:pt x="1719" y="1944"/>
                            <a:pt x="1734" y="1934"/>
                            <a:pt x="1749" y="1937"/>
                          </a:cubicBezTo>
                          <a:cubicBezTo>
                            <a:pt x="1765" y="1939"/>
                            <a:pt x="1776" y="1953"/>
                            <a:pt x="1776" y="1968"/>
                          </a:cubicBezTo>
                          <a:lnTo>
                            <a:pt x="1792" y="3728"/>
                          </a:lnTo>
                          <a:lnTo>
                            <a:pt x="1728" y="3728"/>
                          </a:lnTo>
                          <a:lnTo>
                            <a:pt x="1744" y="1968"/>
                          </a:lnTo>
                          <a:cubicBezTo>
                            <a:pt x="1745" y="1951"/>
                            <a:pt x="1759" y="1936"/>
                            <a:pt x="1776" y="1936"/>
                          </a:cubicBezTo>
                          <a:cubicBezTo>
                            <a:pt x="1794" y="1936"/>
                            <a:pt x="1808" y="1951"/>
                            <a:pt x="1808" y="1968"/>
                          </a:cubicBezTo>
                          <a:lnTo>
                            <a:pt x="1824" y="3424"/>
                          </a:lnTo>
                          <a:lnTo>
                            <a:pt x="1760" y="3424"/>
                          </a:lnTo>
                          <a:lnTo>
                            <a:pt x="1792" y="1744"/>
                          </a:lnTo>
                          <a:cubicBezTo>
                            <a:pt x="1793" y="1726"/>
                            <a:pt x="1807" y="1712"/>
                            <a:pt x="1824" y="1712"/>
                          </a:cubicBezTo>
                          <a:cubicBezTo>
                            <a:pt x="1842" y="1712"/>
                            <a:pt x="1856" y="1726"/>
                            <a:pt x="1856" y="1744"/>
                          </a:cubicBezTo>
                          <a:lnTo>
                            <a:pt x="1872" y="2496"/>
                          </a:lnTo>
                          <a:lnTo>
                            <a:pt x="1808" y="2496"/>
                          </a:lnTo>
                          <a:lnTo>
                            <a:pt x="1824" y="1664"/>
                          </a:lnTo>
                          <a:cubicBezTo>
                            <a:pt x="1825" y="1646"/>
                            <a:pt x="1839" y="1632"/>
                            <a:pt x="1857" y="1632"/>
                          </a:cubicBezTo>
                          <a:cubicBezTo>
                            <a:pt x="1874" y="1633"/>
                            <a:pt x="1888" y="1647"/>
                            <a:pt x="1888" y="1664"/>
                          </a:cubicBezTo>
                          <a:lnTo>
                            <a:pt x="1904" y="5376"/>
                          </a:lnTo>
                          <a:lnTo>
                            <a:pt x="1840" y="5376"/>
                          </a:lnTo>
                          <a:lnTo>
                            <a:pt x="1856" y="2896"/>
                          </a:lnTo>
                          <a:cubicBezTo>
                            <a:pt x="1857" y="2879"/>
                            <a:pt x="1871" y="2865"/>
                            <a:pt x="1888" y="2864"/>
                          </a:cubicBezTo>
                          <a:cubicBezTo>
                            <a:pt x="1906" y="2864"/>
                            <a:pt x="1920" y="2878"/>
                            <a:pt x="1920" y="2896"/>
                          </a:cubicBezTo>
                          <a:lnTo>
                            <a:pt x="1936" y="3568"/>
                          </a:lnTo>
                          <a:lnTo>
                            <a:pt x="1872" y="3568"/>
                          </a:lnTo>
                          <a:lnTo>
                            <a:pt x="1888" y="2896"/>
                          </a:lnTo>
                          <a:lnTo>
                            <a:pt x="1904" y="1280"/>
                          </a:lnTo>
                          <a:cubicBezTo>
                            <a:pt x="1905" y="1263"/>
                            <a:pt x="1919" y="1248"/>
                            <a:pt x="1937" y="1248"/>
                          </a:cubicBezTo>
                          <a:cubicBezTo>
                            <a:pt x="1954" y="1248"/>
                            <a:pt x="1968" y="1263"/>
                            <a:pt x="1968" y="1280"/>
                          </a:cubicBezTo>
                          <a:lnTo>
                            <a:pt x="1984" y="3424"/>
                          </a:lnTo>
                          <a:lnTo>
                            <a:pt x="2000" y="4352"/>
                          </a:lnTo>
                          <a:lnTo>
                            <a:pt x="1936" y="4352"/>
                          </a:lnTo>
                          <a:lnTo>
                            <a:pt x="1952" y="1360"/>
                          </a:lnTo>
                          <a:cubicBezTo>
                            <a:pt x="1953" y="1343"/>
                            <a:pt x="1966" y="1329"/>
                            <a:pt x="1983" y="1328"/>
                          </a:cubicBezTo>
                          <a:cubicBezTo>
                            <a:pt x="2001" y="1328"/>
                            <a:pt x="2015" y="1341"/>
                            <a:pt x="2016" y="1358"/>
                          </a:cubicBezTo>
                          <a:lnTo>
                            <a:pt x="2032" y="1598"/>
                          </a:lnTo>
                          <a:lnTo>
                            <a:pt x="2048" y="2063"/>
                          </a:lnTo>
                          <a:lnTo>
                            <a:pt x="2064" y="2800"/>
                          </a:lnTo>
                          <a:lnTo>
                            <a:pt x="2080" y="3776"/>
                          </a:lnTo>
                          <a:lnTo>
                            <a:pt x="2016" y="3776"/>
                          </a:lnTo>
                          <a:lnTo>
                            <a:pt x="2032" y="2272"/>
                          </a:lnTo>
                          <a:cubicBezTo>
                            <a:pt x="2033" y="2255"/>
                            <a:pt x="2047" y="2240"/>
                            <a:pt x="2064" y="2240"/>
                          </a:cubicBezTo>
                          <a:lnTo>
                            <a:pt x="2080" y="2240"/>
                          </a:lnTo>
                          <a:cubicBezTo>
                            <a:pt x="2098" y="2240"/>
                            <a:pt x="2112" y="2255"/>
                            <a:pt x="2112" y="2272"/>
                          </a:cubicBezTo>
                          <a:lnTo>
                            <a:pt x="2128" y="3328"/>
                          </a:lnTo>
                          <a:lnTo>
                            <a:pt x="2064" y="3327"/>
                          </a:lnTo>
                          <a:lnTo>
                            <a:pt x="2080" y="2943"/>
                          </a:lnTo>
                          <a:cubicBezTo>
                            <a:pt x="2081" y="2926"/>
                            <a:pt x="2095" y="2912"/>
                            <a:pt x="2113" y="2912"/>
                          </a:cubicBezTo>
                          <a:cubicBezTo>
                            <a:pt x="2130" y="2913"/>
                            <a:pt x="2144" y="2926"/>
                            <a:pt x="2144" y="2944"/>
                          </a:cubicBezTo>
                          <a:lnTo>
                            <a:pt x="2160" y="3488"/>
                          </a:lnTo>
                          <a:lnTo>
                            <a:pt x="2097" y="3486"/>
                          </a:lnTo>
                          <a:lnTo>
                            <a:pt x="2113" y="3310"/>
                          </a:lnTo>
                          <a:cubicBezTo>
                            <a:pt x="2114" y="3293"/>
                            <a:pt x="2128" y="3281"/>
                            <a:pt x="2144" y="3280"/>
                          </a:cubicBezTo>
                          <a:cubicBezTo>
                            <a:pt x="2161" y="3280"/>
                            <a:pt x="2175" y="3293"/>
                            <a:pt x="2176" y="3309"/>
                          </a:cubicBezTo>
                          <a:lnTo>
                            <a:pt x="2192" y="3469"/>
                          </a:lnTo>
                          <a:lnTo>
                            <a:pt x="2208" y="3710"/>
                          </a:lnTo>
                          <a:lnTo>
                            <a:pt x="2144" y="3712"/>
                          </a:lnTo>
                          <a:lnTo>
                            <a:pt x="2160" y="1520"/>
                          </a:lnTo>
                          <a:lnTo>
                            <a:pt x="2192" y="735"/>
                          </a:lnTo>
                          <a:cubicBezTo>
                            <a:pt x="2193" y="718"/>
                            <a:pt x="2208" y="704"/>
                            <a:pt x="2225" y="704"/>
                          </a:cubicBezTo>
                          <a:cubicBezTo>
                            <a:pt x="2242" y="705"/>
                            <a:pt x="2256" y="719"/>
                            <a:pt x="2256" y="736"/>
                          </a:cubicBezTo>
                          <a:lnTo>
                            <a:pt x="2272" y="2528"/>
                          </a:lnTo>
                          <a:lnTo>
                            <a:pt x="2208" y="2528"/>
                          </a:lnTo>
                          <a:lnTo>
                            <a:pt x="2224" y="1856"/>
                          </a:lnTo>
                          <a:cubicBezTo>
                            <a:pt x="2225" y="1838"/>
                            <a:pt x="2239" y="1824"/>
                            <a:pt x="2257" y="1824"/>
                          </a:cubicBezTo>
                          <a:cubicBezTo>
                            <a:pt x="2274" y="1825"/>
                            <a:pt x="2288" y="1839"/>
                            <a:pt x="2288" y="1856"/>
                          </a:cubicBezTo>
                          <a:lnTo>
                            <a:pt x="2304" y="3600"/>
                          </a:lnTo>
                          <a:lnTo>
                            <a:pt x="2240" y="3600"/>
                          </a:lnTo>
                          <a:lnTo>
                            <a:pt x="2256" y="1872"/>
                          </a:lnTo>
                          <a:cubicBezTo>
                            <a:pt x="2257" y="1855"/>
                            <a:pt x="2270" y="1841"/>
                            <a:pt x="2287" y="1840"/>
                          </a:cubicBezTo>
                          <a:cubicBezTo>
                            <a:pt x="2304" y="1840"/>
                            <a:pt x="2319" y="1853"/>
                            <a:pt x="2320" y="1870"/>
                          </a:cubicBezTo>
                          <a:lnTo>
                            <a:pt x="2336" y="2062"/>
                          </a:lnTo>
                          <a:lnTo>
                            <a:pt x="2352" y="2447"/>
                          </a:lnTo>
                          <a:lnTo>
                            <a:pt x="2288" y="2448"/>
                          </a:lnTo>
                          <a:lnTo>
                            <a:pt x="2304" y="1376"/>
                          </a:lnTo>
                          <a:cubicBezTo>
                            <a:pt x="2305" y="1359"/>
                            <a:pt x="2319" y="1345"/>
                            <a:pt x="2336" y="1344"/>
                          </a:cubicBezTo>
                          <a:cubicBezTo>
                            <a:pt x="2353" y="1344"/>
                            <a:pt x="2368" y="1358"/>
                            <a:pt x="2368" y="1375"/>
                          </a:cubicBezTo>
                          <a:lnTo>
                            <a:pt x="2384" y="1679"/>
                          </a:lnTo>
                          <a:lnTo>
                            <a:pt x="2400" y="2864"/>
                          </a:lnTo>
                          <a:lnTo>
                            <a:pt x="2416" y="3520"/>
                          </a:lnTo>
                          <a:lnTo>
                            <a:pt x="2352" y="3520"/>
                          </a:lnTo>
                          <a:lnTo>
                            <a:pt x="2368" y="640"/>
                          </a:lnTo>
                          <a:cubicBezTo>
                            <a:pt x="2369" y="623"/>
                            <a:pt x="2383" y="608"/>
                            <a:pt x="2400" y="608"/>
                          </a:cubicBezTo>
                          <a:cubicBezTo>
                            <a:pt x="2418" y="608"/>
                            <a:pt x="2432" y="623"/>
                            <a:pt x="2432" y="640"/>
                          </a:cubicBezTo>
                          <a:lnTo>
                            <a:pt x="2448" y="2416"/>
                          </a:lnTo>
                          <a:lnTo>
                            <a:pt x="2384" y="2416"/>
                          </a:lnTo>
                          <a:lnTo>
                            <a:pt x="2400" y="1632"/>
                          </a:lnTo>
                          <a:lnTo>
                            <a:pt x="2416" y="1072"/>
                          </a:lnTo>
                          <a:cubicBezTo>
                            <a:pt x="2417" y="1054"/>
                            <a:pt x="2431" y="1040"/>
                            <a:pt x="2449" y="1040"/>
                          </a:cubicBezTo>
                          <a:cubicBezTo>
                            <a:pt x="2466" y="1041"/>
                            <a:pt x="2480" y="1055"/>
                            <a:pt x="2480" y="1072"/>
                          </a:cubicBezTo>
                          <a:lnTo>
                            <a:pt x="2496" y="3760"/>
                          </a:lnTo>
                          <a:lnTo>
                            <a:pt x="2433" y="3759"/>
                          </a:lnTo>
                          <a:lnTo>
                            <a:pt x="2449" y="3471"/>
                          </a:lnTo>
                          <a:lnTo>
                            <a:pt x="2464" y="1648"/>
                          </a:lnTo>
                          <a:cubicBezTo>
                            <a:pt x="2465" y="1631"/>
                            <a:pt x="2479" y="1617"/>
                            <a:pt x="2496" y="1616"/>
                          </a:cubicBezTo>
                          <a:cubicBezTo>
                            <a:pt x="2514" y="1616"/>
                            <a:pt x="2528" y="1631"/>
                            <a:pt x="2528" y="1648"/>
                          </a:cubicBezTo>
                          <a:lnTo>
                            <a:pt x="2544" y="2864"/>
                          </a:lnTo>
                          <a:lnTo>
                            <a:pt x="2481" y="2861"/>
                          </a:lnTo>
                          <a:lnTo>
                            <a:pt x="2497" y="2717"/>
                          </a:lnTo>
                          <a:lnTo>
                            <a:pt x="2512" y="2271"/>
                          </a:lnTo>
                          <a:lnTo>
                            <a:pt x="2528" y="848"/>
                          </a:lnTo>
                          <a:cubicBezTo>
                            <a:pt x="2529" y="831"/>
                            <a:pt x="2543" y="816"/>
                            <a:pt x="2560" y="816"/>
                          </a:cubicBezTo>
                          <a:cubicBezTo>
                            <a:pt x="2578" y="816"/>
                            <a:pt x="2592" y="831"/>
                            <a:pt x="2592" y="848"/>
                          </a:cubicBezTo>
                          <a:lnTo>
                            <a:pt x="2608" y="2336"/>
                          </a:lnTo>
                          <a:lnTo>
                            <a:pt x="2544" y="2336"/>
                          </a:lnTo>
                          <a:lnTo>
                            <a:pt x="2560" y="1024"/>
                          </a:lnTo>
                          <a:cubicBezTo>
                            <a:pt x="2561" y="1007"/>
                            <a:pt x="2574" y="993"/>
                            <a:pt x="2592" y="992"/>
                          </a:cubicBezTo>
                          <a:cubicBezTo>
                            <a:pt x="2609" y="992"/>
                            <a:pt x="2623" y="1005"/>
                            <a:pt x="2624" y="1023"/>
                          </a:cubicBezTo>
                          <a:lnTo>
                            <a:pt x="2656" y="1551"/>
                          </a:lnTo>
                          <a:lnTo>
                            <a:pt x="2672" y="2848"/>
                          </a:lnTo>
                          <a:lnTo>
                            <a:pt x="2608" y="2848"/>
                          </a:lnTo>
                          <a:lnTo>
                            <a:pt x="2624" y="384"/>
                          </a:lnTo>
                          <a:cubicBezTo>
                            <a:pt x="2625" y="367"/>
                            <a:pt x="2639" y="352"/>
                            <a:pt x="2656" y="352"/>
                          </a:cubicBezTo>
                          <a:cubicBezTo>
                            <a:pt x="2674" y="352"/>
                            <a:pt x="2688" y="367"/>
                            <a:pt x="2688" y="384"/>
                          </a:cubicBezTo>
                          <a:lnTo>
                            <a:pt x="2704" y="3584"/>
                          </a:lnTo>
                          <a:lnTo>
                            <a:pt x="2640" y="3584"/>
                          </a:lnTo>
                          <a:lnTo>
                            <a:pt x="2656" y="1200"/>
                          </a:lnTo>
                          <a:cubicBezTo>
                            <a:pt x="2657" y="1183"/>
                            <a:pt x="2671" y="1169"/>
                            <a:pt x="2688" y="1168"/>
                          </a:cubicBezTo>
                          <a:cubicBezTo>
                            <a:pt x="2705" y="1168"/>
                            <a:pt x="2720" y="1182"/>
                            <a:pt x="2720" y="1199"/>
                          </a:cubicBezTo>
                          <a:lnTo>
                            <a:pt x="2736" y="1551"/>
                          </a:lnTo>
                          <a:lnTo>
                            <a:pt x="2752" y="2096"/>
                          </a:lnTo>
                          <a:lnTo>
                            <a:pt x="2768" y="2575"/>
                          </a:lnTo>
                          <a:lnTo>
                            <a:pt x="2705" y="2571"/>
                          </a:lnTo>
                          <a:lnTo>
                            <a:pt x="2721" y="2475"/>
                          </a:lnTo>
                          <a:cubicBezTo>
                            <a:pt x="2724" y="2459"/>
                            <a:pt x="2738" y="2447"/>
                            <a:pt x="2755" y="2449"/>
                          </a:cubicBezTo>
                          <a:cubicBezTo>
                            <a:pt x="2771" y="2450"/>
                            <a:pt x="2784" y="2463"/>
                            <a:pt x="2784" y="2480"/>
                          </a:cubicBezTo>
                          <a:lnTo>
                            <a:pt x="2800" y="3056"/>
                          </a:lnTo>
                          <a:lnTo>
                            <a:pt x="2736" y="3056"/>
                          </a:lnTo>
                          <a:lnTo>
                            <a:pt x="2752" y="1392"/>
                          </a:lnTo>
                          <a:cubicBezTo>
                            <a:pt x="2753" y="1375"/>
                            <a:pt x="2766" y="1361"/>
                            <a:pt x="2784" y="1360"/>
                          </a:cubicBezTo>
                          <a:cubicBezTo>
                            <a:pt x="2801" y="1360"/>
                            <a:pt x="2815" y="1373"/>
                            <a:pt x="2816" y="1391"/>
                          </a:cubicBezTo>
                          <a:lnTo>
                            <a:pt x="2832" y="1663"/>
                          </a:lnTo>
                          <a:lnTo>
                            <a:pt x="2848" y="2288"/>
                          </a:lnTo>
                          <a:lnTo>
                            <a:pt x="2864" y="2896"/>
                          </a:lnTo>
                          <a:lnTo>
                            <a:pt x="2880" y="3744"/>
                          </a:lnTo>
                          <a:lnTo>
                            <a:pt x="2816" y="3744"/>
                          </a:lnTo>
                          <a:lnTo>
                            <a:pt x="2832" y="1968"/>
                          </a:lnTo>
                          <a:cubicBezTo>
                            <a:pt x="2833" y="1951"/>
                            <a:pt x="2847" y="1937"/>
                            <a:pt x="2864" y="1936"/>
                          </a:cubicBezTo>
                          <a:cubicBezTo>
                            <a:pt x="2882" y="1936"/>
                            <a:pt x="2896" y="1950"/>
                            <a:pt x="2896" y="1968"/>
                          </a:cubicBezTo>
                          <a:lnTo>
                            <a:pt x="2912" y="2528"/>
                          </a:lnTo>
                          <a:lnTo>
                            <a:pt x="2849" y="2527"/>
                          </a:lnTo>
                          <a:lnTo>
                            <a:pt x="2865" y="2207"/>
                          </a:lnTo>
                          <a:cubicBezTo>
                            <a:pt x="2865" y="2190"/>
                            <a:pt x="2880" y="2176"/>
                            <a:pt x="2897" y="2176"/>
                          </a:cubicBezTo>
                          <a:cubicBezTo>
                            <a:pt x="2914" y="2177"/>
                            <a:pt x="2928" y="2190"/>
                            <a:pt x="2928" y="2208"/>
                          </a:cubicBezTo>
                          <a:lnTo>
                            <a:pt x="2944" y="2832"/>
                          </a:lnTo>
                          <a:lnTo>
                            <a:pt x="2943" y="2822"/>
                          </a:lnTo>
                          <a:lnTo>
                            <a:pt x="2959" y="2870"/>
                          </a:lnTo>
                          <a:lnTo>
                            <a:pt x="2897" y="2877"/>
                          </a:lnTo>
                          <a:lnTo>
                            <a:pt x="2913" y="2717"/>
                          </a:lnTo>
                          <a:cubicBezTo>
                            <a:pt x="2914" y="2700"/>
                            <a:pt x="2929" y="2688"/>
                            <a:pt x="2946" y="2688"/>
                          </a:cubicBezTo>
                          <a:cubicBezTo>
                            <a:pt x="2962" y="2689"/>
                            <a:pt x="2976" y="2703"/>
                            <a:pt x="2976" y="2720"/>
                          </a:cubicBezTo>
                          <a:lnTo>
                            <a:pt x="2992" y="3264"/>
                          </a:lnTo>
                          <a:lnTo>
                            <a:pt x="2928" y="3264"/>
                          </a:lnTo>
                          <a:lnTo>
                            <a:pt x="2944" y="368"/>
                          </a:lnTo>
                          <a:cubicBezTo>
                            <a:pt x="2945" y="351"/>
                            <a:pt x="2959" y="336"/>
                            <a:pt x="2976" y="336"/>
                          </a:cubicBezTo>
                          <a:cubicBezTo>
                            <a:pt x="2994" y="336"/>
                            <a:pt x="3008" y="351"/>
                            <a:pt x="3008" y="368"/>
                          </a:cubicBezTo>
                          <a:lnTo>
                            <a:pt x="3024" y="2752"/>
                          </a:lnTo>
                          <a:lnTo>
                            <a:pt x="2961" y="2750"/>
                          </a:lnTo>
                          <a:lnTo>
                            <a:pt x="2993" y="2238"/>
                          </a:lnTo>
                          <a:cubicBezTo>
                            <a:pt x="2994" y="2221"/>
                            <a:pt x="3008" y="2208"/>
                            <a:pt x="3025" y="2208"/>
                          </a:cubicBezTo>
                          <a:cubicBezTo>
                            <a:pt x="3042" y="2209"/>
                            <a:pt x="3056" y="2223"/>
                            <a:pt x="3056" y="2240"/>
                          </a:cubicBezTo>
                          <a:lnTo>
                            <a:pt x="3072" y="3472"/>
                          </a:lnTo>
                          <a:lnTo>
                            <a:pt x="3008" y="3472"/>
                          </a:lnTo>
                          <a:lnTo>
                            <a:pt x="3024" y="2656"/>
                          </a:lnTo>
                          <a:cubicBezTo>
                            <a:pt x="3025" y="2638"/>
                            <a:pt x="3039" y="2624"/>
                            <a:pt x="3057" y="2624"/>
                          </a:cubicBezTo>
                          <a:cubicBezTo>
                            <a:pt x="3074" y="2625"/>
                            <a:pt x="3088" y="2639"/>
                            <a:pt x="3088" y="2656"/>
                          </a:cubicBezTo>
                          <a:lnTo>
                            <a:pt x="3104" y="3808"/>
                          </a:lnTo>
                          <a:lnTo>
                            <a:pt x="3040" y="3808"/>
                          </a:lnTo>
                          <a:lnTo>
                            <a:pt x="3056" y="1952"/>
                          </a:lnTo>
                          <a:cubicBezTo>
                            <a:pt x="3057" y="1935"/>
                            <a:pt x="3071" y="1920"/>
                            <a:pt x="3088" y="1920"/>
                          </a:cubicBezTo>
                          <a:cubicBezTo>
                            <a:pt x="3106" y="1920"/>
                            <a:pt x="3120" y="1935"/>
                            <a:pt x="3120" y="1952"/>
                          </a:cubicBezTo>
                          <a:lnTo>
                            <a:pt x="3136" y="3600"/>
                          </a:lnTo>
                          <a:lnTo>
                            <a:pt x="3073" y="3594"/>
                          </a:lnTo>
                          <a:lnTo>
                            <a:pt x="3089" y="3514"/>
                          </a:lnTo>
                          <a:cubicBezTo>
                            <a:pt x="3092" y="3499"/>
                            <a:pt x="3106" y="3488"/>
                            <a:pt x="3122" y="3489"/>
                          </a:cubicBezTo>
                          <a:cubicBezTo>
                            <a:pt x="3138" y="3489"/>
                            <a:pt x="3151" y="3502"/>
                            <a:pt x="3152" y="3518"/>
                          </a:cubicBezTo>
                          <a:lnTo>
                            <a:pt x="3168" y="3710"/>
                          </a:lnTo>
                          <a:lnTo>
                            <a:pt x="3104" y="3712"/>
                          </a:lnTo>
                          <a:lnTo>
                            <a:pt x="3120" y="2016"/>
                          </a:lnTo>
                          <a:lnTo>
                            <a:pt x="3136" y="160"/>
                          </a:lnTo>
                          <a:cubicBezTo>
                            <a:pt x="3137" y="143"/>
                            <a:pt x="3151" y="128"/>
                            <a:pt x="3169" y="128"/>
                          </a:cubicBezTo>
                          <a:cubicBezTo>
                            <a:pt x="3186" y="129"/>
                            <a:pt x="3200" y="143"/>
                            <a:pt x="3200" y="160"/>
                          </a:cubicBezTo>
                          <a:lnTo>
                            <a:pt x="3216" y="3504"/>
                          </a:lnTo>
                          <a:lnTo>
                            <a:pt x="3152" y="3504"/>
                          </a:lnTo>
                          <a:lnTo>
                            <a:pt x="3168" y="864"/>
                          </a:lnTo>
                          <a:cubicBezTo>
                            <a:pt x="3169" y="847"/>
                            <a:pt x="3183" y="833"/>
                            <a:pt x="3200" y="832"/>
                          </a:cubicBezTo>
                          <a:cubicBezTo>
                            <a:pt x="3218" y="832"/>
                            <a:pt x="3232" y="847"/>
                            <a:pt x="3232" y="864"/>
                          </a:cubicBezTo>
                          <a:lnTo>
                            <a:pt x="3248" y="2448"/>
                          </a:lnTo>
                          <a:lnTo>
                            <a:pt x="3264" y="4272"/>
                          </a:lnTo>
                          <a:lnTo>
                            <a:pt x="3200" y="4272"/>
                          </a:lnTo>
                          <a:lnTo>
                            <a:pt x="3216" y="1152"/>
                          </a:lnTo>
                          <a:cubicBezTo>
                            <a:pt x="3216" y="1149"/>
                            <a:pt x="3217" y="1146"/>
                            <a:pt x="3218" y="1142"/>
                          </a:cubicBezTo>
                          <a:lnTo>
                            <a:pt x="3234" y="1094"/>
                          </a:lnTo>
                          <a:cubicBezTo>
                            <a:pt x="3239" y="1080"/>
                            <a:pt x="3254" y="1071"/>
                            <a:pt x="3269" y="1073"/>
                          </a:cubicBezTo>
                          <a:cubicBezTo>
                            <a:pt x="3285" y="1075"/>
                            <a:pt x="3296" y="1088"/>
                            <a:pt x="3296" y="1104"/>
                          </a:cubicBezTo>
                          <a:lnTo>
                            <a:pt x="3312" y="1696"/>
                          </a:lnTo>
                          <a:lnTo>
                            <a:pt x="3248" y="1696"/>
                          </a:lnTo>
                          <a:lnTo>
                            <a:pt x="3264" y="912"/>
                          </a:lnTo>
                          <a:cubicBezTo>
                            <a:pt x="3265" y="894"/>
                            <a:pt x="3279" y="880"/>
                            <a:pt x="3296" y="880"/>
                          </a:cubicBezTo>
                          <a:cubicBezTo>
                            <a:pt x="3314" y="880"/>
                            <a:pt x="3328" y="894"/>
                            <a:pt x="3328" y="912"/>
                          </a:cubicBezTo>
                          <a:lnTo>
                            <a:pt x="3344" y="1728"/>
                          </a:lnTo>
                          <a:lnTo>
                            <a:pt x="3360" y="3248"/>
                          </a:lnTo>
                          <a:lnTo>
                            <a:pt x="3296" y="3248"/>
                          </a:lnTo>
                          <a:lnTo>
                            <a:pt x="3312" y="2592"/>
                          </a:lnTo>
                          <a:lnTo>
                            <a:pt x="3328" y="1376"/>
                          </a:lnTo>
                          <a:cubicBezTo>
                            <a:pt x="3329" y="1358"/>
                            <a:pt x="3343" y="1344"/>
                            <a:pt x="3361" y="1344"/>
                          </a:cubicBezTo>
                          <a:cubicBezTo>
                            <a:pt x="3379" y="1345"/>
                            <a:pt x="3393" y="1359"/>
                            <a:pt x="3392" y="1377"/>
                          </a:cubicBezTo>
                          <a:lnTo>
                            <a:pt x="3376" y="2593"/>
                          </a:lnTo>
                          <a:lnTo>
                            <a:pt x="3360" y="3249"/>
                          </a:lnTo>
                          <a:cubicBezTo>
                            <a:pt x="3360" y="3267"/>
                            <a:pt x="3346" y="3281"/>
                            <a:pt x="3328" y="3280"/>
                          </a:cubicBezTo>
                          <a:cubicBezTo>
                            <a:pt x="3311" y="3280"/>
                            <a:pt x="3297" y="3266"/>
                            <a:pt x="3296" y="3249"/>
                          </a:cubicBezTo>
                          <a:lnTo>
                            <a:pt x="3280" y="1729"/>
                          </a:lnTo>
                          <a:lnTo>
                            <a:pt x="3264" y="913"/>
                          </a:lnTo>
                          <a:lnTo>
                            <a:pt x="3328" y="913"/>
                          </a:lnTo>
                          <a:lnTo>
                            <a:pt x="3312" y="1697"/>
                          </a:lnTo>
                          <a:cubicBezTo>
                            <a:pt x="3312" y="1714"/>
                            <a:pt x="3298" y="1728"/>
                            <a:pt x="3281" y="1728"/>
                          </a:cubicBezTo>
                          <a:cubicBezTo>
                            <a:pt x="3263" y="1729"/>
                            <a:pt x="3249" y="1715"/>
                            <a:pt x="3248" y="1697"/>
                          </a:cubicBezTo>
                          <a:lnTo>
                            <a:pt x="3232" y="1105"/>
                          </a:lnTo>
                          <a:lnTo>
                            <a:pt x="3295" y="1115"/>
                          </a:lnTo>
                          <a:lnTo>
                            <a:pt x="3279" y="1163"/>
                          </a:lnTo>
                          <a:lnTo>
                            <a:pt x="3280" y="1153"/>
                          </a:lnTo>
                          <a:lnTo>
                            <a:pt x="3264" y="4273"/>
                          </a:lnTo>
                          <a:cubicBezTo>
                            <a:pt x="3264" y="4290"/>
                            <a:pt x="3250" y="4304"/>
                            <a:pt x="3233" y="4304"/>
                          </a:cubicBezTo>
                          <a:cubicBezTo>
                            <a:pt x="3215" y="4304"/>
                            <a:pt x="3201" y="4290"/>
                            <a:pt x="3200" y="4273"/>
                          </a:cubicBezTo>
                          <a:lnTo>
                            <a:pt x="3184" y="2449"/>
                          </a:lnTo>
                          <a:lnTo>
                            <a:pt x="3168" y="865"/>
                          </a:lnTo>
                          <a:lnTo>
                            <a:pt x="3232" y="865"/>
                          </a:lnTo>
                          <a:lnTo>
                            <a:pt x="3216" y="3505"/>
                          </a:lnTo>
                          <a:cubicBezTo>
                            <a:pt x="3216" y="3522"/>
                            <a:pt x="3202" y="3536"/>
                            <a:pt x="3184" y="3536"/>
                          </a:cubicBezTo>
                          <a:cubicBezTo>
                            <a:pt x="3167" y="3536"/>
                            <a:pt x="3153" y="3522"/>
                            <a:pt x="3152" y="3505"/>
                          </a:cubicBezTo>
                          <a:lnTo>
                            <a:pt x="3136" y="161"/>
                          </a:lnTo>
                          <a:lnTo>
                            <a:pt x="3200" y="161"/>
                          </a:lnTo>
                          <a:lnTo>
                            <a:pt x="3184" y="2017"/>
                          </a:lnTo>
                          <a:lnTo>
                            <a:pt x="3168" y="3713"/>
                          </a:lnTo>
                          <a:cubicBezTo>
                            <a:pt x="3168" y="3730"/>
                            <a:pt x="3155" y="3744"/>
                            <a:pt x="3138" y="3744"/>
                          </a:cubicBezTo>
                          <a:cubicBezTo>
                            <a:pt x="3121" y="3745"/>
                            <a:pt x="3106" y="3732"/>
                            <a:pt x="3105" y="3715"/>
                          </a:cubicBezTo>
                          <a:lnTo>
                            <a:pt x="3089" y="3523"/>
                          </a:lnTo>
                          <a:lnTo>
                            <a:pt x="3152" y="3527"/>
                          </a:lnTo>
                          <a:lnTo>
                            <a:pt x="3136" y="3607"/>
                          </a:lnTo>
                          <a:cubicBezTo>
                            <a:pt x="3133" y="3623"/>
                            <a:pt x="3118" y="3634"/>
                            <a:pt x="3101" y="3632"/>
                          </a:cubicBezTo>
                          <a:cubicBezTo>
                            <a:pt x="3085" y="3631"/>
                            <a:pt x="3073" y="3617"/>
                            <a:pt x="3072" y="3601"/>
                          </a:cubicBezTo>
                          <a:lnTo>
                            <a:pt x="3056" y="1953"/>
                          </a:lnTo>
                          <a:lnTo>
                            <a:pt x="3120" y="1953"/>
                          </a:lnTo>
                          <a:lnTo>
                            <a:pt x="3104" y="3809"/>
                          </a:lnTo>
                          <a:cubicBezTo>
                            <a:pt x="3104" y="3826"/>
                            <a:pt x="3090" y="3840"/>
                            <a:pt x="3073" y="3840"/>
                          </a:cubicBezTo>
                          <a:cubicBezTo>
                            <a:pt x="3055" y="3841"/>
                            <a:pt x="3041" y="3826"/>
                            <a:pt x="3040" y="3809"/>
                          </a:cubicBezTo>
                          <a:lnTo>
                            <a:pt x="3024" y="2657"/>
                          </a:lnTo>
                          <a:lnTo>
                            <a:pt x="3088" y="2657"/>
                          </a:lnTo>
                          <a:lnTo>
                            <a:pt x="3072" y="3473"/>
                          </a:lnTo>
                          <a:cubicBezTo>
                            <a:pt x="3072" y="3491"/>
                            <a:pt x="3058" y="3505"/>
                            <a:pt x="3040" y="3504"/>
                          </a:cubicBezTo>
                          <a:cubicBezTo>
                            <a:pt x="3023" y="3504"/>
                            <a:pt x="3009" y="3490"/>
                            <a:pt x="3008" y="3473"/>
                          </a:cubicBezTo>
                          <a:lnTo>
                            <a:pt x="2992" y="2241"/>
                          </a:lnTo>
                          <a:lnTo>
                            <a:pt x="3056" y="2242"/>
                          </a:lnTo>
                          <a:lnTo>
                            <a:pt x="3024" y="2754"/>
                          </a:lnTo>
                          <a:cubicBezTo>
                            <a:pt x="3023" y="2772"/>
                            <a:pt x="3009" y="2785"/>
                            <a:pt x="2992" y="2784"/>
                          </a:cubicBezTo>
                          <a:cubicBezTo>
                            <a:pt x="2974" y="2784"/>
                            <a:pt x="2961" y="2770"/>
                            <a:pt x="2960" y="2753"/>
                          </a:cubicBezTo>
                          <a:lnTo>
                            <a:pt x="2944" y="369"/>
                          </a:lnTo>
                          <a:lnTo>
                            <a:pt x="3008" y="369"/>
                          </a:lnTo>
                          <a:lnTo>
                            <a:pt x="2992" y="3265"/>
                          </a:lnTo>
                          <a:cubicBezTo>
                            <a:pt x="2992" y="3282"/>
                            <a:pt x="2978" y="3296"/>
                            <a:pt x="2961" y="3296"/>
                          </a:cubicBezTo>
                          <a:cubicBezTo>
                            <a:pt x="2943" y="3297"/>
                            <a:pt x="2929" y="3283"/>
                            <a:pt x="2928" y="3265"/>
                          </a:cubicBezTo>
                          <a:lnTo>
                            <a:pt x="2912" y="2721"/>
                          </a:lnTo>
                          <a:lnTo>
                            <a:pt x="2976" y="2724"/>
                          </a:lnTo>
                          <a:lnTo>
                            <a:pt x="2960" y="2884"/>
                          </a:lnTo>
                          <a:cubicBezTo>
                            <a:pt x="2959" y="2899"/>
                            <a:pt x="2947" y="2911"/>
                            <a:pt x="2932" y="2912"/>
                          </a:cubicBezTo>
                          <a:cubicBezTo>
                            <a:pt x="2917" y="2914"/>
                            <a:pt x="2903" y="2905"/>
                            <a:pt x="2898" y="2891"/>
                          </a:cubicBezTo>
                          <a:lnTo>
                            <a:pt x="2882" y="2843"/>
                          </a:lnTo>
                          <a:cubicBezTo>
                            <a:pt x="2881" y="2840"/>
                            <a:pt x="2881" y="2836"/>
                            <a:pt x="2880" y="2833"/>
                          </a:cubicBezTo>
                          <a:lnTo>
                            <a:pt x="2864" y="2209"/>
                          </a:lnTo>
                          <a:lnTo>
                            <a:pt x="2928" y="2210"/>
                          </a:lnTo>
                          <a:lnTo>
                            <a:pt x="2912" y="2530"/>
                          </a:lnTo>
                          <a:cubicBezTo>
                            <a:pt x="2912" y="2547"/>
                            <a:pt x="2897" y="2561"/>
                            <a:pt x="2880" y="2560"/>
                          </a:cubicBezTo>
                          <a:cubicBezTo>
                            <a:pt x="2863" y="2560"/>
                            <a:pt x="2849" y="2547"/>
                            <a:pt x="2848" y="2529"/>
                          </a:cubicBezTo>
                          <a:lnTo>
                            <a:pt x="2832" y="1969"/>
                          </a:lnTo>
                          <a:lnTo>
                            <a:pt x="2896" y="1969"/>
                          </a:lnTo>
                          <a:lnTo>
                            <a:pt x="2880" y="3745"/>
                          </a:lnTo>
                          <a:cubicBezTo>
                            <a:pt x="2880" y="3762"/>
                            <a:pt x="2866" y="3776"/>
                            <a:pt x="2849" y="3776"/>
                          </a:cubicBezTo>
                          <a:cubicBezTo>
                            <a:pt x="2831" y="3777"/>
                            <a:pt x="2817" y="3763"/>
                            <a:pt x="2816" y="3745"/>
                          </a:cubicBezTo>
                          <a:lnTo>
                            <a:pt x="2800" y="2897"/>
                          </a:lnTo>
                          <a:lnTo>
                            <a:pt x="2784" y="2289"/>
                          </a:lnTo>
                          <a:lnTo>
                            <a:pt x="2769" y="1666"/>
                          </a:lnTo>
                          <a:lnTo>
                            <a:pt x="2753" y="1394"/>
                          </a:lnTo>
                          <a:lnTo>
                            <a:pt x="2816" y="1393"/>
                          </a:lnTo>
                          <a:lnTo>
                            <a:pt x="2800" y="3057"/>
                          </a:lnTo>
                          <a:cubicBezTo>
                            <a:pt x="2800" y="3074"/>
                            <a:pt x="2786" y="3088"/>
                            <a:pt x="2769" y="3088"/>
                          </a:cubicBezTo>
                          <a:cubicBezTo>
                            <a:pt x="2751" y="3089"/>
                            <a:pt x="2737" y="3075"/>
                            <a:pt x="2736" y="3057"/>
                          </a:cubicBezTo>
                          <a:lnTo>
                            <a:pt x="2720" y="2481"/>
                          </a:lnTo>
                          <a:lnTo>
                            <a:pt x="2784" y="2486"/>
                          </a:lnTo>
                          <a:lnTo>
                            <a:pt x="2768" y="2582"/>
                          </a:lnTo>
                          <a:cubicBezTo>
                            <a:pt x="2765" y="2598"/>
                            <a:pt x="2751" y="2609"/>
                            <a:pt x="2734" y="2608"/>
                          </a:cubicBezTo>
                          <a:cubicBezTo>
                            <a:pt x="2718" y="2607"/>
                            <a:pt x="2705" y="2594"/>
                            <a:pt x="2704" y="2578"/>
                          </a:cubicBezTo>
                          <a:lnTo>
                            <a:pt x="2688" y="2097"/>
                          </a:lnTo>
                          <a:lnTo>
                            <a:pt x="2673" y="1554"/>
                          </a:lnTo>
                          <a:lnTo>
                            <a:pt x="2657" y="1202"/>
                          </a:lnTo>
                          <a:lnTo>
                            <a:pt x="2720" y="1201"/>
                          </a:lnTo>
                          <a:lnTo>
                            <a:pt x="2704" y="3585"/>
                          </a:lnTo>
                          <a:cubicBezTo>
                            <a:pt x="2704" y="3602"/>
                            <a:pt x="2690" y="3616"/>
                            <a:pt x="2672" y="3616"/>
                          </a:cubicBezTo>
                          <a:cubicBezTo>
                            <a:pt x="2655" y="3616"/>
                            <a:pt x="2641" y="3602"/>
                            <a:pt x="2640" y="3585"/>
                          </a:cubicBezTo>
                          <a:lnTo>
                            <a:pt x="2624" y="385"/>
                          </a:lnTo>
                          <a:lnTo>
                            <a:pt x="2688" y="385"/>
                          </a:lnTo>
                          <a:lnTo>
                            <a:pt x="2672" y="2849"/>
                          </a:lnTo>
                          <a:cubicBezTo>
                            <a:pt x="2672" y="2866"/>
                            <a:pt x="2658" y="2880"/>
                            <a:pt x="2641" y="2880"/>
                          </a:cubicBezTo>
                          <a:cubicBezTo>
                            <a:pt x="2623" y="2881"/>
                            <a:pt x="2609" y="2866"/>
                            <a:pt x="2608" y="2849"/>
                          </a:cubicBezTo>
                          <a:lnTo>
                            <a:pt x="2593" y="1554"/>
                          </a:lnTo>
                          <a:lnTo>
                            <a:pt x="2561" y="1026"/>
                          </a:lnTo>
                          <a:lnTo>
                            <a:pt x="2624" y="1025"/>
                          </a:lnTo>
                          <a:lnTo>
                            <a:pt x="2608" y="2337"/>
                          </a:lnTo>
                          <a:cubicBezTo>
                            <a:pt x="2608" y="2354"/>
                            <a:pt x="2594" y="2368"/>
                            <a:pt x="2576" y="2368"/>
                          </a:cubicBezTo>
                          <a:cubicBezTo>
                            <a:pt x="2559" y="2368"/>
                            <a:pt x="2545" y="2354"/>
                            <a:pt x="2544" y="2337"/>
                          </a:cubicBezTo>
                          <a:lnTo>
                            <a:pt x="2528" y="849"/>
                          </a:lnTo>
                          <a:lnTo>
                            <a:pt x="2592" y="849"/>
                          </a:lnTo>
                          <a:lnTo>
                            <a:pt x="2576" y="2274"/>
                          </a:lnTo>
                          <a:lnTo>
                            <a:pt x="2560" y="2724"/>
                          </a:lnTo>
                          <a:lnTo>
                            <a:pt x="2544" y="2868"/>
                          </a:lnTo>
                          <a:cubicBezTo>
                            <a:pt x="2542" y="2885"/>
                            <a:pt x="2528" y="2897"/>
                            <a:pt x="2511" y="2896"/>
                          </a:cubicBezTo>
                          <a:cubicBezTo>
                            <a:pt x="2494" y="2896"/>
                            <a:pt x="2481" y="2882"/>
                            <a:pt x="2480" y="2865"/>
                          </a:cubicBezTo>
                          <a:lnTo>
                            <a:pt x="2464" y="1649"/>
                          </a:lnTo>
                          <a:lnTo>
                            <a:pt x="2528" y="1649"/>
                          </a:lnTo>
                          <a:lnTo>
                            <a:pt x="2512" y="3474"/>
                          </a:lnTo>
                          <a:lnTo>
                            <a:pt x="2496" y="3762"/>
                          </a:lnTo>
                          <a:cubicBezTo>
                            <a:pt x="2495" y="3780"/>
                            <a:pt x="2481" y="3793"/>
                            <a:pt x="2464" y="3792"/>
                          </a:cubicBezTo>
                          <a:cubicBezTo>
                            <a:pt x="2446" y="3792"/>
                            <a:pt x="2433" y="3778"/>
                            <a:pt x="2432" y="3761"/>
                          </a:cubicBezTo>
                          <a:lnTo>
                            <a:pt x="2416" y="1073"/>
                          </a:lnTo>
                          <a:lnTo>
                            <a:pt x="2480" y="1073"/>
                          </a:lnTo>
                          <a:lnTo>
                            <a:pt x="2464" y="1633"/>
                          </a:lnTo>
                          <a:lnTo>
                            <a:pt x="2448" y="2417"/>
                          </a:lnTo>
                          <a:cubicBezTo>
                            <a:pt x="2448" y="2435"/>
                            <a:pt x="2434" y="2449"/>
                            <a:pt x="2416" y="2448"/>
                          </a:cubicBezTo>
                          <a:cubicBezTo>
                            <a:pt x="2399" y="2448"/>
                            <a:pt x="2385" y="2434"/>
                            <a:pt x="2384" y="2417"/>
                          </a:cubicBezTo>
                          <a:lnTo>
                            <a:pt x="2368" y="641"/>
                          </a:lnTo>
                          <a:lnTo>
                            <a:pt x="2432" y="641"/>
                          </a:lnTo>
                          <a:lnTo>
                            <a:pt x="2416" y="3521"/>
                          </a:lnTo>
                          <a:cubicBezTo>
                            <a:pt x="2416" y="3538"/>
                            <a:pt x="2402" y="3552"/>
                            <a:pt x="2385" y="3552"/>
                          </a:cubicBezTo>
                          <a:cubicBezTo>
                            <a:pt x="2367" y="3553"/>
                            <a:pt x="2353" y="3539"/>
                            <a:pt x="2352" y="3521"/>
                          </a:cubicBezTo>
                          <a:lnTo>
                            <a:pt x="2336" y="2865"/>
                          </a:lnTo>
                          <a:lnTo>
                            <a:pt x="2321" y="1682"/>
                          </a:lnTo>
                          <a:lnTo>
                            <a:pt x="2305" y="1378"/>
                          </a:lnTo>
                          <a:lnTo>
                            <a:pt x="2368" y="1377"/>
                          </a:lnTo>
                          <a:lnTo>
                            <a:pt x="2352" y="2449"/>
                          </a:lnTo>
                          <a:cubicBezTo>
                            <a:pt x="2352" y="2466"/>
                            <a:pt x="2338" y="2480"/>
                            <a:pt x="2321" y="2480"/>
                          </a:cubicBezTo>
                          <a:cubicBezTo>
                            <a:pt x="2304" y="2481"/>
                            <a:pt x="2289" y="2467"/>
                            <a:pt x="2288" y="2450"/>
                          </a:cubicBezTo>
                          <a:lnTo>
                            <a:pt x="2273" y="2067"/>
                          </a:lnTo>
                          <a:lnTo>
                            <a:pt x="2257" y="1875"/>
                          </a:lnTo>
                          <a:lnTo>
                            <a:pt x="2320" y="1873"/>
                          </a:lnTo>
                          <a:lnTo>
                            <a:pt x="2304" y="3601"/>
                          </a:lnTo>
                          <a:cubicBezTo>
                            <a:pt x="2304" y="3618"/>
                            <a:pt x="2290" y="3632"/>
                            <a:pt x="2272" y="3632"/>
                          </a:cubicBezTo>
                          <a:cubicBezTo>
                            <a:pt x="2255" y="3632"/>
                            <a:pt x="2241" y="3618"/>
                            <a:pt x="2240" y="3601"/>
                          </a:cubicBezTo>
                          <a:lnTo>
                            <a:pt x="2224" y="1857"/>
                          </a:lnTo>
                          <a:lnTo>
                            <a:pt x="2288" y="1857"/>
                          </a:lnTo>
                          <a:lnTo>
                            <a:pt x="2272" y="2529"/>
                          </a:lnTo>
                          <a:cubicBezTo>
                            <a:pt x="2272" y="2547"/>
                            <a:pt x="2258" y="2561"/>
                            <a:pt x="2240" y="2560"/>
                          </a:cubicBezTo>
                          <a:cubicBezTo>
                            <a:pt x="2223" y="2560"/>
                            <a:pt x="2209" y="2546"/>
                            <a:pt x="2208" y="2529"/>
                          </a:cubicBezTo>
                          <a:lnTo>
                            <a:pt x="2192" y="737"/>
                          </a:lnTo>
                          <a:lnTo>
                            <a:pt x="2256" y="738"/>
                          </a:lnTo>
                          <a:lnTo>
                            <a:pt x="2224" y="1521"/>
                          </a:lnTo>
                          <a:lnTo>
                            <a:pt x="2208" y="3713"/>
                          </a:lnTo>
                          <a:cubicBezTo>
                            <a:pt x="2208" y="3730"/>
                            <a:pt x="2195" y="3744"/>
                            <a:pt x="2177" y="3744"/>
                          </a:cubicBezTo>
                          <a:cubicBezTo>
                            <a:pt x="2160" y="3745"/>
                            <a:pt x="2146" y="3732"/>
                            <a:pt x="2145" y="3715"/>
                          </a:cubicBezTo>
                          <a:lnTo>
                            <a:pt x="2129" y="3476"/>
                          </a:lnTo>
                          <a:lnTo>
                            <a:pt x="2113" y="3316"/>
                          </a:lnTo>
                          <a:lnTo>
                            <a:pt x="2176" y="3315"/>
                          </a:lnTo>
                          <a:lnTo>
                            <a:pt x="2160" y="3491"/>
                          </a:lnTo>
                          <a:cubicBezTo>
                            <a:pt x="2159" y="3508"/>
                            <a:pt x="2144" y="3521"/>
                            <a:pt x="2127" y="3520"/>
                          </a:cubicBezTo>
                          <a:cubicBezTo>
                            <a:pt x="2111" y="3520"/>
                            <a:pt x="2097" y="3506"/>
                            <a:pt x="2096" y="3489"/>
                          </a:cubicBezTo>
                          <a:lnTo>
                            <a:pt x="2080" y="2945"/>
                          </a:lnTo>
                          <a:lnTo>
                            <a:pt x="2144" y="2946"/>
                          </a:lnTo>
                          <a:lnTo>
                            <a:pt x="2128" y="3330"/>
                          </a:lnTo>
                          <a:cubicBezTo>
                            <a:pt x="2128" y="3347"/>
                            <a:pt x="2113" y="3361"/>
                            <a:pt x="2096" y="3360"/>
                          </a:cubicBezTo>
                          <a:cubicBezTo>
                            <a:pt x="2079" y="3360"/>
                            <a:pt x="2065" y="3346"/>
                            <a:pt x="2064" y="3329"/>
                          </a:cubicBezTo>
                          <a:lnTo>
                            <a:pt x="2048" y="2273"/>
                          </a:lnTo>
                          <a:lnTo>
                            <a:pt x="2080" y="2304"/>
                          </a:lnTo>
                          <a:lnTo>
                            <a:pt x="2064" y="2304"/>
                          </a:lnTo>
                          <a:lnTo>
                            <a:pt x="2096" y="2273"/>
                          </a:lnTo>
                          <a:lnTo>
                            <a:pt x="2080" y="3777"/>
                          </a:lnTo>
                          <a:cubicBezTo>
                            <a:pt x="2080" y="3794"/>
                            <a:pt x="2066" y="3808"/>
                            <a:pt x="2049" y="3808"/>
                          </a:cubicBezTo>
                          <a:cubicBezTo>
                            <a:pt x="2031" y="3809"/>
                            <a:pt x="2017" y="3794"/>
                            <a:pt x="2016" y="3777"/>
                          </a:cubicBezTo>
                          <a:lnTo>
                            <a:pt x="2000" y="2801"/>
                          </a:lnTo>
                          <a:lnTo>
                            <a:pt x="1984" y="2066"/>
                          </a:lnTo>
                          <a:lnTo>
                            <a:pt x="1969" y="1603"/>
                          </a:lnTo>
                          <a:lnTo>
                            <a:pt x="1953" y="1363"/>
                          </a:lnTo>
                          <a:lnTo>
                            <a:pt x="2016" y="1361"/>
                          </a:lnTo>
                          <a:lnTo>
                            <a:pt x="2000" y="4353"/>
                          </a:lnTo>
                          <a:cubicBezTo>
                            <a:pt x="2000" y="4370"/>
                            <a:pt x="1986" y="4384"/>
                            <a:pt x="1969" y="4384"/>
                          </a:cubicBezTo>
                          <a:cubicBezTo>
                            <a:pt x="1951" y="4385"/>
                            <a:pt x="1937" y="4371"/>
                            <a:pt x="1936" y="4353"/>
                          </a:cubicBezTo>
                          <a:lnTo>
                            <a:pt x="1920" y="3425"/>
                          </a:lnTo>
                          <a:lnTo>
                            <a:pt x="1904" y="1281"/>
                          </a:lnTo>
                          <a:lnTo>
                            <a:pt x="1968" y="1281"/>
                          </a:lnTo>
                          <a:lnTo>
                            <a:pt x="1952" y="2897"/>
                          </a:lnTo>
                          <a:lnTo>
                            <a:pt x="1936" y="3569"/>
                          </a:lnTo>
                          <a:cubicBezTo>
                            <a:pt x="1936" y="3587"/>
                            <a:pt x="1922" y="3600"/>
                            <a:pt x="1904" y="3600"/>
                          </a:cubicBezTo>
                          <a:cubicBezTo>
                            <a:pt x="1887" y="3600"/>
                            <a:pt x="1873" y="3587"/>
                            <a:pt x="1872" y="3569"/>
                          </a:cubicBezTo>
                          <a:lnTo>
                            <a:pt x="1856" y="2897"/>
                          </a:lnTo>
                          <a:lnTo>
                            <a:pt x="1920" y="2897"/>
                          </a:lnTo>
                          <a:lnTo>
                            <a:pt x="1904" y="5377"/>
                          </a:lnTo>
                          <a:cubicBezTo>
                            <a:pt x="1904" y="5394"/>
                            <a:pt x="1890" y="5408"/>
                            <a:pt x="1872" y="5408"/>
                          </a:cubicBezTo>
                          <a:cubicBezTo>
                            <a:pt x="1855" y="5408"/>
                            <a:pt x="1841" y="5394"/>
                            <a:pt x="1840" y="5377"/>
                          </a:cubicBezTo>
                          <a:lnTo>
                            <a:pt x="1824" y="1665"/>
                          </a:lnTo>
                          <a:lnTo>
                            <a:pt x="1888" y="1665"/>
                          </a:lnTo>
                          <a:lnTo>
                            <a:pt x="1872" y="2497"/>
                          </a:lnTo>
                          <a:cubicBezTo>
                            <a:pt x="1872" y="2515"/>
                            <a:pt x="1858" y="2528"/>
                            <a:pt x="1841" y="2528"/>
                          </a:cubicBezTo>
                          <a:cubicBezTo>
                            <a:pt x="1823" y="2528"/>
                            <a:pt x="1809" y="2515"/>
                            <a:pt x="1808" y="2497"/>
                          </a:cubicBezTo>
                          <a:lnTo>
                            <a:pt x="1792" y="1745"/>
                          </a:lnTo>
                          <a:lnTo>
                            <a:pt x="1856" y="1745"/>
                          </a:lnTo>
                          <a:lnTo>
                            <a:pt x="1824" y="3425"/>
                          </a:lnTo>
                          <a:cubicBezTo>
                            <a:pt x="1824" y="3443"/>
                            <a:pt x="1810" y="3457"/>
                            <a:pt x="1792" y="3456"/>
                          </a:cubicBezTo>
                          <a:cubicBezTo>
                            <a:pt x="1775" y="3456"/>
                            <a:pt x="1761" y="3442"/>
                            <a:pt x="1760" y="3425"/>
                          </a:cubicBezTo>
                          <a:lnTo>
                            <a:pt x="1744" y="1969"/>
                          </a:lnTo>
                          <a:lnTo>
                            <a:pt x="1808" y="1969"/>
                          </a:lnTo>
                          <a:lnTo>
                            <a:pt x="1792" y="3729"/>
                          </a:lnTo>
                          <a:cubicBezTo>
                            <a:pt x="1792" y="3746"/>
                            <a:pt x="1778" y="3760"/>
                            <a:pt x="1760" y="3760"/>
                          </a:cubicBezTo>
                          <a:cubicBezTo>
                            <a:pt x="1743" y="3760"/>
                            <a:pt x="1729" y="3746"/>
                            <a:pt x="1728" y="3729"/>
                          </a:cubicBezTo>
                          <a:lnTo>
                            <a:pt x="1712" y="1969"/>
                          </a:lnTo>
                          <a:lnTo>
                            <a:pt x="1775" y="1979"/>
                          </a:lnTo>
                          <a:lnTo>
                            <a:pt x="1759" y="2027"/>
                          </a:lnTo>
                          <a:lnTo>
                            <a:pt x="1760" y="2017"/>
                          </a:lnTo>
                          <a:lnTo>
                            <a:pt x="1744" y="3841"/>
                          </a:lnTo>
                          <a:cubicBezTo>
                            <a:pt x="1744" y="3858"/>
                            <a:pt x="1730" y="3872"/>
                            <a:pt x="1712" y="3872"/>
                          </a:cubicBezTo>
                          <a:cubicBezTo>
                            <a:pt x="1695" y="3872"/>
                            <a:pt x="1681" y="3858"/>
                            <a:pt x="1680" y="3841"/>
                          </a:cubicBezTo>
                          <a:lnTo>
                            <a:pt x="1665" y="1827"/>
                          </a:lnTo>
                          <a:lnTo>
                            <a:pt x="1649" y="1619"/>
                          </a:lnTo>
                          <a:lnTo>
                            <a:pt x="1712" y="1619"/>
                          </a:lnTo>
                          <a:lnTo>
                            <a:pt x="1696" y="1859"/>
                          </a:lnTo>
                          <a:cubicBezTo>
                            <a:pt x="1695" y="1876"/>
                            <a:pt x="1681" y="1889"/>
                            <a:pt x="1664" y="1888"/>
                          </a:cubicBezTo>
                          <a:cubicBezTo>
                            <a:pt x="1646" y="1888"/>
                            <a:pt x="1633" y="1874"/>
                            <a:pt x="1632" y="1857"/>
                          </a:cubicBezTo>
                          <a:lnTo>
                            <a:pt x="1616" y="33"/>
                          </a:lnTo>
                          <a:lnTo>
                            <a:pt x="1680" y="33"/>
                          </a:lnTo>
                          <a:lnTo>
                            <a:pt x="1664" y="4241"/>
                          </a:lnTo>
                          <a:cubicBezTo>
                            <a:pt x="1664" y="4258"/>
                            <a:pt x="1650" y="4272"/>
                            <a:pt x="1632" y="4272"/>
                          </a:cubicBezTo>
                          <a:cubicBezTo>
                            <a:pt x="1615" y="4272"/>
                            <a:pt x="1601" y="4258"/>
                            <a:pt x="1600" y="4241"/>
                          </a:cubicBezTo>
                          <a:lnTo>
                            <a:pt x="1584" y="641"/>
                          </a:lnTo>
                          <a:lnTo>
                            <a:pt x="1648" y="641"/>
                          </a:lnTo>
                          <a:lnTo>
                            <a:pt x="1632" y="2657"/>
                          </a:lnTo>
                          <a:cubicBezTo>
                            <a:pt x="1632" y="2674"/>
                            <a:pt x="1618" y="2688"/>
                            <a:pt x="1601" y="2688"/>
                          </a:cubicBezTo>
                          <a:cubicBezTo>
                            <a:pt x="1583" y="2689"/>
                            <a:pt x="1569" y="2675"/>
                            <a:pt x="1568" y="2657"/>
                          </a:cubicBezTo>
                          <a:lnTo>
                            <a:pt x="1552" y="2145"/>
                          </a:lnTo>
                          <a:lnTo>
                            <a:pt x="1554" y="2155"/>
                          </a:lnTo>
                          <a:lnTo>
                            <a:pt x="1538" y="2107"/>
                          </a:lnTo>
                          <a:lnTo>
                            <a:pt x="1600" y="2100"/>
                          </a:lnTo>
                          <a:lnTo>
                            <a:pt x="1584" y="2241"/>
                          </a:lnTo>
                          <a:lnTo>
                            <a:pt x="1568" y="3201"/>
                          </a:lnTo>
                          <a:cubicBezTo>
                            <a:pt x="1568" y="3219"/>
                            <a:pt x="1554" y="3233"/>
                            <a:pt x="1536" y="3232"/>
                          </a:cubicBezTo>
                          <a:cubicBezTo>
                            <a:pt x="1519" y="3232"/>
                            <a:pt x="1505" y="3218"/>
                            <a:pt x="1504" y="3201"/>
                          </a:cubicBezTo>
                          <a:lnTo>
                            <a:pt x="1488" y="1473"/>
                          </a:lnTo>
                          <a:lnTo>
                            <a:pt x="1552" y="1473"/>
                          </a:lnTo>
                          <a:lnTo>
                            <a:pt x="1536" y="2145"/>
                          </a:lnTo>
                          <a:cubicBezTo>
                            <a:pt x="1536" y="2163"/>
                            <a:pt x="1522" y="2177"/>
                            <a:pt x="1504" y="2176"/>
                          </a:cubicBezTo>
                          <a:cubicBezTo>
                            <a:pt x="1487" y="2176"/>
                            <a:pt x="1473" y="2162"/>
                            <a:pt x="1472" y="2145"/>
                          </a:cubicBezTo>
                          <a:lnTo>
                            <a:pt x="1456" y="1137"/>
                          </a:lnTo>
                          <a:lnTo>
                            <a:pt x="1520" y="1138"/>
                          </a:lnTo>
                          <a:lnTo>
                            <a:pt x="1504" y="1441"/>
                          </a:lnTo>
                          <a:lnTo>
                            <a:pt x="1488" y="3553"/>
                          </a:lnTo>
                          <a:cubicBezTo>
                            <a:pt x="1488" y="3570"/>
                            <a:pt x="1474" y="3584"/>
                            <a:pt x="1457" y="3584"/>
                          </a:cubicBezTo>
                          <a:cubicBezTo>
                            <a:pt x="1439" y="3585"/>
                            <a:pt x="1425" y="3571"/>
                            <a:pt x="1424" y="3553"/>
                          </a:cubicBezTo>
                          <a:lnTo>
                            <a:pt x="1409" y="2564"/>
                          </a:lnTo>
                          <a:lnTo>
                            <a:pt x="1376" y="2225"/>
                          </a:lnTo>
                          <a:lnTo>
                            <a:pt x="1360" y="33"/>
                          </a:lnTo>
                          <a:lnTo>
                            <a:pt x="1424" y="33"/>
                          </a:lnTo>
                          <a:lnTo>
                            <a:pt x="1408" y="3153"/>
                          </a:lnTo>
                          <a:cubicBezTo>
                            <a:pt x="1408" y="3170"/>
                            <a:pt x="1394" y="3184"/>
                            <a:pt x="1377" y="3184"/>
                          </a:cubicBezTo>
                          <a:cubicBezTo>
                            <a:pt x="1359" y="3185"/>
                            <a:pt x="1345" y="3171"/>
                            <a:pt x="1344" y="3154"/>
                          </a:cubicBezTo>
                          <a:lnTo>
                            <a:pt x="1328" y="2673"/>
                          </a:lnTo>
                          <a:lnTo>
                            <a:pt x="1312" y="1489"/>
                          </a:lnTo>
                          <a:lnTo>
                            <a:pt x="1376" y="1489"/>
                          </a:lnTo>
                          <a:lnTo>
                            <a:pt x="1360" y="2689"/>
                          </a:lnTo>
                          <a:cubicBezTo>
                            <a:pt x="1360" y="2706"/>
                            <a:pt x="1346" y="2720"/>
                            <a:pt x="1328" y="2720"/>
                          </a:cubicBezTo>
                          <a:cubicBezTo>
                            <a:pt x="1311" y="2720"/>
                            <a:pt x="1297" y="2706"/>
                            <a:pt x="1296" y="2689"/>
                          </a:cubicBezTo>
                          <a:lnTo>
                            <a:pt x="1280" y="1441"/>
                          </a:lnTo>
                          <a:lnTo>
                            <a:pt x="1344" y="1441"/>
                          </a:lnTo>
                          <a:lnTo>
                            <a:pt x="1328" y="3825"/>
                          </a:lnTo>
                          <a:cubicBezTo>
                            <a:pt x="1328" y="3842"/>
                            <a:pt x="1314" y="3856"/>
                            <a:pt x="1296" y="3856"/>
                          </a:cubicBezTo>
                          <a:cubicBezTo>
                            <a:pt x="1279" y="3856"/>
                            <a:pt x="1265" y="3842"/>
                            <a:pt x="1264" y="3825"/>
                          </a:cubicBezTo>
                          <a:lnTo>
                            <a:pt x="1248" y="1265"/>
                          </a:lnTo>
                          <a:lnTo>
                            <a:pt x="1312" y="1266"/>
                          </a:lnTo>
                          <a:lnTo>
                            <a:pt x="1296" y="1682"/>
                          </a:lnTo>
                          <a:cubicBezTo>
                            <a:pt x="1296" y="1697"/>
                            <a:pt x="1284" y="1710"/>
                            <a:pt x="1269" y="1712"/>
                          </a:cubicBezTo>
                          <a:cubicBezTo>
                            <a:pt x="1254" y="1714"/>
                            <a:pt x="1239" y="1705"/>
                            <a:pt x="1234" y="1691"/>
                          </a:cubicBezTo>
                          <a:lnTo>
                            <a:pt x="1218" y="1643"/>
                          </a:lnTo>
                          <a:lnTo>
                            <a:pt x="1280" y="1633"/>
                          </a:lnTo>
                          <a:lnTo>
                            <a:pt x="1264" y="2145"/>
                          </a:lnTo>
                          <a:lnTo>
                            <a:pt x="1248" y="3425"/>
                          </a:lnTo>
                          <a:cubicBezTo>
                            <a:pt x="1248" y="3442"/>
                            <a:pt x="1234" y="3457"/>
                            <a:pt x="1216" y="3456"/>
                          </a:cubicBezTo>
                          <a:cubicBezTo>
                            <a:pt x="1199" y="3456"/>
                            <a:pt x="1185" y="3442"/>
                            <a:pt x="1184" y="3425"/>
                          </a:cubicBezTo>
                          <a:lnTo>
                            <a:pt x="1168" y="1505"/>
                          </a:lnTo>
                          <a:lnTo>
                            <a:pt x="1232" y="1505"/>
                          </a:lnTo>
                          <a:lnTo>
                            <a:pt x="1216" y="4417"/>
                          </a:lnTo>
                          <a:cubicBezTo>
                            <a:pt x="1216" y="4434"/>
                            <a:pt x="1202" y="4448"/>
                            <a:pt x="1184" y="4448"/>
                          </a:cubicBezTo>
                          <a:cubicBezTo>
                            <a:pt x="1167" y="4448"/>
                            <a:pt x="1153" y="4434"/>
                            <a:pt x="1152" y="4417"/>
                          </a:cubicBezTo>
                          <a:lnTo>
                            <a:pt x="1136" y="961"/>
                          </a:lnTo>
                          <a:lnTo>
                            <a:pt x="1200" y="961"/>
                          </a:lnTo>
                          <a:lnTo>
                            <a:pt x="1184" y="1793"/>
                          </a:lnTo>
                          <a:lnTo>
                            <a:pt x="1168" y="2385"/>
                          </a:lnTo>
                          <a:cubicBezTo>
                            <a:pt x="1168" y="2403"/>
                            <a:pt x="1154" y="2416"/>
                            <a:pt x="1137" y="2416"/>
                          </a:cubicBezTo>
                          <a:cubicBezTo>
                            <a:pt x="1119" y="2417"/>
                            <a:pt x="1105" y="2403"/>
                            <a:pt x="1104" y="2386"/>
                          </a:cubicBezTo>
                          <a:lnTo>
                            <a:pt x="1088" y="2018"/>
                          </a:lnTo>
                          <a:lnTo>
                            <a:pt x="1152" y="2017"/>
                          </a:lnTo>
                          <a:lnTo>
                            <a:pt x="1136" y="2913"/>
                          </a:lnTo>
                          <a:cubicBezTo>
                            <a:pt x="1136" y="2931"/>
                            <a:pt x="1122" y="2945"/>
                            <a:pt x="1104" y="2944"/>
                          </a:cubicBezTo>
                          <a:cubicBezTo>
                            <a:pt x="1087" y="2944"/>
                            <a:pt x="1073" y="2930"/>
                            <a:pt x="1072" y="2913"/>
                          </a:cubicBezTo>
                          <a:lnTo>
                            <a:pt x="1056" y="801"/>
                          </a:lnTo>
                          <a:lnTo>
                            <a:pt x="1120" y="801"/>
                          </a:lnTo>
                          <a:lnTo>
                            <a:pt x="1104" y="1649"/>
                          </a:lnTo>
                          <a:cubicBezTo>
                            <a:pt x="1104" y="1651"/>
                            <a:pt x="1104" y="1654"/>
                            <a:pt x="1104" y="1656"/>
                          </a:cubicBezTo>
                          <a:lnTo>
                            <a:pt x="1088" y="1720"/>
                          </a:lnTo>
                          <a:cubicBezTo>
                            <a:pt x="1084" y="1736"/>
                            <a:pt x="1069" y="1746"/>
                            <a:pt x="1053" y="1744"/>
                          </a:cubicBezTo>
                          <a:cubicBezTo>
                            <a:pt x="1037" y="1742"/>
                            <a:pt x="1025" y="1729"/>
                            <a:pt x="1024" y="1713"/>
                          </a:cubicBezTo>
                          <a:lnTo>
                            <a:pt x="1008" y="961"/>
                          </a:lnTo>
                          <a:lnTo>
                            <a:pt x="1072" y="962"/>
                          </a:lnTo>
                          <a:lnTo>
                            <a:pt x="1040" y="1618"/>
                          </a:lnTo>
                          <a:cubicBezTo>
                            <a:pt x="1040" y="1620"/>
                            <a:pt x="1040" y="1622"/>
                            <a:pt x="1040" y="1624"/>
                          </a:cubicBezTo>
                          <a:lnTo>
                            <a:pt x="1024" y="1688"/>
                          </a:lnTo>
                          <a:lnTo>
                            <a:pt x="1024" y="1681"/>
                          </a:lnTo>
                          <a:lnTo>
                            <a:pt x="1008" y="2977"/>
                          </a:lnTo>
                          <a:cubicBezTo>
                            <a:pt x="1008" y="2994"/>
                            <a:pt x="994" y="3008"/>
                            <a:pt x="976" y="3008"/>
                          </a:cubicBezTo>
                          <a:lnTo>
                            <a:pt x="960" y="3008"/>
                          </a:lnTo>
                          <a:lnTo>
                            <a:pt x="992" y="2978"/>
                          </a:lnTo>
                          <a:lnTo>
                            <a:pt x="976" y="3410"/>
                          </a:lnTo>
                          <a:cubicBezTo>
                            <a:pt x="976" y="3427"/>
                            <a:pt x="961" y="3441"/>
                            <a:pt x="944" y="3440"/>
                          </a:cubicBezTo>
                          <a:cubicBezTo>
                            <a:pt x="927" y="3440"/>
                            <a:pt x="913" y="3426"/>
                            <a:pt x="912" y="3409"/>
                          </a:cubicBezTo>
                          <a:lnTo>
                            <a:pt x="896" y="2433"/>
                          </a:lnTo>
                          <a:lnTo>
                            <a:pt x="960" y="2435"/>
                          </a:lnTo>
                          <a:lnTo>
                            <a:pt x="944" y="2675"/>
                          </a:lnTo>
                          <a:cubicBezTo>
                            <a:pt x="943" y="2692"/>
                            <a:pt x="929" y="2705"/>
                            <a:pt x="912" y="2704"/>
                          </a:cubicBezTo>
                          <a:cubicBezTo>
                            <a:pt x="895" y="2704"/>
                            <a:pt x="881" y="2691"/>
                            <a:pt x="880" y="2674"/>
                          </a:cubicBezTo>
                          <a:lnTo>
                            <a:pt x="864" y="2225"/>
                          </a:lnTo>
                          <a:lnTo>
                            <a:pt x="848" y="1457"/>
                          </a:lnTo>
                          <a:lnTo>
                            <a:pt x="912" y="1457"/>
                          </a:lnTo>
                          <a:lnTo>
                            <a:pt x="896" y="2673"/>
                          </a:lnTo>
                          <a:lnTo>
                            <a:pt x="880" y="4577"/>
                          </a:lnTo>
                          <a:cubicBezTo>
                            <a:pt x="880" y="4594"/>
                            <a:pt x="866" y="4608"/>
                            <a:pt x="849" y="4608"/>
                          </a:cubicBezTo>
                          <a:cubicBezTo>
                            <a:pt x="831" y="4609"/>
                            <a:pt x="817" y="4594"/>
                            <a:pt x="816" y="4577"/>
                          </a:cubicBezTo>
                          <a:lnTo>
                            <a:pt x="800" y="3425"/>
                          </a:lnTo>
                          <a:lnTo>
                            <a:pt x="864" y="3426"/>
                          </a:lnTo>
                          <a:lnTo>
                            <a:pt x="848" y="3906"/>
                          </a:lnTo>
                          <a:cubicBezTo>
                            <a:pt x="848" y="3923"/>
                            <a:pt x="834" y="3937"/>
                            <a:pt x="816" y="3936"/>
                          </a:cubicBezTo>
                          <a:cubicBezTo>
                            <a:pt x="799" y="3936"/>
                            <a:pt x="785" y="3922"/>
                            <a:pt x="784" y="3905"/>
                          </a:cubicBezTo>
                          <a:lnTo>
                            <a:pt x="768" y="2449"/>
                          </a:lnTo>
                          <a:lnTo>
                            <a:pt x="752" y="1553"/>
                          </a:lnTo>
                          <a:lnTo>
                            <a:pt x="813" y="1567"/>
                          </a:lnTo>
                          <a:lnTo>
                            <a:pt x="797" y="1599"/>
                          </a:lnTo>
                          <a:lnTo>
                            <a:pt x="800" y="1586"/>
                          </a:lnTo>
                          <a:lnTo>
                            <a:pt x="784" y="2034"/>
                          </a:lnTo>
                          <a:cubicBezTo>
                            <a:pt x="784" y="2051"/>
                            <a:pt x="769" y="2065"/>
                            <a:pt x="752" y="2064"/>
                          </a:cubicBezTo>
                          <a:cubicBezTo>
                            <a:pt x="735" y="2064"/>
                            <a:pt x="721" y="2050"/>
                            <a:pt x="720" y="2033"/>
                          </a:cubicBezTo>
                          <a:lnTo>
                            <a:pt x="704" y="657"/>
                          </a:lnTo>
                          <a:lnTo>
                            <a:pt x="768" y="657"/>
                          </a:lnTo>
                          <a:lnTo>
                            <a:pt x="752" y="3617"/>
                          </a:lnTo>
                          <a:cubicBezTo>
                            <a:pt x="752" y="3634"/>
                            <a:pt x="738" y="3648"/>
                            <a:pt x="721" y="3648"/>
                          </a:cubicBezTo>
                          <a:cubicBezTo>
                            <a:pt x="703" y="3649"/>
                            <a:pt x="689" y="3635"/>
                            <a:pt x="688" y="3617"/>
                          </a:cubicBezTo>
                          <a:lnTo>
                            <a:pt x="672" y="2657"/>
                          </a:lnTo>
                          <a:lnTo>
                            <a:pt x="736" y="2657"/>
                          </a:lnTo>
                          <a:lnTo>
                            <a:pt x="720" y="3569"/>
                          </a:lnTo>
                          <a:cubicBezTo>
                            <a:pt x="720" y="3587"/>
                            <a:pt x="706" y="3601"/>
                            <a:pt x="688" y="3600"/>
                          </a:cubicBezTo>
                          <a:cubicBezTo>
                            <a:pt x="671" y="3600"/>
                            <a:pt x="657" y="3586"/>
                            <a:pt x="656" y="3569"/>
                          </a:cubicBezTo>
                          <a:lnTo>
                            <a:pt x="640" y="881"/>
                          </a:lnTo>
                          <a:lnTo>
                            <a:pt x="704" y="881"/>
                          </a:lnTo>
                          <a:lnTo>
                            <a:pt x="688" y="2225"/>
                          </a:lnTo>
                          <a:lnTo>
                            <a:pt x="672" y="4801"/>
                          </a:lnTo>
                          <a:cubicBezTo>
                            <a:pt x="672" y="4818"/>
                            <a:pt x="658" y="4832"/>
                            <a:pt x="641" y="4832"/>
                          </a:cubicBezTo>
                          <a:cubicBezTo>
                            <a:pt x="623" y="4833"/>
                            <a:pt x="609" y="4818"/>
                            <a:pt x="608" y="4801"/>
                          </a:cubicBezTo>
                          <a:lnTo>
                            <a:pt x="576" y="2033"/>
                          </a:lnTo>
                          <a:lnTo>
                            <a:pt x="640" y="2033"/>
                          </a:lnTo>
                          <a:lnTo>
                            <a:pt x="624" y="3953"/>
                          </a:lnTo>
                          <a:cubicBezTo>
                            <a:pt x="624" y="3970"/>
                            <a:pt x="610" y="3984"/>
                            <a:pt x="593" y="3984"/>
                          </a:cubicBezTo>
                          <a:cubicBezTo>
                            <a:pt x="575" y="3985"/>
                            <a:pt x="561" y="3971"/>
                            <a:pt x="560" y="3953"/>
                          </a:cubicBezTo>
                          <a:lnTo>
                            <a:pt x="544" y="3089"/>
                          </a:lnTo>
                          <a:lnTo>
                            <a:pt x="528" y="1697"/>
                          </a:lnTo>
                          <a:lnTo>
                            <a:pt x="592" y="1697"/>
                          </a:lnTo>
                          <a:lnTo>
                            <a:pt x="576" y="3633"/>
                          </a:lnTo>
                          <a:cubicBezTo>
                            <a:pt x="576" y="3650"/>
                            <a:pt x="562" y="3664"/>
                            <a:pt x="545" y="3664"/>
                          </a:cubicBezTo>
                          <a:cubicBezTo>
                            <a:pt x="527" y="3664"/>
                            <a:pt x="513" y="3650"/>
                            <a:pt x="512" y="3633"/>
                          </a:cubicBezTo>
                          <a:lnTo>
                            <a:pt x="496" y="2225"/>
                          </a:lnTo>
                          <a:lnTo>
                            <a:pt x="480" y="481"/>
                          </a:lnTo>
                          <a:lnTo>
                            <a:pt x="544" y="481"/>
                          </a:lnTo>
                          <a:lnTo>
                            <a:pt x="528" y="1505"/>
                          </a:lnTo>
                          <a:cubicBezTo>
                            <a:pt x="528" y="1513"/>
                            <a:pt x="525" y="1521"/>
                            <a:pt x="519" y="1527"/>
                          </a:cubicBezTo>
                          <a:lnTo>
                            <a:pt x="503" y="1543"/>
                          </a:lnTo>
                          <a:lnTo>
                            <a:pt x="512" y="1521"/>
                          </a:lnTo>
                          <a:lnTo>
                            <a:pt x="496" y="3569"/>
                          </a:lnTo>
                          <a:cubicBezTo>
                            <a:pt x="496" y="3586"/>
                            <a:pt x="483" y="3600"/>
                            <a:pt x="465" y="3600"/>
                          </a:cubicBezTo>
                          <a:cubicBezTo>
                            <a:pt x="448" y="3601"/>
                            <a:pt x="433" y="3587"/>
                            <a:pt x="433" y="3570"/>
                          </a:cubicBezTo>
                          <a:lnTo>
                            <a:pt x="417" y="3282"/>
                          </a:lnTo>
                          <a:lnTo>
                            <a:pt x="480" y="3281"/>
                          </a:lnTo>
                          <a:lnTo>
                            <a:pt x="464" y="3809"/>
                          </a:lnTo>
                          <a:cubicBezTo>
                            <a:pt x="464" y="3827"/>
                            <a:pt x="450" y="3841"/>
                            <a:pt x="432" y="3840"/>
                          </a:cubicBezTo>
                          <a:cubicBezTo>
                            <a:pt x="415" y="3840"/>
                            <a:pt x="401" y="3827"/>
                            <a:pt x="400" y="3809"/>
                          </a:cubicBezTo>
                          <a:lnTo>
                            <a:pt x="384" y="3185"/>
                          </a:lnTo>
                          <a:lnTo>
                            <a:pt x="369" y="2292"/>
                          </a:lnTo>
                          <a:lnTo>
                            <a:pt x="352" y="2161"/>
                          </a:lnTo>
                          <a:lnTo>
                            <a:pt x="336" y="1025"/>
                          </a:lnTo>
                          <a:lnTo>
                            <a:pt x="400" y="1025"/>
                          </a:lnTo>
                          <a:lnTo>
                            <a:pt x="384" y="1889"/>
                          </a:lnTo>
                          <a:cubicBezTo>
                            <a:pt x="384" y="1906"/>
                            <a:pt x="371" y="1919"/>
                            <a:pt x="355" y="1920"/>
                          </a:cubicBezTo>
                          <a:cubicBezTo>
                            <a:pt x="338" y="1922"/>
                            <a:pt x="324" y="1910"/>
                            <a:pt x="321" y="1894"/>
                          </a:cubicBezTo>
                          <a:lnTo>
                            <a:pt x="305" y="1798"/>
                          </a:lnTo>
                          <a:lnTo>
                            <a:pt x="368" y="1793"/>
                          </a:lnTo>
                          <a:lnTo>
                            <a:pt x="352" y="2609"/>
                          </a:lnTo>
                          <a:cubicBezTo>
                            <a:pt x="352" y="2617"/>
                            <a:pt x="349" y="2625"/>
                            <a:pt x="343" y="2631"/>
                          </a:cubicBezTo>
                          <a:lnTo>
                            <a:pt x="327" y="2647"/>
                          </a:lnTo>
                          <a:cubicBezTo>
                            <a:pt x="318" y="2656"/>
                            <a:pt x="304" y="2659"/>
                            <a:pt x="293" y="2654"/>
                          </a:cubicBezTo>
                          <a:cubicBezTo>
                            <a:pt x="281" y="2649"/>
                            <a:pt x="273" y="2638"/>
                            <a:pt x="272" y="2625"/>
                          </a:cubicBezTo>
                          <a:lnTo>
                            <a:pt x="256" y="2017"/>
                          </a:lnTo>
                          <a:lnTo>
                            <a:pt x="320" y="2018"/>
                          </a:lnTo>
                          <a:lnTo>
                            <a:pt x="304" y="2434"/>
                          </a:lnTo>
                          <a:lnTo>
                            <a:pt x="288" y="2930"/>
                          </a:lnTo>
                          <a:cubicBezTo>
                            <a:pt x="288" y="2947"/>
                            <a:pt x="273" y="2961"/>
                            <a:pt x="256" y="2960"/>
                          </a:cubicBezTo>
                          <a:cubicBezTo>
                            <a:pt x="239" y="2960"/>
                            <a:pt x="225" y="2946"/>
                            <a:pt x="224" y="2929"/>
                          </a:cubicBezTo>
                          <a:lnTo>
                            <a:pt x="208" y="625"/>
                          </a:lnTo>
                          <a:lnTo>
                            <a:pt x="272" y="625"/>
                          </a:lnTo>
                          <a:lnTo>
                            <a:pt x="240" y="3633"/>
                          </a:lnTo>
                          <a:cubicBezTo>
                            <a:pt x="240" y="3650"/>
                            <a:pt x="226" y="3664"/>
                            <a:pt x="208" y="3664"/>
                          </a:cubicBezTo>
                          <a:cubicBezTo>
                            <a:pt x="191" y="3664"/>
                            <a:pt x="177" y="3650"/>
                            <a:pt x="176" y="3633"/>
                          </a:cubicBezTo>
                          <a:lnTo>
                            <a:pt x="160" y="1809"/>
                          </a:lnTo>
                          <a:lnTo>
                            <a:pt x="224" y="1809"/>
                          </a:lnTo>
                          <a:lnTo>
                            <a:pt x="208" y="4401"/>
                          </a:lnTo>
                          <a:cubicBezTo>
                            <a:pt x="208" y="4418"/>
                            <a:pt x="194" y="4432"/>
                            <a:pt x="177" y="4432"/>
                          </a:cubicBezTo>
                          <a:cubicBezTo>
                            <a:pt x="159" y="4432"/>
                            <a:pt x="145" y="4418"/>
                            <a:pt x="144" y="4401"/>
                          </a:cubicBezTo>
                          <a:lnTo>
                            <a:pt x="128" y="2753"/>
                          </a:lnTo>
                          <a:lnTo>
                            <a:pt x="192" y="2758"/>
                          </a:lnTo>
                          <a:lnTo>
                            <a:pt x="176" y="2850"/>
                          </a:lnTo>
                          <a:lnTo>
                            <a:pt x="160" y="3234"/>
                          </a:lnTo>
                          <a:cubicBezTo>
                            <a:pt x="160" y="3251"/>
                            <a:pt x="145" y="3265"/>
                            <a:pt x="128" y="3264"/>
                          </a:cubicBezTo>
                          <a:cubicBezTo>
                            <a:pt x="111" y="3264"/>
                            <a:pt x="97" y="3250"/>
                            <a:pt x="96" y="3233"/>
                          </a:cubicBezTo>
                          <a:lnTo>
                            <a:pt x="80" y="897"/>
                          </a:lnTo>
                          <a:lnTo>
                            <a:pt x="144" y="897"/>
                          </a:lnTo>
                          <a:lnTo>
                            <a:pt x="128" y="4337"/>
                          </a:lnTo>
                          <a:cubicBezTo>
                            <a:pt x="128" y="4354"/>
                            <a:pt x="114" y="4368"/>
                            <a:pt x="97" y="4368"/>
                          </a:cubicBezTo>
                          <a:cubicBezTo>
                            <a:pt x="79" y="4369"/>
                            <a:pt x="65" y="4354"/>
                            <a:pt x="64" y="4337"/>
                          </a:cubicBezTo>
                          <a:lnTo>
                            <a:pt x="49" y="2530"/>
                          </a:lnTo>
                          <a:lnTo>
                            <a:pt x="33" y="2210"/>
                          </a:lnTo>
                          <a:lnTo>
                            <a:pt x="96" y="2209"/>
                          </a:lnTo>
                          <a:lnTo>
                            <a:pt x="80" y="4257"/>
                          </a:lnTo>
                          <a:cubicBezTo>
                            <a:pt x="80" y="4274"/>
                            <a:pt x="66" y="4288"/>
                            <a:pt x="48" y="4288"/>
                          </a:cubicBezTo>
                          <a:cubicBezTo>
                            <a:pt x="31" y="4288"/>
                            <a:pt x="17" y="4274"/>
                            <a:pt x="16" y="4257"/>
                          </a:cubicBezTo>
                          <a:lnTo>
                            <a:pt x="0" y="2065"/>
                          </a:lnTo>
                          <a:cubicBezTo>
                            <a:pt x="0" y="2047"/>
                            <a:pt x="15" y="2033"/>
                            <a:pt x="32" y="2032"/>
                          </a:cubicBezTo>
                          <a:cubicBezTo>
                            <a:pt x="50" y="2032"/>
                            <a:pt x="64" y="2047"/>
                            <a:pt x="64" y="2064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3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-1549400" y="2019300"/>
                      <a:ext cx="295275" cy="587375"/>
                    </a:xfrm>
                    <a:custGeom>
                      <a:avLst/>
                      <a:gdLst>
                        <a:gd name="T0" fmla="*/ 48 w 1553"/>
                        <a:gd name="T1" fmla="*/ 960 h 3081"/>
                        <a:gd name="T2" fmla="*/ 96 w 1553"/>
                        <a:gd name="T3" fmla="*/ 1016 h 3081"/>
                        <a:gd name="T4" fmla="*/ 168 w 1553"/>
                        <a:gd name="T5" fmla="*/ 1040 h 3081"/>
                        <a:gd name="T6" fmla="*/ 216 w 1553"/>
                        <a:gd name="T7" fmla="*/ 1104 h 3081"/>
                        <a:gd name="T8" fmla="*/ 272 w 1553"/>
                        <a:gd name="T9" fmla="*/ 2816 h 3081"/>
                        <a:gd name="T10" fmla="*/ 320 w 1553"/>
                        <a:gd name="T11" fmla="*/ 1520 h 3081"/>
                        <a:gd name="T12" fmla="*/ 344 w 1553"/>
                        <a:gd name="T13" fmla="*/ 1928 h 3081"/>
                        <a:gd name="T14" fmla="*/ 401 w 1553"/>
                        <a:gd name="T15" fmla="*/ 976 h 3081"/>
                        <a:gd name="T16" fmla="*/ 440 w 1553"/>
                        <a:gd name="T17" fmla="*/ 1480 h 3081"/>
                        <a:gd name="T18" fmla="*/ 496 w 1553"/>
                        <a:gd name="T19" fmla="*/ 136 h 3081"/>
                        <a:gd name="T20" fmla="*/ 544 w 1553"/>
                        <a:gd name="T21" fmla="*/ 792 h 3081"/>
                        <a:gd name="T22" fmla="*/ 600 w 1553"/>
                        <a:gd name="T23" fmla="*/ 1432 h 3081"/>
                        <a:gd name="T24" fmla="*/ 664 w 1553"/>
                        <a:gd name="T25" fmla="*/ 1720 h 3081"/>
                        <a:gd name="T26" fmla="*/ 712 w 1553"/>
                        <a:gd name="T27" fmla="*/ 1552 h 3081"/>
                        <a:gd name="T28" fmla="*/ 760 w 1553"/>
                        <a:gd name="T29" fmla="*/ 1944 h 3081"/>
                        <a:gd name="T30" fmla="*/ 808 w 1553"/>
                        <a:gd name="T31" fmla="*/ 1312 h 3081"/>
                        <a:gd name="T32" fmla="*/ 864 w 1553"/>
                        <a:gd name="T33" fmla="*/ 1624 h 3081"/>
                        <a:gd name="T34" fmla="*/ 912 w 1553"/>
                        <a:gd name="T35" fmla="*/ 1488 h 3081"/>
                        <a:gd name="T36" fmla="*/ 960 w 1553"/>
                        <a:gd name="T37" fmla="*/ 1080 h 3081"/>
                        <a:gd name="T38" fmla="*/ 1008 w 1553"/>
                        <a:gd name="T39" fmla="*/ 2112 h 3081"/>
                        <a:gd name="T40" fmla="*/ 1049 w 1553"/>
                        <a:gd name="T41" fmla="*/ 1192 h 3081"/>
                        <a:gd name="T42" fmla="*/ 1080 w 1553"/>
                        <a:gd name="T43" fmla="*/ 2104 h 3081"/>
                        <a:gd name="T44" fmla="*/ 1160 w 1553"/>
                        <a:gd name="T45" fmla="*/ 1664 h 3081"/>
                        <a:gd name="T46" fmla="*/ 1200 w 1553"/>
                        <a:gd name="T47" fmla="*/ 1717 h 3081"/>
                        <a:gd name="T48" fmla="*/ 1232 w 1553"/>
                        <a:gd name="T49" fmla="*/ 1616 h 3081"/>
                        <a:gd name="T50" fmla="*/ 1272 w 1553"/>
                        <a:gd name="T51" fmla="*/ 896 h 3081"/>
                        <a:gd name="T52" fmla="*/ 1328 w 1553"/>
                        <a:gd name="T53" fmla="*/ 488 h 3081"/>
                        <a:gd name="T54" fmla="*/ 1376 w 1553"/>
                        <a:gd name="T55" fmla="*/ 528 h 3081"/>
                        <a:gd name="T56" fmla="*/ 1432 w 1553"/>
                        <a:gd name="T57" fmla="*/ 936 h 3081"/>
                        <a:gd name="T58" fmla="*/ 1464 w 1553"/>
                        <a:gd name="T59" fmla="*/ 1376 h 3081"/>
                        <a:gd name="T60" fmla="*/ 1504 w 1553"/>
                        <a:gd name="T61" fmla="*/ 2400 h 3081"/>
                        <a:gd name="T62" fmla="*/ 1496 w 1553"/>
                        <a:gd name="T63" fmla="*/ 369 h 3081"/>
                        <a:gd name="T64" fmla="*/ 1480 w 1553"/>
                        <a:gd name="T65" fmla="*/ 1876 h 3081"/>
                        <a:gd name="T66" fmla="*/ 1424 w 1553"/>
                        <a:gd name="T67" fmla="*/ 2305 h 3081"/>
                        <a:gd name="T68" fmla="*/ 1368 w 1553"/>
                        <a:gd name="T69" fmla="*/ 2416 h 3081"/>
                        <a:gd name="T70" fmla="*/ 1321 w 1553"/>
                        <a:gd name="T71" fmla="*/ 1904 h 3081"/>
                        <a:gd name="T72" fmla="*/ 1264 w 1553"/>
                        <a:gd name="T73" fmla="*/ 2065 h 3081"/>
                        <a:gd name="T74" fmla="*/ 1224 w 1553"/>
                        <a:gd name="T75" fmla="*/ 2905 h 3081"/>
                        <a:gd name="T76" fmla="*/ 1160 w 1553"/>
                        <a:gd name="T77" fmla="*/ 17 h 3081"/>
                        <a:gd name="T78" fmla="*/ 1151 w 1553"/>
                        <a:gd name="T79" fmla="*/ 1184 h 3081"/>
                        <a:gd name="T80" fmla="*/ 1073 w 1553"/>
                        <a:gd name="T81" fmla="*/ 1674 h 3081"/>
                        <a:gd name="T82" fmla="*/ 1056 w 1553"/>
                        <a:gd name="T83" fmla="*/ 1606 h 3081"/>
                        <a:gd name="T84" fmla="*/ 1000 w 1553"/>
                        <a:gd name="T85" fmla="*/ 2249 h 3081"/>
                        <a:gd name="T86" fmla="*/ 952 w 1553"/>
                        <a:gd name="T87" fmla="*/ 1889 h 3081"/>
                        <a:gd name="T88" fmla="*/ 904 w 1553"/>
                        <a:gd name="T89" fmla="*/ 1233 h 3081"/>
                        <a:gd name="T90" fmla="*/ 856 w 1553"/>
                        <a:gd name="T91" fmla="*/ 761 h 3081"/>
                        <a:gd name="T92" fmla="*/ 800 w 1553"/>
                        <a:gd name="T93" fmla="*/ 2833 h 3081"/>
                        <a:gd name="T94" fmla="*/ 712 w 1553"/>
                        <a:gd name="T95" fmla="*/ 641 h 3081"/>
                        <a:gd name="T96" fmla="*/ 704 w 1553"/>
                        <a:gd name="T97" fmla="*/ 1921 h 3081"/>
                        <a:gd name="T98" fmla="*/ 609 w 1553"/>
                        <a:gd name="T99" fmla="*/ 1282 h 3081"/>
                        <a:gd name="T100" fmla="*/ 592 w 1553"/>
                        <a:gd name="T101" fmla="*/ 2001 h 3081"/>
                        <a:gd name="T102" fmla="*/ 536 w 1553"/>
                        <a:gd name="T103" fmla="*/ 2104 h 3081"/>
                        <a:gd name="T104" fmla="*/ 489 w 1553"/>
                        <a:gd name="T105" fmla="*/ 1600 h 3081"/>
                        <a:gd name="T106" fmla="*/ 445 w 1553"/>
                        <a:gd name="T107" fmla="*/ 2256 h 3081"/>
                        <a:gd name="T108" fmla="*/ 392 w 1553"/>
                        <a:gd name="T109" fmla="*/ 1528 h 3081"/>
                        <a:gd name="T110" fmla="*/ 336 w 1553"/>
                        <a:gd name="T111" fmla="*/ 1521 h 3081"/>
                        <a:gd name="T112" fmla="*/ 312 w 1553"/>
                        <a:gd name="T113" fmla="*/ 2770 h 3081"/>
                        <a:gd name="T114" fmla="*/ 264 w 1553"/>
                        <a:gd name="T115" fmla="*/ 849 h 3081"/>
                        <a:gd name="T116" fmla="*/ 208 w 1553"/>
                        <a:gd name="T117" fmla="*/ 1385 h 3081"/>
                        <a:gd name="T118" fmla="*/ 160 w 1553"/>
                        <a:gd name="T119" fmla="*/ 1201 h 3081"/>
                        <a:gd name="T120" fmla="*/ 88 w 1553"/>
                        <a:gd name="T121" fmla="*/ 1993 h 3081"/>
                        <a:gd name="T122" fmla="*/ 40 w 1553"/>
                        <a:gd name="T123" fmla="*/ 713 h 30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553" h="3081">
                          <a:moveTo>
                            <a:pt x="0" y="1040"/>
                          </a:moveTo>
                          <a:lnTo>
                            <a:pt x="8" y="48"/>
                          </a:lnTo>
                          <a:cubicBezTo>
                            <a:pt x="9" y="40"/>
                            <a:pt x="16" y="32"/>
                            <a:pt x="24" y="32"/>
                          </a:cubicBezTo>
                          <a:cubicBezTo>
                            <a:pt x="33" y="32"/>
                            <a:pt x="40" y="40"/>
                            <a:pt x="40" y="48"/>
                          </a:cubicBezTo>
                          <a:lnTo>
                            <a:pt x="48" y="1800"/>
                          </a:lnTo>
                          <a:lnTo>
                            <a:pt x="64" y="2232"/>
                          </a:lnTo>
                          <a:lnTo>
                            <a:pt x="32" y="2232"/>
                          </a:lnTo>
                          <a:lnTo>
                            <a:pt x="40" y="712"/>
                          </a:lnTo>
                          <a:cubicBezTo>
                            <a:pt x="41" y="704"/>
                            <a:pt x="48" y="697"/>
                            <a:pt x="56" y="696"/>
                          </a:cubicBezTo>
                          <a:cubicBezTo>
                            <a:pt x="65" y="696"/>
                            <a:pt x="72" y="703"/>
                            <a:pt x="72" y="712"/>
                          </a:cubicBezTo>
                          <a:lnTo>
                            <a:pt x="80" y="960"/>
                          </a:lnTo>
                          <a:lnTo>
                            <a:pt x="48" y="960"/>
                          </a:lnTo>
                          <a:lnTo>
                            <a:pt x="56" y="816"/>
                          </a:lnTo>
                          <a:cubicBezTo>
                            <a:pt x="57" y="807"/>
                            <a:pt x="64" y="800"/>
                            <a:pt x="73" y="800"/>
                          </a:cubicBezTo>
                          <a:cubicBezTo>
                            <a:pt x="81" y="801"/>
                            <a:pt x="88" y="808"/>
                            <a:pt x="88" y="816"/>
                          </a:cubicBezTo>
                          <a:lnTo>
                            <a:pt x="96" y="1248"/>
                          </a:lnTo>
                          <a:lnTo>
                            <a:pt x="104" y="2312"/>
                          </a:lnTo>
                          <a:lnTo>
                            <a:pt x="72" y="2312"/>
                          </a:lnTo>
                          <a:lnTo>
                            <a:pt x="80" y="1800"/>
                          </a:lnTo>
                          <a:cubicBezTo>
                            <a:pt x="81" y="1792"/>
                            <a:pt x="88" y="1785"/>
                            <a:pt x="96" y="1784"/>
                          </a:cubicBezTo>
                          <a:cubicBezTo>
                            <a:pt x="105" y="1784"/>
                            <a:pt x="112" y="1791"/>
                            <a:pt x="112" y="1800"/>
                          </a:cubicBezTo>
                          <a:lnTo>
                            <a:pt x="120" y="1992"/>
                          </a:lnTo>
                          <a:lnTo>
                            <a:pt x="88" y="1992"/>
                          </a:lnTo>
                          <a:lnTo>
                            <a:pt x="96" y="1016"/>
                          </a:lnTo>
                          <a:cubicBezTo>
                            <a:pt x="97" y="1008"/>
                            <a:pt x="104" y="1001"/>
                            <a:pt x="112" y="1000"/>
                          </a:cubicBezTo>
                          <a:cubicBezTo>
                            <a:pt x="121" y="1000"/>
                            <a:pt x="128" y="1007"/>
                            <a:pt x="128" y="1016"/>
                          </a:cubicBezTo>
                          <a:lnTo>
                            <a:pt x="136" y="1384"/>
                          </a:lnTo>
                          <a:lnTo>
                            <a:pt x="104" y="1384"/>
                          </a:lnTo>
                          <a:lnTo>
                            <a:pt x="112" y="1216"/>
                          </a:lnTo>
                          <a:cubicBezTo>
                            <a:pt x="113" y="1212"/>
                            <a:pt x="114" y="1208"/>
                            <a:pt x="117" y="1205"/>
                          </a:cubicBezTo>
                          <a:lnTo>
                            <a:pt x="125" y="1197"/>
                          </a:lnTo>
                          <a:lnTo>
                            <a:pt x="133" y="1189"/>
                          </a:lnTo>
                          <a:lnTo>
                            <a:pt x="128" y="1200"/>
                          </a:lnTo>
                          <a:lnTo>
                            <a:pt x="136" y="1040"/>
                          </a:lnTo>
                          <a:cubicBezTo>
                            <a:pt x="137" y="1031"/>
                            <a:pt x="144" y="1024"/>
                            <a:pt x="153" y="1024"/>
                          </a:cubicBezTo>
                          <a:cubicBezTo>
                            <a:pt x="161" y="1025"/>
                            <a:pt x="168" y="1032"/>
                            <a:pt x="168" y="1040"/>
                          </a:cubicBezTo>
                          <a:lnTo>
                            <a:pt x="176" y="1936"/>
                          </a:lnTo>
                          <a:lnTo>
                            <a:pt x="144" y="1936"/>
                          </a:lnTo>
                          <a:lnTo>
                            <a:pt x="152" y="1416"/>
                          </a:lnTo>
                          <a:cubicBezTo>
                            <a:pt x="153" y="1407"/>
                            <a:pt x="160" y="1400"/>
                            <a:pt x="168" y="1400"/>
                          </a:cubicBezTo>
                          <a:cubicBezTo>
                            <a:pt x="177" y="1400"/>
                            <a:pt x="184" y="1407"/>
                            <a:pt x="184" y="1416"/>
                          </a:cubicBezTo>
                          <a:lnTo>
                            <a:pt x="192" y="1880"/>
                          </a:lnTo>
                          <a:lnTo>
                            <a:pt x="200" y="2096"/>
                          </a:lnTo>
                          <a:lnTo>
                            <a:pt x="168" y="2096"/>
                          </a:lnTo>
                          <a:lnTo>
                            <a:pt x="176" y="1384"/>
                          </a:lnTo>
                          <a:lnTo>
                            <a:pt x="184" y="1104"/>
                          </a:lnTo>
                          <a:cubicBezTo>
                            <a:pt x="185" y="1095"/>
                            <a:pt x="192" y="1088"/>
                            <a:pt x="201" y="1088"/>
                          </a:cubicBezTo>
                          <a:cubicBezTo>
                            <a:pt x="209" y="1089"/>
                            <a:pt x="216" y="1096"/>
                            <a:pt x="216" y="1104"/>
                          </a:cubicBezTo>
                          <a:lnTo>
                            <a:pt x="224" y="3064"/>
                          </a:lnTo>
                          <a:lnTo>
                            <a:pt x="192" y="3064"/>
                          </a:lnTo>
                          <a:lnTo>
                            <a:pt x="200" y="2848"/>
                          </a:lnTo>
                          <a:lnTo>
                            <a:pt x="208" y="744"/>
                          </a:lnTo>
                          <a:cubicBezTo>
                            <a:pt x="209" y="736"/>
                            <a:pt x="215" y="729"/>
                            <a:pt x="224" y="728"/>
                          </a:cubicBezTo>
                          <a:cubicBezTo>
                            <a:pt x="233" y="728"/>
                            <a:pt x="240" y="735"/>
                            <a:pt x="240" y="744"/>
                          </a:cubicBezTo>
                          <a:lnTo>
                            <a:pt x="256" y="1112"/>
                          </a:lnTo>
                          <a:lnTo>
                            <a:pt x="224" y="1112"/>
                          </a:lnTo>
                          <a:lnTo>
                            <a:pt x="232" y="848"/>
                          </a:lnTo>
                          <a:cubicBezTo>
                            <a:pt x="233" y="839"/>
                            <a:pt x="240" y="832"/>
                            <a:pt x="249" y="832"/>
                          </a:cubicBezTo>
                          <a:cubicBezTo>
                            <a:pt x="257" y="833"/>
                            <a:pt x="264" y="840"/>
                            <a:pt x="264" y="848"/>
                          </a:cubicBezTo>
                          <a:lnTo>
                            <a:pt x="272" y="2816"/>
                          </a:lnTo>
                          <a:lnTo>
                            <a:pt x="240" y="2816"/>
                          </a:lnTo>
                          <a:lnTo>
                            <a:pt x="248" y="512"/>
                          </a:lnTo>
                          <a:cubicBezTo>
                            <a:pt x="248" y="504"/>
                            <a:pt x="256" y="496"/>
                            <a:pt x="264" y="496"/>
                          </a:cubicBezTo>
                          <a:cubicBezTo>
                            <a:pt x="273" y="496"/>
                            <a:pt x="280" y="504"/>
                            <a:pt x="280" y="512"/>
                          </a:cubicBezTo>
                          <a:lnTo>
                            <a:pt x="288" y="2040"/>
                          </a:lnTo>
                          <a:lnTo>
                            <a:pt x="296" y="3008"/>
                          </a:lnTo>
                          <a:lnTo>
                            <a:pt x="264" y="3007"/>
                          </a:lnTo>
                          <a:lnTo>
                            <a:pt x="272" y="2879"/>
                          </a:lnTo>
                          <a:lnTo>
                            <a:pt x="281" y="2767"/>
                          </a:lnTo>
                          <a:lnTo>
                            <a:pt x="288" y="1520"/>
                          </a:lnTo>
                          <a:cubicBezTo>
                            <a:pt x="289" y="1512"/>
                            <a:pt x="295" y="1505"/>
                            <a:pt x="304" y="1504"/>
                          </a:cubicBezTo>
                          <a:cubicBezTo>
                            <a:pt x="313" y="1504"/>
                            <a:pt x="320" y="1511"/>
                            <a:pt x="320" y="1520"/>
                          </a:cubicBezTo>
                          <a:lnTo>
                            <a:pt x="328" y="1680"/>
                          </a:lnTo>
                          <a:lnTo>
                            <a:pt x="301" y="1669"/>
                          </a:lnTo>
                          <a:lnTo>
                            <a:pt x="309" y="1661"/>
                          </a:lnTo>
                          <a:lnTo>
                            <a:pt x="305" y="1671"/>
                          </a:lnTo>
                          <a:lnTo>
                            <a:pt x="313" y="1575"/>
                          </a:lnTo>
                          <a:lnTo>
                            <a:pt x="320" y="1200"/>
                          </a:lnTo>
                          <a:lnTo>
                            <a:pt x="328" y="680"/>
                          </a:lnTo>
                          <a:cubicBezTo>
                            <a:pt x="329" y="671"/>
                            <a:pt x="336" y="664"/>
                            <a:pt x="345" y="664"/>
                          </a:cubicBezTo>
                          <a:cubicBezTo>
                            <a:pt x="353" y="664"/>
                            <a:pt x="360" y="672"/>
                            <a:pt x="360" y="680"/>
                          </a:cubicBezTo>
                          <a:lnTo>
                            <a:pt x="368" y="1520"/>
                          </a:lnTo>
                          <a:lnTo>
                            <a:pt x="376" y="1928"/>
                          </a:lnTo>
                          <a:lnTo>
                            <a:pt x="344" y="1928"/>
                          </a:lnTo>
                          <a:lnTo>
                            <a:pt x="352" y="960"/>
                          </a:lnTo>
                          <a:cubicBezTo>
                            <a:pt x="353" y="952"/>
                            <a:pt x="360" y="944"/>
                            <a:pt x="368" y="944"/>
                          </a:cubicBezTo>
                          <a:cubicBezTo>
                            <a:pt x="377" y="944"/>
                            <a:pt x="384" y="952"/>
                            <a:pt x="384" y="960"/>
                          </a:cubicBezTo>
                          <a:lnTo>
                            <a:pt x="392" y="2560"/>
                          </a:lnTo>
                          <a:lnTo>
                            <a:pt x="360" y="2560"/>
                          </a:lnTo>
                          <a:lnTo>
                            <a:pt x="368" y="440"/>
                          </a:lnTo>
                          <a:cubicBezTo>
                            <a:pt x="369" y="432"/>
                            <a:pt x="376" y="424"/>
                            <a:pt x="384" y="424"/>
                          </a:cubicBezTo>
                          <a:cubicBezTo>
                            <a:pt x="393" y="424"/>
                            <a:pt x="400" y="432"/>
                            <a:pt x="400" y="440"/>
                          </a:cubicBezTo>
                          <a:lnTo>
                            <a:pt x="408" y="1512"/>
                          </a:lnTo>
                          <a:lnTo>
                            <a:pt x="376" y="1512"/>
                          </a:lnTo>
                          <a:lnTo>
                            <a:pt x="384" y="992"/>
                          </a:lnTo>
                          <a:cubicBezTo>
                            <a:pt x="385" y="983"/>
                            <a:pt x="392" y="976"/>
                            <a:pt x="401" y="976"/>
                          </a:cubicBezTo>
                          <a:cubicBezTo>
                            <a:pt x="409" y="977"/>
                            <a:pt x="416" y="984"/>
                            <a:pt x="416" y="992"/>
                          </a:cubicBezTo>
                          <a:lnTo>
                            <a:pt x="424" y="2408"/>
                          </a:lnTo>
                          <a:lnTo>
                            <a:pt x="392" y="2408"/>
                          </a:lnTo>
                          <a:lnTo>
                            <a:pt x="400" y="1824"/>
                          </a:lnTo>
                          <a:cubicBezTo>
                            <a:pt x="401" y="1816"/>
                            <a:pt x="408" y="1808"/>
                            <a:pt x="416" y="1808"/>
                          </a:cubicBezTo>
                          <a:cubicBezTo>
                            <a:pt x="425" y="1808"/>
                            <a:pt x="432" y="1815"/>
                            <a:pt x="432" y="1824"/>
                          </a:cubicBezTo>
                          <a:lnTo>
                            <a:pt x="440" y="2216"/>
                          </a:lnTo>
                          <a:lnTo>
                            <a:pt x="438" y="2208"/>
                          </a:lnTo>
                          <a:lnTo>
                            <a:pt x="454" y="2232"/>
                          </a:lnTo>
                          <a:lnTo>
                            <a:pt x="424" y="2240"/>
                          </a:lnTo>
                          <a:lnTo>
                            <a:pt x="432" y="2024"/>
                          </a:lnTo>
                          <a:lnTo>
                            <a:pt x="440" y="1480"/>
                          </a:lnTo>
                          <a:lnTo>
                            <a:pt x="448" y="1288"/>
                          </a:lnTo>
                          <a:cubicBezTo>
                            <a:pt x="449" y="1279"/>
                            <a:pt x="456" y="1272"/>
                            <a:pt x="465" y="1272"/>
                          </a:cubicBezTo>
                          <a:cubicBezTo>
                            <a:pt x="473" y="1273"/>
                            <a:pt x="480" y="1279"/>
                            <a:pt x="480" y="1288"/>
                          </a:cubicBezTo>
                          <a:lnTo>
                            <a:pt x="488" y="1552"/>
                          </a:lnTo>
                          <a:lnTo>
                            <a:pt x="456" y="1552"/>
                          </a:lnTo>
                          <a:lnTo>
                            <a:pt x="464" y="1048"/>
                          </a:lnTo>
                          <a:cubicBezTo>
                            <a:pt x="465" y="1039"/>
                            <a:pt x="472" y="1032"/>
                            <a:pt x="480" y="1032"/>
                          </a:cubicBezTo>
                          <a:cubicBezTo>
                            <a:pt x="489" y="1032"/>
                            <a:pt x="496" y="1039"/>
                            <a:pt x="496" y="1048"/>
                          </a:cubicBezTo>
                          <a:lnTo>
                            <a:pt x="504" y="1584"/>
                          </a:lnTo>
                          <a:lnTo>
                            <a:pt x="472" y="1584"/>
                          </a:lnTo>
                          <a:lnTo>
                            <a:pt x="480" y="152"/>
                          </a:lnTo>
                          <a:cubicBezTo>
                            <a:pt x="481" y="144"/>
                            <a:pt x="488" y="136"/>
                            <a:pt x="496" y="136"/>
                          </a:cubicBezTo>
                          <a:cubicBezTo>
                            <a:pt x="505" y="136"/>
                            <a:pt x="512" y="144"/>
                            <a:pt x="512" y="152"/>
                          </a:cubicBezTo>
                          <a:lnTo>
                            <a:pt x="520" y="2472"/>
                          </a:lnTo>
                          <a:lnTo>
                            <a:pt x="488" y="2472"/>
                          </a:lnTo>
                          <a:lnTo>
                            <a:pt x="496" y="1536"/>
                          </a:lnTo>
                          <a:lnTo>
                            <a:pt x="504" y="1344"/>
                          </a:lnTo>
                          <a:lnTo>
                            <a:pt x="512" y="1215"/>
                          </a:lnTo>
                          <a:cubicBezTo>
                            <a:pt x="513" y="1207"/>
                            <a:pt x="520" y="1200"/>
                            <a:pt x="529" y="1200"/>
                          </a:cubicBezTo>
                          <a:cubicBezTo>
                            <a:pt x="538" y="1201"/>
                            <a:pt x="544" y="1208"/>
                            <a:pt x="544" y="1216"/>
                          </a:cubicBezTo>
                          <a:lnTo>
                            <a:pt x="552" y="2088"/>
                          </a:lnTo>
                          <a:lnTo>
                            <a:pt x="520" y="2088"/>
                          </a:lnTo>
                          <a:lnTo>
                            <a:pt x="528" y="808"/>
                          </a:lnTo>
                          <a:cubicBezTo>
                            <a:pt x="529" y="800"/>
                            <a:pt x="536" y="792"/>
                            <a:pt x="544" y="792"/>
                          </a:cubicBezTo>
                          <a:cubicBezTo>
                            <a:pt x="553" y="792"/>
                            <a:pt x="560" y="800"/>
                            <a:pt x="560" y="808"/>
                          </a:cubicBezTo>
                          <a:lnTo>
                            <a:pt x="568" y="1672"/>
                          </a:lnTo>
                          <a:lnTo>
                            <a:pt x="576" y="2968"/>
                          </a:lnTo>
                          <a:lnTo>
                            <a:pt x="544" y="2968"/>
                          </a:lnTo>
                          <a:lnTo>
                            <a:pt x="552" y="1256"/>
                          </a:lnTo>
                          <a:cubicBezTo>
                            <a:pt x="553" y="1248"/>
                            <a:pt x="560" y="1240"/>
                            <a:pt x="568" y="1240"/>
                          </a:cubicBezTo>
                          <a:cubicBezTo>
                            <a:pt x="577" y="1240"/>
                            <a:pt x="584" y="1248"/>
                            <a:pt x="584" y="1256"/>
                          </a:cubicBezTo>
                          <a:lnTo>
                            <a:pt x="592" y="2000"/>
                          </a:lnTo>
                          <a:lnTo>
                            <a:pt x="560" y="2000"/>
                          </a:lnTo>
                          <a:lnTo>
                            <a:pt x="568" y="1432"/>
                          </a:lnTo>
                          <a:cubicBezTo>
                            <a:pt x="569" y="1423"/>
                            <a:pt x="576" y="1416"/>
                            <a:pt x="584" y="1416"/>
                          </a:cubicBezTo>
                          <a:cubicBezTo>
                            <a:pt x="593" y="1416"/>
                            <a:pt x="600" y="1424"/>
                            <a:pt x="600" y="1432"/>
                          </a:cubicBezTo>
                          <a:lnTo>
                            <a:pt x="608" y="2080"/>
                          </a:lnTo>
                          <a:lnTo>
                            <a:pt x="616" y="2560"/>
                          </a:lnTo>
                          <a:lnTo>
                            <a:pt x="584" y="2560"/>
                          </a:lnTo>
                          <a:lnTo>
                            <a:pt x="592" y="1720"/>
                          </a:lnTo>
                          <a:cubicBezTo>
                            <a:pt x="592" y="1719"/>
                            <a:pt x="593" y="1719"/>
                            <a:pt x="593" y="1718"/>
                          </a:cubicBezTo>
                          <a:lnTo>
                            <a:pt x="601" y="1670"/>
                          </a:lnTo>
                          <a:lnTo>
                            <a:pt x="600" y="1672"/>
                          </a:lnTo>
                          <a:lnTo>
                            <a:pt x="608" y="1280"/>
                          </a:lnTo>
                          <a:cubicBezTo>
                            <a:pt x="609" y="1272"/>
                            <a:pt x="615" y="1265"/>
                            <a:pt x="624" y="1264"/>
                          </a:cubicBezTo>
                          <a:cubicBezTo>
                            <a:pt x="633" y="1264"/>
                            <a:pt x="640" y="1271"/>
                            <a:pt x="640" y="1279"/>
                          </a:cubicBezTo>
                          <a:lnTo>
                            <a:pt x="656" y="1487"/>
                          </a:lnTo>
                          <a:lnTo>
                            <a:pt x="664" y="1720"/>
                          </a:lnTo>
                          <a:lnTo>
                            <a:pt x="672" y="1912"/>
                          </a:lnTo>
                          <a:lnTo>
                            <a:pt x="640" y="1912"/>
                          </a:lnTo>
                          <a:lnTo>
                            <a:pt x="648" y="848"/>
                          </a:lnTo>
                          <a:cubicBezTo>
                            <a:pt x="649" y="840"/>
                            <a:pt x="656" y="832"/>
                            <a:pt x="664" y="832"/>
                          </a:cubicBezTo>
                          <a:cubicBezTo>
                            <a:pt x="673" y="832"/>
                            <a:pt x="680" y="839"/>
                            <a:pt x="680" y="848"/>
                          </a:cubicBezTo>
                          <a:lnTo>
                            <a:pt x="688" y="1400"/>
                          </a:lnTo>
                          <a:lnTo>
                            <a:pt x="696" y="1840"/>
                          </a:lnTo>
                          <a:lnTo>
                            <a:pt x="704" y="1919"/>
                          </a:lnTo>
                          <a:lnTo>
                            <a:pt x="672" y="1920"/>
                          </a:lnTo>
                          <a:lnTo>
                            <a:pt x="680" y="1552"/>
                          </a:lnTo>
                          <a:cubicBezTo>
                            <a:pt x="681" y="1543"/>
                            <a:pt x="688" y="1537"/>
                            <a:pt x="696" y="1536"/>
                          </a:cubicBezTo>
                          <a:cubicBezTo>
                            <a:pt x="705" y="1536"/>
                            <a:pt x="712" y="1543"/>
                            <a:pt x="712" y="1552"/>
                          </a:cubicBezTo>
                          <a:lnTo>
                            <a:pt x="720" y="1800"/>
                          </a:lnTo>
                          <a:lnTo>
                            <a:pt x="688" y="1800"/>
                          </a:lnTo>
                          <a:lnTo>
                            <a:pt x="696" y="1656"/>
                          </a:lnTo>
                          <a:cubicBezTo>
                            <a:pt x="697" y="1647"/>
                            <a:pt x="704" y="1640"/>
                            <a:pt x="713" y="1640"/>
                          </a:cubicBezTo>
                          <a:cubicBezTo>
                            <a:pt x="721" y="1641"/>
                            <a:pt x="728" y="1648"/>
                            <a:pt x="728" y="1656"/>
                          </a:cubicBezTo>
                          <a:lnTo>
                            <a:pt x="736" y="2024"/>
                          </a:lnTo>
                          <a:lnTo>
                            <a:pt x="704" y="2024"/>
                          </a:lnTo>
                          <a:lnTo>
                            <a:pt x="712" y="640"/>
                          </a:lnTo>
                          <a:cubicBezTo>
                            <a:pt x="713" y="632"/>
                            <a:pt x="720" y="624"/>
                            <a:pt x="728" y="624"/>
                          </a:cubicBezTo>
                          <a:cubicBezTo>
                            <a:pt x="737" y="624"/>
                            <a:pt x="744" y="632"/>
                            <a:pt x="744" y="640"/>
                          </a:cubicBezTo>
                          <a:lnTo>
                            <a:pt x="752" y="1448"/>
                          </a:lnTo>
                          <a:lnTo>
                            <a:pt x="760" y="1944"/>
                          </a:lnTo>
                          <a:lnTo>
                            <a:pt x="728" y="1944"/>
                          </a:lnTo>
                          <a:lnTo>
                            <a:pt x="736" y="752"/>
                          </a:lnTo>
                          <a:cubicBezTo>
                            <a:pt x="737" y="744"/>
                            <a:pt x="744" y="737"/>
                            <a:pt x="752" y="736"/>
                          </a:cubicBezTo>
                          <a:cubicBezTo>
                            <a:pt x="761" y="736"/>
                            <a:pt x="768" y="743"/>
                            <a:pt x="768" y="752"/>
                          </a:cubicBezTo>
                          <a:lnTo>
                            <a:pt x="776" y="1016"/>
                          </a:lnTo>
                          <a:lnTo>
                            <a:pt x="784" y="1240"/>
                          </a:lnTo>
                          <a:lnTo>
                            <a:pt x="792" y="1760"/>
                          </a:lnTo>
                          <a:lnTo>
                            <a:pt x="800" y="2832"/>
                          </a:lnTo>
                          <a:lnTo>
                            <a:pt x="768" y="2832"/>
                          </a:lnTo>
                          <a:lnTo>
                            <a:pt x="776" y="1312"/>
                          </a:lnTo>
                          <a:cubicBezTo>
                            <a:pt x="777" y="1304"/>
                            <a:pt x="784" y="1296"/>
                            <a:pt x="792" y="1296"/>
                          </a:cubicBezTo>
                          <a:cubicBezTo>
                            <a:pt x="801" y="1296"/>
                            <a:pt x="808" y="1303"/>
                            <a:pt x="808" y="1312"/>
                          </a:cubicBezTo>
                          <a:lnTo>
                            <a:pt x="816" y="1968"/>
                          </a:lnTo>
                          <a:lnTo>
                            <a:pt x="784" y="1968"/>
                          </a:lnTo>
                          <a:lnTo>
                            <a:pt x="792" y="1032"/>
                          </a:lnTo>
                          <a:cubicBezTo>
                            <a:pt x="793" y="1024"/>
                            <a:pt x="800" y="1016"/>
                            <a:pt x="808" y="1016"/>
                          </a:cubicBezTo>
                          <a:cubicBezTo>
                            <a:pt x="817" y="1016"/>
                            <a:pt x="824" y="1024"/>
                            <a:pt x="824" y="1032"/>
                          </a:cubicBezTo>
                          <a:lnTo>
                            <a:pt x="832" y="1752"/>
                          </a:lnTo>
                          <a:lnTo>
                            <a:pt x="800" y="1752"/>
                          </a:lnTo>
                          <a:lnTo>
                            <a:pt x="808" y="1064"/>
                          </a:lnTo>
                          <a:lnTo>
                            <a:pt x="824" y="760"/>
                          </a:lnTo>
                          <a:cubicBezTo>
                            <a:pt x="825" y="751"/>
                            <a:pt x="832" y="744"/>
                            <a:pt x="841" y="744"/>
                          </a:cubicBezTo>
                          <a:cubicBezTo>
                            <a:pt x="849" y="745"/>
                            <a:pt x="856" y="752"/>
                            <a:pt x="856" y="760"/>
                          </a:cubicBezTo>
                          <a:lnTo>
                            <a:pt x="864" y="1624"/>
                          </a:lnTo>
                          <a:lnTo>
                            <a:pt x="832" y="1624"/>
                          </a:lnTo>
                          <a:lnTo>
                            <a:pt x="840" y="1104"/>
                          </a:lnTo>
                          <a:cubicBezTo>
                            <a:pt x="841" y="1096"/>
                            <a:pt x="848" y="1089"/>
                            <a:pt x="856" y="1088"/>
                          </a:cubicBezTo>
                          <a:cubicBezTo>
                            <a:pt x="865" y="1088"/>
                            <a:pt x="872" y="1095"/>
                            <a:pt x="872" y="1104"/>
                          </a:cubicBezTo>
                          <a:lnTo>
                            <a:pt x="880" y="1264"/>
                          </a:lnTo>
                          <a:lnTo>
                            <a:pt x="888" y="1888"/>
                          </a:lnTo>
                          <a:lnTo>
                            <a:pt x="896" y="2328"/>
                          </a:lnTo>
                          <a:lnTo>
                            <a:pt x="864" y="2328"/>
                          </a:lnTo>
                          <a:lnTo>
                            <a:pt x="872" y="1232"/>
                          </a:lnTo>
                          <a:cubicBezTo>
                            <a:pt x="873" y="1224"/>
                            <a:pt x="880" y="1217"/>
                            <a:pt x="888" y="1216"/>
                          </a:cubicBezTo>
                          <a:cubicBezTo>
                            <a:pt x="897" y="1216"/>
                            <a:pt x="904" y="1223"/>
                            <a:pt x="904" y="1232"/>
                          </a:cubicBezTo>
                          <a:lnTo>
                            <a:pt x="912" y="1488"/>
                          </a:lnTo>
                          <a:lnTo>
                            <a:pt x="920" y="1624"/>
                          </a:lnTo>
                          <a:lnTo>
                            <a:pt x="928" y="2280"/>
                          </a:lnTo>
                          <a:lnTo>
                            <a:pt x="896" y="2280"/>
                          </a:lnTo>
                          <a:lnTo>
                            <a:pt x="904" y="1784"/>
                          </a:lnTo>
                          <a:lnTo>
                            <a:pt x="912" y="1616"/>
                          </a:lnTo>
                          <a:cubicBezTo>
                            <a:pt x="913" y="1607"/>
                            <a:pt x="920" y="1600"/>
                            <a:pt x="929" y="1600"/>
                          </a:cubicBezTo>
                          <a:cubicBezTo>
                            <a:pt x="937" y="1601"/>
                            <a:pt x="944" y="1607"/>
                            <a:pt x="944" y="1616"/>
                          </a:cubicBezTo>
                          <a:lnTo>
                            <a:pt x="952" y="1888"/>
                          </a:lnTo>
                          <a:lnTo>
                            <a:pt x="920" y="1888"/>
                          </a:lnTo>
                          <a:lnTo>
                            <a:pt x="928" y="1080"/>
                          </a:lnTo>
                          <a:cubicBezTo>
                            <a:pt x="929" y="1072"/>
                            <a:pt x="936" y="1064"/>
                            <a:pt x="944" y="1064"/>
                          </a:cubicBezTo>
                          <a:cubicBezTo>
                            <a:pt x="953" y="1064"/>
                            <a:pt x="960" y="1072"/>
                            <a:pt x="960" y="1080"/>
                          </a:cubicBezTo>
                          <a:lnTo>
                            <a:pt x="968" y="1984"/>
                          </a:lnTo>
                          <a:lnTo>
                            <a:pt x="976" y="2352"/>
                          </a:lnTo>
                          <a:lnTo>
                            <a:pt x="944" y="2352"/>
                          </a:lnTo>
                          <a:lnTo>
                            <a:pt x="952" y="760"/>
                          </a:lnTo>
                          <a:cubicBezTo>
                            <a:pt x="953" y="752"/>
                            <a:pt x="960" y="744"/>
                            <a:pt x="968" y="744"/>
                          </a:cubicBezTo>
                          <a:cubicBezTo>
                            <a:pt x="977" y="744"/>
                            <a:pt x="984" y="752"/>
                            <a:pt x="984" y="760"/>
                          </a:cubicBezTo>
                          <a:lnTo>
                            <a:pt x="992" y="2136"/>
                          </a:lnTo>
                          <a:lnTo>
                            <a:pt x="1000" y="2247"/>
                          </a:lnTo>
                          <a:lnTo>
                            <a:pt x="968" y="2248"/>
                          </a:lnTo>
                          <a:lnTo>
                            <a:pt x="976" y="2112"/>
                          </a:lnTo>
                          <a:cubicBezTo>
                            <a:pt x="977" y="2103"/>
                            <a:pt x="984" y="2096"/>
                            <a:pt x="993" y="2096"/>
                          </a:cubicBezTo>
                          <a:cubicBezTo>
                            <a:pt x="1001" y="2097"/>
                            <a:pt x="1008" y="2104"/>
                            <a:pt x="1008" y="2112"/>
                          </a:cubicBezTo>
                          <a:lnTo>
                            <a:pt x="1016" y="2944"/>
                          </a:lnTo>
                          <a:lnTo>
                            <a:pt x="984" y="2944"/>
                          </a:lnTo>
                          <a:lnTo>
                            <a:pt x="992" y="1120"/>
                          </a:lnTo>
                          <a:cubicBezTo>
                            <a:pt x="993" y="1112"/>
                            <a:pt x="999" y="1105"/>
                            <a:pt x="1008" y="1104"/>
                          </a:cubicBezTo>
                          <a:cubicBezTo>
                            <a:pt x="1017" y="1104"/>
                            <a:pt x="1024" y="1111"/>
                            <a:pt x="1024" y="1120"/>
                          </a:cubicBezTo>
                          <a:lnTo>
                            <a:pt x="1032" y="1320"/>
                          </a:lnTo>
                          <a:lnTo>
                            <a:pt x="1040" y="1648"/>
                          </a:lnTo>
                          <a:lnTo>
                            <a:pt x="1009" y="1643"/>
                          </a:lnTo>
                          <a:lnTo>
                            <a:pt x="1025" y="1595"/>
                          </a:lnTo>
                          <a:lnTo>
                            <a:pt x="1024" y="1600"/>
                          </a:lnTo>
                          <a:lnTo>
                            <a:pt x="1032" y="1208"/>
                          </a:lnTo>
                          <a:cubicBezTo>
                            <a:pt x="1033" y="1199"/>
                            <a:pt x="1040" y="1192"/>
                            <a:pt x="1049" y="1192"/>
                          </a:cubicBezTo>
                          <a:cubicBezTo>
                            <a:pt x="1057" y="1193"/>
                            <a:pt x="1064" y="1200"/>
                            <a:pt x="1064" y="1208"/>
                          </a:cubicBezTo>
                          <a:lnTo>
                            <a:pt x="1072" y="1904"/>
                          </a:lnTo>
                          <a:lnTo>
                            <a:pt x="1040" y="1904"/>
                          </a:lnTo>
                          <a:lnTo>
                            <a:pt x="1048" y="976"/>
                          </a:lnTo>
                          <a:cubicBezTo>
                            <a:pt x="1049" y="968"/>
                            <a:pt x="1055" y="961"/>
                            <a:pt x="1063" y="961"/>
                          </a:cubicBezTo>
                          <a:cubicBezTo>
                            <a:pt x="1071" y="960"/>
                            <a:pt x="1079" y="965"/>
                            <a:pt x="1080" y="973"/>
                          </a:cubicBezTo>
                          <a:lnTo>
                            <a:pt x="1088" y="1013"/>
                          </a:lnTo>
                          <a:cubicBezTo>
                            <a:pt x="1088" y="1014"/>
                            <a:pt x="1088" y="1015"/>
                            <a:pt x="1088" y="1016"/>
                          </a:cubicBezTo>
                          <a:lnTo>
                            <a:pt x="1096" y="1608"/>
                          </a:lnTo>
                          <a:lnTo>
                            <a:pt x="1104" y="1670"/>
                          </a:lnTo>
                          <a:lnTo>
                            <a:pt x="1112" y="2104"/>
                          </a:lnTo>
                          <a:lnTo>
                            <a:pt x="1080" y="2104"/>
                          </a:lnTo>
                          <a:lnTo>
                            <a:pt x="1088" y="1472"/>
                          </a:lnTo>
                          <a:cubicBezTo>
                            <a:pt x="1089" y="1464"/>
                            <a:pt x="1096" y="1456"/>
                            <a:pt x="1104" y="1456"/>
                          </a:cubicBezTo>
                          <a:cubicBezTo>
                            <a:pt x="1113" y="1456"/>
                            <a:pt x="1120" y="1463"/>
                            <a:pt x="1120" y="1472"/>
                          </a:cubicBezTo>
                          <a:lnTo>
                            <a:pt x="1128" y="1936"/>
                          </a:lnTo>
                          <a:lnTo>
                            <a:pt x="1096" y="1936"/>
                          </a:lnTo>
                          <a:lnTo>
                            <a:pt x="1104" y="1440"/>
                          </a:lnTo>
                          <a:lnTo>
                            <a:pt x="1112" y="1192"/>
                          </a:lnTo>
                          <a:cubicBezTo>
                            <a:pt x="1113" y="1190"/>
                            <a:pt x="1113" y="1187"/>
                            <a:pt x="1114" y="1185"/>
                          </a:cubicBezTo>
                          <a:lnTo>
                            <a:pt x="1122" y="1169"/>
                          </a:lnTo>
                          <a:cubicBezTo>
                            <a:pt x="1125" y="1163"/>
                            <a:pt x="1133" y="1159"/>
                            <a:pt x="1140" y="1161"/>
                          </a:cubicBezTo>
                          <a:cubicBezTo>
                            <a:pt x="1147" y="1163"/>
                            <a:pt x="1152" y="1169"/>
                            <a:pt x="1152" y="1176"/>
                          </a:cubicBezTo>
                          <a:lnTo>
                            <a:pt x="1160" y="1664"/>
                          </a:lnTo>
                          <a:lnTo>
                            <a:pt x="1128" y="1664"/>
                          </a:lnTo>
                          <a:lnTo>
                            <a:pt x="1136" y="640"/>
                          </a:lnTo>
                          <a:cubicBezTo>
                            <a:pt x="1137" y="632"/>
                            <a:pt x="1144" y="624"/>
                            <a:pt x="1152" y="624"/>
                          </a:cubicBezTo>
                          <a:cubicBezTo>
                            <a:pt x="1161" y="624"/>
                            <a:pt x="1168" y="632"/>
                            <a:pt x="1168" y="640"/>
                          </a:cubicBezTo>
                          <a:lnTo>
                            <a:pt x="1176" y="1552"/>
                          </a:lnTo>
                          <a:lnTo>
                            <a:pt x="1184" y="2240"/>
                          </a:lnTo>
                          <a:lnTo>
                            <a:pt x="1152" y="2240"/>
                          </a:lnTo>
                          <a:lnTo>
                            <a:pt x="1160" y="16"/>
                          </a:lnTo>
                          <a:cubicBezTo>
                            <a:pt x="1161" y="8"/>
                            <a:pt x="1168" y="0"/>
                            <a:pt x="1176" y="0"/>
                          </a:cubicBezTo>
                          <a:cubicBezTo>
                            <a:pt x="1185" y="0"/>
                            <a:pt x="1192" y="8"/>
                            <a:pt x="1192" y="16"/>
                          </a:cubicBezTo>
                          <a:lnTo>
                            <a:pt x="1200" y="1720"/>
                          </a:lnTo>
                          <a:lnTo>
                            <a:pt x="1200" y="1717"/>
                          </a:lnTo>
                          <a:lnTo>
                            <a:pt x="1208" y="1757"/>
                          </a:lnTo>
                          <a:cubicBezTo>
                            <a:pt x="1208" y="1758"/>
                            <a:pt x="1208" y="1759"/>
                            <a:pt x="1208" y="1760"/>
                          </a:cubicBezTo>
                          <a:lnTo>
                            <a:pt x="1216" y="2352"/>
                          </a:lnTo>
                          <a:lnTo>
                            <a:pt x="1184" y="2352"/>
                          </a:lnTo>
                          <a:lnTo>
                            <a:pt x="1192" y="576"/>
                          </a:lnTo>
                          <a:cubicBezTo>
                            <a:pt x="1193" y="568"/>
                            <a:pt x="1200" y="561"/>
                            <a:pt x="1208" y="560"/>
                          </a:cubicBezTo>
                          <a:cubicBezTo>
                            <a:pt x="1217" y="560"/>
                            <a:pt x="1224" y="567"/>
                            <a:pt x="1224" y="576"/>
                          </a:cubicBezTo>
                          <a:lnTo>
                            <a:pt x="1232" y="1248"/>
                          </a:lnTo>
                          <a:lnTo>
                            <a:pt x="1248" y="1760"/>
                          </a:lnTo>
                          <a:lnTo>
                            <a:pt x="1256" y="2904"/>
                          </a:lnTo>
                          <a:lnTo>
                            <a:pt x="1224" y="2904"/>
                          </a:lnTo>
                          <a:lnTo>
                            <a:pt x="1232" y="1616"/>
                          </a:lnTo>
                          <a:cubicBezTo>
                            <a:pt x="1233" y="1609"/>
                            <a:pt x="1238" y="1603"/>
                            <a:pt x="1245" y="1601"/>
                          </a:cubicBezTo>
                          <a:cubicBezTo>
                            <a:pt x="1252" y="1599"/>
                            <a:pt x="1259" y="1603"/>
                            <a:pt x="1263" y="1609"/>
                          </a:cubicBezTo>
                          <a:lnTo>
                            <a:pt x="1271" y="1625"/>
                          </a:lnTo>
                          <a:cubicBezTo>
                            <a:pt x="1272" y="1627"/>
                            <a:pt x="1272" y="1629"/>
                            <a:pt x="1272" y="1631"/>
                          </a:cubicBezTo>
                          <a:lnTo>
                            <a:pt x="1280" y="1751"/>
                          </a:lnTo>
                          <a:lnTo>
                            <a:pt x="1248" y="1752"/>
                          </a:lnTo>
                          <a:lnTo>
                            <a:pt x="1256" y="944"/>
                          </a:lnTo>
                          <a:cubicBezTo>
                            <a:pt x="1257" y="936"/>
                            <a:pt x="1264" y="928"/>
                            <a:pt x="1272" y="928"/>
                          </a:cubicBezTo>
                          <a:cubicBezTo>
                            <a:pt x="1281" y="928"/>
                            <a:pt x="1288" y="936"/>
                            <a:pt x="1288" y="944"/>
                          </a:cubicBezTo>
                          <a:lnTo>
                            <a:pt x="1296" y="2064"/>
                          </a:lnTo>
                          <a:lnTo>
                            <a:pt x="1264" y="2064"/>
                          </a:lnTo>
                          <a:lnTo>
                            <a:pt x="1272" y="896"/>
                          </a:lnTo>
                          <a:cubicBezTo>
                            <a:pt x="1273" y="888"/>
                            <a:pt x="1280" y="881"/>
                            <a:pt x="1288" y="880"/>
                          </a:cubicBezTo>
                          <a:cubicBezTo>
                            <a:pt x="1297" y="880"/>
                            <a:pt x="1304" y="887"/>
                            <a:pt x="1304" y="896"/>
                          </a:cubicBezTo>
                          <a:lnTo>
                            <a:pt x="1312" y="1352"/>
                          </a:lnTo>
                          <a:lnTo>
                            <a:pt x="1280" y="1352"/>
                          </a:lnTo>
                          <a:lnTo>
                            <a:pt x="1288" y="624"/>
                          </a:lnTo>
                          <a:cubicBezTo>
                            <a:pt x="1289" y="616"/>
                            <a:pt x="1296" y="608"/>
                            <a:pt x="1304" y="608"/>
                          </a:cubicBezTo>
                          <a:cubicBezTo>
                            <a:pt x="1313" y="608"/>
                            <a:pt x="1320" y="616"/>
                            <a:pt x="1320" y="624"/>
                          </a:cubicBezTo>
                          <a:lnTo>
                            <a:pt x="1328" y="1448"/>
                          </a:lnTo>
                          <a:lnTo>
                            <a:pt x="1336" y="1888"/>
                          </a:lnTo>
                          <a:lnTo>
                            <a:pt x="1304" y="1888"/>
                          </a:lnTo>
                          <a:lnTo>
                            <a:pt x="1312" y="504"/>
                          </a:lnTo>
                          <a:cubicBezTo>
                            <a:pt x="1313" y="496"/>
                            <a:pt x="1320" y="489"/>
                            <a:pt x="1328" y="488"/>
                          </a:cubicBezTo>
                          <a:cubicBezTo>
                            <a:pt x="1337" y="488"/>
                            <a:pt x="1344" y="495"/>
                            <a:pt x="1344" y="504"/>
                          </a:cubicBezTo>
                          <a:lnTo>
                            <a:pt x="1352" y="1104"/>
                          </a:lnTo>
                          <a:lnTo>
                            <a:pt x="1360" y="1808"/>
                          </a:lnTo>
                          <a:lnTo>
                            <a:pt x="1328" y="1808"/>
                          </a:lnTo>
                          <a:lnTo>
                            <a:pt x="1336" y="1048"/>
                          </a:lnTo>
                          <a:cubicBezTo>
                            <a:pt x="1337" y="1040"/>
                            <a:pt x="1343" y="1033"/>
                            <a:pt x="1351" y="1033"/>
                          </a:cubicBezTo>
                          <a:cubicBezTo>
                            <a:pt x="1360" y="1032"/>
                            <a:pt x="1367" y="1038"/>
                            <a:pt x="1368" y="1046"/>
                          </a:cubicBezTo>
                          <a:lnTo>
                            <a:pt x="1376" y="1102"/>
                          </a:lnTo>
                          <a:lnTo>
                            <a:pt x="1384" y="2400"/>
                          </a:lnTo>
                          <a:lnTo>
                            <a:pt x="1352" y="2400"/>
                          </a:lnTo>
                          <a:lnTo>
                            <a:pt x="1360" y="544"/>
                          </a:lnTo>
                          <a:cubicBezTo>
                            <a:pt x="1361" y="536"/>
                            <a:pt x="1368" y="529"/>
                            <a:pt x="1376" y="528"/>
                          </a:cubicBezTo>
                          <a:cubicBezTo>
                            <a:pt x="1385" y="528"/>
                            <a:pt x="1392" y="535"/>
                            <a:pt x="1392" y="544"/>
                          </a:cubicBezTo>
                          <a:lnTo>
                            <a:pt x="1400" y="856"/>
                          </a:lnTo>
                          <a:lnTo>
                            <a:pt x="1408" y="2352"/>
                          </a:lnTo>
                          <a:lnTo>
                            <a:pt x="1376" y="2352"/>
                          </a:lnTo>
                          <a:lnTo>
                            <a:pt x="1384" y="208"/>
                          </a:lnTo>
                          <a:cubicBezTo>
                            <a:pt x="1385" y="200"/>
                            <a:pt x="1392" y="192"/>
                            <a:pt x="1400" y="192"/>
                          </a:cubicBezTo>
                          <a:cubicBezTo>
                            <a:pt x="1409" y="192"/>
                            <a:pt x="1416" y="200"/>
                            <a:pt x="1416" y="208"/>
                          </a:cubicBezTo>
                          <a:lnTo>
                            <a:pt x="1424" y="2304"/>
                          </a:lnTo>
                          <a:lnTo>
                            <a:pt x="1392" y="2304"/>
                          </a:lnTo>
                          <a:lnTo>
                            <a:pt x="1400" y="936"/>
                          </a:lnTo>
                          <a:cubicBezTo>
                            <a:pt x="1401" y="928"/>
                            <a:pt x="1408" y="920"/>
                            <a:pt x="1416" y="920"/>
                          </a:cubicBezTo>
                          <a:cubicBezTo>
                            <a:pt x="1425" y="920"/>
                            <a:pt x="1432" y="927"/>
                            <a:pt x="1432" y="936"/>
                          </a:cubicBezTo>
                          <a:lnTo>
                            <a:pt x="1448" y="2232"/>
                          </a:lnTo>
                          <a:lnTo>
                            <a:pt x="1416" y="2232"/>
                          </a:lnTo>
                          <a:lnTo>
                            <a:pt x="1424" y="1208"/>
                          </a:lnTo>
                          <a:lnTo>
                            <a:pt x="1432" y="1040"/>
                          </a:lnTo>
                          <a:cubicBezTo>
                            <a:pt x="1433" y="1031"/>
                            <a:pt x="1440" y="1024"/>
                            <a:pt x="1449" y="1024"/>
                          </a:cubicBezTo>
                          <a:cubicBezTo>
                            <a:pt x="1457" y="1025"/>
                            <a:pt x="1464" y="1032"/>
                            <a:pt x="1464" y="1040"/>
                          </a:cubicBezTo>
                          <a:lnTo>
                            <a:pt x="1472" y="1408"/>
                          </a:lnTo>
                          <a:lnTo>
                            <a:pt x="1480" y="1872"/>
                          </a:lnTo>
                          <a:lnTo>
                            <a:pt x="1449" y="1869"/>
                          </a:lnTo>
                          <a:lnTo>
                            <a:pt x="1457" y="1829"/>
                          </a:lnTo>
                          <a:lnTo>
                            <a:pt x="1456" y="1832"/>
                          </a:lnTo>
                          <a:lnTo>
                            <a:pt x="1464" y="1376"/>
                          </a:lnTo>
                          <a:cubicBezTo>
                            <a:pt x="1465" y="1367"/>
                            <a:pt x="1472" y="1360"/>
                            <a:pt x="1481" y="1360"/>
                          </a:cubicBezTo>
                          <a:cubicBezTo>
                            <a:pt x="1489" y="1360"/>
                            <a:pt x="1496" y="1368"/>
                            <a:pt x="1496" y="1376"/>
                          </a:cubicBezTo>
                          <a:lnTo>
                            <a:pt x="1504" y="2096"/>
                          </a:lnTo>
                          <a:lnTo>
                            <a:pt x="1512" y="2304"/>
                          </a:lnTo>
                          <a:lnTo>
                            <a:pt x="1482" y="2297"/>
                          </a:lnTo>
                          <a:lnTo>
                            <a:pt x="1490" y="2281"/>
                          </a:lnTo>
                          <a:lnTo>
                            <a:pt x="1488" y="2288"/>
                          </a:lnTo>
                          <a:lnTo>
                            <a:pt x="1496" y="368"/>
                          </a:lnTo>
                          <a:cubicBezTo>
                            <a:pt x="1497" y="360"/>
                            <a:pt x="1504" y="352"/>
                            <a:pt x="1512" y="352"/>
                          </a:cubicBezTo>
                          <a:cubicBezTo>
                            <a:pt x="1521" y="352"/>
                            <a:pt x="1528" y="360"/>
                            <a:pt x="1528" y="368"/>
                          </a:cubicBezTo>
                          <a:lnTo>
                            <a:pt x="1536" y="2400"/>
                          </a:lnTo>
                          <a:lnTo>
                            <a:pt x="1504" y="2400"/>
                          </a:lnTo>
                          <a:lnTo>
                            <a:pt x="1512" y="760"/>
                          </a:lnTo>
                          <a:cubicBezTo>
                            <a:pt x="1513" y="752"/>
                            <a:pt x="1520" y="744"/>
                            <a:pt x="1528" y="744"/>
                          </a:cubicBezTo>
                          <a:cubicBezTo>
                            <a:pt x="1537" y="744"/>
                            <a:pt x="1544" y="752"/>
                            <a:pt x="1544" y="760"/>
                          </a:cubicBezTo>
                          <a:lnTo>
                            <a:pt x="1552" y="1552"/>
                          </a:lnTo>
                          <a:cubicBezTo>
                            <a:pt x="1553" y="1561"/>
                            <a:pt x="1545" y="1568"/>
                            <a:pt x="1537" y="1568"/>
                          </a:cubicBezTo>
                          <a:cubicBezTo>
                            <a:pt x="1528" y="1569"/>
                            <a:pt x="1521" y="1561"/>
                            <a:pt x="1520" y="1553"/>
                          </a:cubicBezTo>
                          <a:lnTo>
                            <a:pt x="1512" y="761"/>
                          </a:lnTo>
                          <a:lnTo>
                            <a:pt x="1544" y="761"/>
                          </a:lnTo>
                          <a:lnTo>
                            <a:pt x="1536" y="2401"/>
                          </a:lnTo>
                          <a:cubicBezTo>
                            <a:pt x="1536" y="2409"/>
                            <a:pt x="1529" y="2416"/>
                            <a:pt x="1520" y="2416"/>
                          </a:cubicBezTo>
                          <a:cubicBezTo>
                            <a:pt x="1512" y="2416"/>
                            <a:pt x="1505" y="2409"/>
                            <a:pt x="1504" y="2401"/>
                          </a:cubicBezTo>
                          <a:lnTo>
                            <a:pt x="1496" y="369"/>
                          </a:lnTo>
                          <a:lnTo>
                            <a:pt x="1528" y="369"/>
                          </a:lnTo>
                          <a:lnTo>
                            <a:pt x="1520" y="2289"/>
                          </a:lnTo>
                          <a:cubicBezTo>
                            <a:pt x="1520" y="2291"/>
                            <a:pt x="1520" y="2293"/>
                            <a:pt x="1519" y="2296"/>
                          </a:cubicBezTo>
                          <a:lnTo>
                            <a:pt x="1511" y="2312"/>
                          </a:lnTo>
                          <a:cubicBezTo>
                            <a:pt x="1508" y="2318"/>
                            <a:pt x="1500" y="2322"/>
                            <a:pt x="1493" y="2320"/>
                          </a:cubicBezTo>
                          <a:cubicBezTo>
                            <a:pt x="1486" y="2319"/>
                            <a:pt x="1481" y="2312"/>
                            <a:pt x="1480" y="2305"/>
                          </a:cubicBezTo>
                          <a:lnTo>
                            <a:pt x="1472" y="2097"/>
                          </a:lnTo>
                          <a:lnTo>
                            <a:pt x="1464" y="1377"/>
                          </a:lnTo>
                          <a:lnTo>
                            <a:pt x="1496" y="1377"/>
                          </a:lnTo>
                          <a:lnTo>
                            <a:pt x="1488" y="1833"/>
                          </a:lnTo>
                          <a:cubicBezTo>
                            <a:pt x="1488" y="1834"/>
                            <a:pt x="1488" y="1835"/>
                            <a:pt x="1488" y="1836"/>
                          </a:cubicBezTo>
                          <a:lnTo>
                            <a:pt x="1480" y="1876"/>
                          </a:lnTo>
                          <a:cubicBezTo>
                            <a:pt x="1479" y="1884"/>
                            <a:pt x="1471" y="1889"/>
                            <a:pt x="1463" y="1888"/>
                          </a:cubicBezTo>
                          <a:cubicBezTo>
                            <a:pt x="1455" y="1888"/>
                            <a:pt x="1449" y="1881"/>
                            <a:pt x="1448" y="1873"/>
                          </a:cubicBezTo>
                          <a:lnTo>
                            <a:pt x="1440" y="1409"/>
                          </a:lnTo>
                          <a:lnTo>
                            <a:pt x="1432" y="1041"/>
                          </a:lnTo>
                          <a:lnTo>
                            <a:pt x="1464" y="1041"/>
                          </a:lnTo>
                          <a:lnTo>
                            <a:pt x="1456" y="1209"/>
                          </a:lnTo>
                          <a:lnTo>
                            <a:pt x="1448" y="2233"/>
                          </a:lnTo>
                          <a:cubicBezTo>
                            <a:pt x="1448" y="2241"/>
                            <a:pt x="1441" y="2248"/>
                            <a:pt x="1433" y="2248"/>
                          </a:cubicBezTo>
                          <a:cubicBezTo>
                            <a:pt x="1424" y="2248"/>
                            <a:pt x="1417" y="2241"/>
                            <a:pt x="1416" y="2233"/>
                          </a:cubicBezTo>
                          <a:lnTo>
                            <a:pt x="1400" y="937"/>
                          </a:lnTo>
                          <a:lnTo>
                            <a:pt x="1432" y="937"/>
                          </a:lnTo>
                          <a:lnTo>
                            <a:pt x="1424" y="2305"/>
                          </a:lnTo>
                          <a:cubicBezTo>
                            <a:pt x="1424" y="2313"/>
                            <a:pt x="1417" y="2320"/>
                            <a:pt x="1408" y="2320"/>
                          </a:cubicBezTo>
                          <a:cubicBezTo>
                            <a:pt x="1400" y="2320"/>
                            <a:pt x="1393" y="2313"/>
                            <a:pt x="1392" y="2305"/>
                          </a:cubicBezTo>
                          <a:lnTo>
                            <a:pt x="1384" y="209"/>
                          </a:lnTo>
                          <a:lnTo>
                            <a:pt x="1416" y="209"/>
                          </a:lnTo>
                          <a:lnTo>
                            <a:pt x="1408" y="2353"/>
                          </a:lnTo>
                          <a:cubicBezTo>
                            <a:pt x="1408" y="2361"/>
                            <a:pt x="1401" y="2368"/>
                            <a:pt x="1392" y="2368"/>
                          </a:cubicBezTo>
                          <a:cubicBezTo>
                            <a:pt x="1384" y="2368"/>
                            <a:pt x="1377" y="2361"/>
                            <a:pt x="1376" y="2353"/>
                          </a:cubicBezTo>
                          <a:lnTo>
                            <a:pt x="1368" y="857"/>
                          </a:lnTo>
                          <a:lnTo>
                            <a:pt x="1360" y="545"/>
                          </a:lnTo>
                          <a:lnTo>
                            <a:pt x="1392" y="545"/>
                          </a:lnTo>
                          <a:lnTo>
                            <a:pt x="1384" y="2401"/>
                          </a:lnTo>
                          <a:cubicBezTo>
                            <a:pt x="1384" y="2409"/>
                            <a:pt x="1377" y="2416"/>
                            <a:pt x="1368" y="2416"/>
                          </a:cubicBezTo>
                          <a:cubicBezTo>
                            <a:pt x="1360" y="2416"/>
                            <a:pt x="1353" y="2409"/>
                            <a:pt x="1352" y="2401"/>
                          </a:cubicBezTo>
                          <a:lnTo>
                            <a:pt x="1345" y="1107"/>
                          </a:lnTo>
                          <a:lnTo>
                            <a:pt x="1337" y="1051"/>
                          </a:lnTo>
                          <a:lnTo>
                            <a:pt x="1368" y="1049"/>
                          </a:lnTo>
                          <a:lnTo>
                            <a:pt x="1360" y="1809"/>
                          </a:lnTo>
                          <a:cubicBezTo>
                            <a:pt x="1360" y="1817"/>
                            <a:pt x="1353" y="1824"/>
                            <a:pt x="1344" y="1824"/>
                          </a:cubicBezTo>
                          <a:cubicBezTo>
                            <a:pt x="1336" y="1824"/>
                            <a:pt x="1329" y="1817"/>
                            <a:pt x="1328" y="1809"/>
                          </a:cubicBezTo>
                          <a:lnTo>
                            <a:pt x="1320" y="1105"/>
                          </a:lnTo>
                          <a:lnTo>
                            <a:pt x="1312" y="505"/>
                          </a:lnTo>
                          <a:lnTo>
                            <a:pt x="1344" y="505"/>
                          </a:lnTo>
                          <a:lnTo>
                            <a:pt x="1336" y="1889"/>
                          </a:lnTo>
                          <a:cubicBezTo>
                            <a:pt x="1336" y="1897"/>
                            <a:pt x="1329" y="1904"/>
                            <a:pt x="1321" y="1904"/>
                          </a:cubicBezTo>
                          <a:cubicBezTo>
                            <a:pt x="1312" y="1905"/>
                            <a:pt x="1305" y="1898"/>
                            <a:pt x="1304" y="1889"/>
                          </a:cubicBezTo>
                          <a:lnTo>
                            <a:pt x="1296" y="1449"/>
                          </a:lnTo>
                          <a:lnTo>
                            <a:pt x="1288" y="625"/>
                          </a:lnTo>
                          <a:lnTo>
                            <a:pt x="1320" y="625"/>
                          </a:lnTo>
                          <a:lnTo>
                            <a:pt x="1312" y="1353"/>
                          </a:lnTo>
                          <a:cubicBezTo>
                            <a:pt x="1312" y="1361"/>
                            <a:pt x="1305" y="1368"/>
                            <a:pt x="1297" y="1368"/>
                          </a:cubicBezTo>
                          <a:cubicBezTo>
                            <a:pt x="1288" y="1368"/>
                            <a:pt x="1281" y="1361"/>
                            <a:pt x="1280" y="1353"/>
                          </a:cubicBezTo>
                          <a:lnTo>
                            <a:pt x="1272" y="897"/>
                          </a:lnTo>
                          <a:lnTo>
                            <a:pt x="1304" y="897"/>
                          </a:lnTo>
                          <a:lnTo>
                            <a:pt x="1296" y="2065"/>
                          </a:lnTo>
                          <a:cubicBezTo>
                            <a:pt x="1296" y="2073"/>
                            <a:pt x="1289" y="2080"/>
                            <a:pt x="1280" y="2080"/>
                          </a:cubicBezTo>
                          <a:cubicBezTo>
                            <a:pt x="1272" y="2080"/>
                            <a:pt x="1265" y="2073"/>
                            <a:pt x="1264" y="2065"/>
                          </a:cubicBezTo>
                          <a:lnTo>
                            <a:pt x="1256" y="945"/>
                          </a:lnTo>
                          <a:lnTo>
                            <a:pt x="1288" y="945"/>
                          </a:lnTo>
                          <a:lnTo>
                            <a:pt x="1280" y="1753"/>
                          </a:lnTo>
                          <a:cubicBezTo>
                            <a:pt x="1280" y="1761"/>
                            <a:pt x="1274" y="1768"/>
                            <a:pt x="1265" y="1768"/>
                          </a:cubicBezTo>
                          <a:cubicBezTo>
                            <a:pt x="1256" y="1769"/>
                            <a:pt x="1249" y="1762"/>
                            <a:pt x="1249" y="1754"/>
                          </a:cubicBezTo>
                          <a:lnTo>
                            <a:pt x="1241" y="1634"/>
                          </a:lnTo>
                          <a:lnTo>
                            <a:pt x="1242" y="1640"/>
                          </a:lnTo>
                          <a:lnTo>
                            <a:pt x="1234" y="1624"/>
                          </a:lnTo>
                          <a:lnTo>
                            <a:pt x="1264" y="1617"/>
                          </a:lnTo>
                          <a:lnTo>
                            <a:pt x="1256" y="2905"/>
                          </a:lnTo>
                          <a:cubicBezTo>
                            <a:pt x="1256" y="2913"/>
                            <a:pt x="1249" y="2920"/>
                            <a:pt x="1240" y="2920"/>
                          </a:cubicBezTo>
                          <a:cubicBezTo>
                            <a:pt x="1232" y="2920"/>
                            <a:pt x="1225" y="2913"/>
                            <a:pt x="1224" y="2905"/>
                          </a:cubicBezTo>
                          <a:lnTo>
                            <a:pt x="1216" y="1761"/>
                          </a:lnTo>
                          <a:lnTo>
                            <a:pt x="1200" y="1249"/>
                          </a:lnTo>
                          <a:lnTo>
                            <a:pt x="1192" y="577"/>
                          </a:lnTo>
                          <a:lnTo>
                            <a:pt x="1224" y="577"/>
                          </a:lnTo>
                          <a:lnTo>
                            <a:pt x="1216" y="2353"/>
                          </a:lnTo>
                          <a:cubicBezTo>
                            <a:pt x="1216" y="2361"/>
                            <a:pt x="1209" y="2368"/>
                            <a:pt x="1201" y="2368"/>
                          </a:cubicBezTo>
                          <a:cubicBezTo>
                            <a:pt x="1192" y="2369"/>
                            <a:pt x="1185" y="2361"/>
                            <a:pt x="1184" y="2353"/>
                          </a:cubicBezTo>
                          <a:lnTo>
                            <a:pt x="1176" y="1761"/>
                          </a:lnTo>
                          <a:lnTo>
                            <a:pt x="1177" y="1764"/>
                          </a:lnTo>
                          <a:lnTo>
                            <a:pt x="1169" y="1724"/>
                          </a:lnTo>
                          <a:cubicBezTo>
                            <a:pt x="1169" y="1723"/>
                            <a:pt x="1168" y="1722"/>
                            <a:pt x="1168" y="1721"/>
                          </a:cubicBezTo>
                          <a:lnTo>
                            <a:pt x="1160" y="17"/>
                          </a:lnTo>
                          <a:lnTo>
                            <a:pt x="1192" y="17"/>
                          </a:lnTo>
                          <a:lnTo>
                            <a:pt x="1184" y="2241"/>
                          </a:lnTo>
                          <a:cubicBezTo>
                            <a:pt x="1184" y="2249"/>
                            <a:pt x="1177" y="2256"/>
                            <a:pt x="1169" y="2256"/>
                          </a:cubicBezTo>
                          <a:cubicBezTo>
                            <a:pt x="1160" y="2257"/>
                            <a:pt x="1153" y="2249"/>
                            <a:pt x="1152" y="2241"/>
                          </a:cubicBezTo>
                          <a:lnTo>
                            <a:pt x="1144" y="1553"/>
                          </a:lnTo>
                          <a:lnTo>
                            <a:pt x="1136" y="641"/>
                          </a:lnTo>
                          <a:lnTo>
                            <a:pt x="1168" y="641"/>
                          </a:lnTo>
                          <a:lnTo>
                            <a:pt x="1160" y="1665"/>
                          </a:lnTo>
                          <a:cubicBezTo>
                            <a:pt x="1160" y="1673"/>
                            <a:pt x="1153" y="1680"/>
                            <a:pt x="1145" y="1680"/>
                          </a:cubicBezTo>
                          <a:cubicBezTo>
                            <a:pt x="1136" y="1681"/>
                            <a:pt x="1129" y="1673"/>
                            <a:pt x="1128" y="1665"/>
                          </a:cubicBezTo>
                          <a:lnTo>
                            <a:pt x="1120" y="1177"/>
                          </a:lnTo>
                          <a:lnTo>
                            <a:pt x="1151" y="1184"/>
                          </a:lnTo>
                          <a:lnTo>
                            <a:pt x="1143" y="1200"/>
                          </a:lnTo>
                          <a:lnTo>
                            <a:pt x="1144" y="1193"/>
                          </a:lnTo>
                          <a:lnTo>
                            <a:pt x="1136" y="1441"/>
                          </a:lnTo>
                          <a:lnTo>
                            <a:pt x="1128" y="1937"/>
                          </a:lnTo>
                          <a:cubicBezTo>
                            <a:pt x="1128" y="1945"/>
                            <a:pt x="1121" y="1952"/>
                            <a:pt x="1112" y="1952"/>
                          </a:cubicBezTo>
                          <a:cubicBezTo>
                            <a:pt x="1104" y="1952"/>
                            <a:pt x="1097" y="1945"/>
                            <a:pt x="1096" y="1937"/>
                          </a:cubicBezTo>
                          <a:lnTo>
                            <a:pt x="1088" y="1473"/>
                          </a:lnTo>
                          <a:lnTo>
                            <a:pt x="1120" y="1473"/>
                          </a:lnTo>
                          <a:lnTo>
                            <a:pt x="1112" y="2105"/>
                          </a:lnTo>
                          <a:cubicBezTo>
                            <a:pt x="1112" y="2113"/>
                            <a:pt x="1105" y="2120"/>
                            <a:pt x="1097" y="2120"/>
                          </a:cubicBezTo>
                          <a:cubicBezTo>
                            <a:pt x="1088" y="2120"/>
                            <a:pt x="1081" y="2114"/>
                            <a:pt x="1080" y="2105"/>
                          </a:cubicBezTo>
                          <a:lnTo>
                            <a:pt x="1073" y="1674"/>
                          </a:lnTo>
                          <a:lnTo>
                            <a:pt x="1064" y="1609"/>
                          </a:lnTo>
                          <a:lnTo>
                            <a:pt x="1056" y="1017"/>
                          </a:lnTo>
                          <a:lnTo>
                            <a:pt x="1057" y="1020"/>
                          </a:lnTo>
                          <a:lnTo>
                            <a:pt x="1049" y="980"/>
                          </a:lnTo>
                          <a:lnTo>
                            <a:pt x="1080" y="977"/>
                          </a:lnTo>
                          <a:lnTo>
                            <a:pt x="1072" y="1905"/>
                          </a:lnTo>
                          <a:cubicBezTo>
                            <a:pt x="1072" y="1913"/>
                            <a:pt x="1065" y="1920"/>
                            <a:pt x="1056" y="1920"/>
                          </a:cubicBezTo>
                          <a:cubicBezTo>
                            <a:pt x="1048" y="1920"/>
                            <a:pt x="1041" y="1913"/>
                            <a:pt x="1040" y="1905"/>
                          </a:cubicBezTo>
                          <a:lnTo>
                            <a:pt x="1032" y="1209"/>
                          </a:lnTo>
                          <a:lnTo>
                            <a:pt x="1064" y="1209"/>
                          </a:lnTo>
                          <a:lnTo>
                            <a:pt x="1056" y="1601"/>
                          </a:lnTo>
                          <a:cubicBezTo>
                            <a:pt x="1056" y="1602"/>
                            <a:pt x="1056" y="1604"/>
                            <a:pt x="1056" y="1606"/>
                          </a:cubicBezTo>
                          <a:lnTo>
                            <a:pt x="1040" y="1654"/>
                          </a:lnTo>
                          <a:cubicBezTo>
                            <a:pt x="1037" y="1661"/>
                            <a:pt x="1030" y="1665"/>
                            <a:pt x="1022" y="1664"/>
                          </a:cubicBezTo>
                          <a:cubicBezTo>
                            <a:pt x="1014" y="1663"/>
                            <a:pt x="1009" y="1657"/>
                            <a:pt x="1008" y="1649"/>
                          </a:cubicBezTo>
                          <a:lnTo>
                            <a:pt x="1000" y="1321"/>
                          </a:lnTo>
                          <a:lnTo>
                            <a:pt x="992" y="1121"/>
                          </a:lnTo>
                          <a:lnTo>
                            <a:pt x="1024" y="1121"/>
                          </a:lnTo>
                          <a:lnTo>
                            <a:pt x="1016" y="2945"/>
                          </a:lnTo>
                          <a:cubicBezTo>
                            <a:pt x="1016" y="2953"/>
                            <a:pt x="1009" y="2960"/>
                            <a:pt x="1001" y="2960"/>
                          </a:cubicBezTo>
                          <a:cubicBezTo>
                            <a:pt x="992" y="2960"/>
                            <a:pt x="985" y="2953"/>
                            <a:pt x="984" y="2945"/>
                          </a:cubicBezTo>
                          <a:lnTo>
                            <a:pt x="976" y="2113"/>
                          </a:lnTo>
                          <a:lnTo>
                            <a:pt x="1008" y="2113"/>
                          </a:lnTo>
                          <a:lnTo>
                            <a:pt x="1000" y="2249"/>
                          </a:lnTo>
                          <a:cubicBezTo>
                            <a:pt x="1000" y="2258"/>
                            <a:pt x="993" y="2264"/>
                            <a:pt x="985" y="2264"/>
                          </a:cubicBezTo>
                          <a:cubicBezTo>
                            <a:pt x="976" y="2265"/>
                            <a:pt x="969" y="2258"/>
                            <a:pt x="969" y="2250"/>
                          </a:cubicBezTo>
                          <a:lnTo>
                            <a:pt x="960" y="2137"/>
                          </a:lnTo>
                          <a:lnTo>
                            <a:pt x="952" y="761"/>
                          </a:lnTo>
                          <a:lnTo>
                            <a:pt x="984" y="761"/>
                          </a:lnTo>
                          <a:lnTo>
                            <a:pt x="976" y="2353"/>
                          </a:lnTo>
                          <a:cubicBezTo>
                            <a:pt x="976" y="2361"/>
                            <a:pt x="969" y="2368"/>
                            <a:pt x="961" y="2368"/>
                          </a:cubicBezTo>
                          <a:cubicBezTo>
                            <a:pt x="952" y="2369"/>
                            <a:pt x="945" y="2362"/>
                            <a:pt x="944" y="2353"/>
                          </a:cubicBezTo>
                          <a:lnTo>
                            <a:pt x="936" y="1985"/>
                          </a:lnTo>
                          <a:lnTo>
                            <a:pt x="928" y="1081"/>
                          </a:lnTo>
                          <a:lnTo>
                            <a:pt x="960" y="1081"/>
                          </a:lnTo>
                          <a:lnTo>
                            <a:pt x="952" y="1889"/>
                          </a:lnTo>
                          <a:cubicBezTo>
                            <a:pt x="952" y="1897"/>
                            <a:pt x="945" y="1904"/>
                            <a:pt x="937" y="1904"/>
                          </a:cubicBezTo>
                          <a:cubicBezTo>
                            <a:pt x="928" y="1905"/>
                            <a:pt x="921" y="1898"/>
                            <a:pt x="920" y="1889"/>
                          </a:cubicBezTo>
                          <a:lnTo>
                            <a:pt x="912" y="1617"/>
                          </a:lnTo>
                          <a:lnTo>
                            <a:pt x="944" y="1617"/>
                          </a:lnTo>
                          <a:lnTo>
                            <a:pt x="936" y="1785"/>
                          </a:lnTo>
                          <a:lnTo>
                            <a:pt x="928" y="2281"/>
                          </a:lnTo>
                          <a:cubicBezTo>
                            <a:pt x="928" y="2289"/>
                            <a:pt x="921" y="2296"/>
                            <a:pt x="912" y="2296"/>
                          </a:cubicBezTo>
                          <a:cubicBezTo>
                            <a:pt x="904" y="2296"/>
                            <a:pt x="897" y="2289"/>
                            <a:pt x="896" y="2281"/>
                          </a:cubicBezTo>
                          <a:lnTo>
                            <a:pt x="888" y="1625"/>
                          </a:lnTo>
                          <a:lnTo>
                            <a:pt x="880" y="1489"/>
                          </a:lnTo>
                          <a:lnTo>
                            <a:pt x="872" y="1233"/>
                          </a:lnTo>
                          <a:lnTo>
                            <a:pt x="904" y="1233"/>
                          </a:lnTo>
                          <a:lnTo>
                            <a:pt x="896" y="2329"/>
                          </a:lnTo>
                          <a:cubicBezTo>
                            <a:pt x="896" y="2337"/>
                            <a:pt x="889" y="2344"/>
                            <a:pt x="881" y="2344"/>
                          </a:cubicBezTo>
                          <a:cubicBezTo>
                            <a:pt x="872" y="2345"/>
                            <a:pt x="865" y="2338"/>
                            <a:pt x="864" y="2329"/>
                          </a:cubicBezTo>
                          <a:lnTo>
                            <a:pt x="856" y="1889"/>
                          </a:lnTo>
                          <a:lnTo>
                            <a:pt x="848" y="1265"/>
                          </a:lnTo>
                          <a:lnTo>
                            <a:pt x="840" y="1105"/>
                          </a:lnTo>
                          <a:lnTo>
                            <a:pt x="872" y="1105"/>
                          </a:lnTo>
                          <a:lnTo>
                            <a:pt x="864" y="1625"/>
                          </a:lnTo>
                          <a:cubicBezTo>
                            <a:pt x="864" y="1633"/>
                            <a:pt x="857" y="1640"/>
                            <a:pt x="848" y="1640"/>
                          </a:cubicBezTo>
                          <a:cubicBezTo>
                            <a:pt x="840" y="1640"/>
                            <a:pt x="833" y="1633"/>
                            <a:pt x="832" y="1625"/>
                          </a:cubicBezTo>
                          <a:lnTo>
                            <a:pt x="824" y="761"/>
                          </a:lnTo>
                          <a:lnTo>
                            <a:pt x="856" y="761"/>
                          </a:lnTo>
                          <a:lnTo>
                            <a:pt x="840" y="1065"/>
                          </a:lnTo>
                          <a:lnTo>
                            <a:pt x="832" y="1753"/>
                          </a:lnTo>
                          <a:cubicBezTo>
                            <a:pt x="832" y="1761"/>
                            <a:pt x="825" y="1768"/>
                            <a:pt x="816" y="1768"/>
                          </a:cubicBezTo>
                          <a:cubicBezTo>
                            <a:pt x="808" y="1768"/>
                            <a:pt x="801" y="1761"/>
                            <a:pt x="800" y="1753"/>
                          </a:cubicBezTo>
                          <a:lnTo>
                            <a:pt x="792" y="1033"/>
                          </a:lnTo>
                          <a:lnTo>
                            <a:pt x="824" y="1033"/>
                          </a:lnTo>
                          <a:lnTo>
                            <a:pt x="816" y="1969"/>
                          </a:lnTo>
                          <a:cubicBezTo>
                            <a:pt x="816" y="1977"/>
                            <a:pt x="809" y="1984"/>
                            <a:pt x="800" y="1984"/>
                          </a:cubicBezTo>
                          <a:cubicBezTo>
                            <a:pt x="792" y="1984"/>
                            <a:pt x="785" y="1977"/>
                            <a:pt x="784" y="1969"/>
                          </a:cubicBezTo>
                          <a:lnTo>
                            <a:pt x="776" y="1313"/>
                          </a:lnTo>
                          <a:lnTo>
                            <a:pt x="808" y="1313"/>
                          </a:lnTo>
                          <a:lnTo>
                            <a:pt x="800" y="2833"/>
                          </a:lnTo>
                          <a:cubicBezTo>
                            <a:pt x="800" y="2841"/>
                            <a:pt x="793" y="2848"/>
                            <a:pt x="784" y="2848"/>
                          </a:cubicBezTo>
                          <a:cubicBezTo>
                            <a:pt x="776" y="2848"/>
                            <a:pt x="769" y="2841"/>
                            <a:pt x="768" y="2833"/>
                          </a:cubicBezTo>
                          <a:lnTo>
                            <a:pt x="760" y="1761"/>
                          </a:lnTo>
                          <a:lnTo>
                            <a:pt x="752" y="1241"/>
                          </a:lnTo>
                          <a:lnTo>
                            <a:pt x="744" y="1017"/>
                          </a:lnTo>
                          <a:lnTo>
                            <a:pt x="736" y="753"/>
                          </a:lnTo>
                          <a:lnTo>
                            <a:pt x="768" y="753"/>
                          </a:lnTo>
                          <a:lnTo>
                            <a:pt x="760" y="1945"/>
                          </a:lnTo>
                          <a:cubicBezTo>
                            <a:pt x="760" y="1953"/>
                            <a:pt x="753" y="1960"/>
                            <a:pt x="745" y="1960"/>
                          </a:cubicBezTo>
                          <a:cubicBezTo>
                            <a:pt x="736" y="1961"/>
                            <a:pt x="729" y="1953"/>
                            <a:pt x="728" y="1945"/>
                          </a:cubicBezTo>
                          <a:lnTo>
                            <a:pt x="720" y="1449"/>
                          </a:lnTo>
                          <a:lnTo>
                            <a:pt x="712" y="641"/>
                          </a:lnTo>
                          <a:lnTo>
                            <a:pt x="744" y="641"/>
                          </a:lnTo>
                          <a:lnTo>
                            <a:pt x="736" y="2025"/>
                          </a:lnTo>
                          <a:cubicBezTo>
                            <a:pt x="736" y="2033"/>
                            <a:pt x="729" y="2040"/>
                            <a:pt x="721" y="2040"/>
                          </a:cubicBezTo>
                          <a:cubicBezTo>
                            <a:pt x="712" y="2041"/>
                            <a:pt x="705" y="2034"/>
                            <a:pt x="704" y="2025"/>
                          </a:cubicBezTo>
                          <a:lnTo>
                            <a:pt x="696" y="1657"/>
                          </a:lnTo>
                          <a:lnTo>
                            <a:pt x="728" y="1657"/>
                          </a:lnTo>
                          <a:lnTo>
                            <a:pt x="720" y="1801"/>
                          </a:lnTo>
                          <a:cubicBezTo>
                            <a:pt x="720" y="1810"/>
                            <a:pt x="713" y="1817"/>
                            <a:pt x="704" y="1816"/>
                          </a:cubicBezTo>
                          <a:cubicBezTo>
                            <a:pt x="696" y="1816"/>
                            <a:pt x="689" y="1810"/>
                            <a:pt x="688" y="1801"/>
                          </a:cubicBezTo>
                          <a:lnTo>
                            <a:pt x="680" y="1553"/>
                          </a:lnTo>
                          <a:lnTo>
                            <a:pt x="712" y="1553"/>
                          </a:lnTo>
                          <a:lnTo>
                            <a:pt x="704" y="1921"/>
                          </a:lnTo>
                          <a:cubicBezTo>
                            <a:pt x="704" y="1929"/>
                            <a:pt x="698" y="1936"/>
                            <a:pt x="689" y="1936"/>
                          </a:cubicBezTo>
                          <a:cubicBezTo>
                            <a:pt x="681" y="1937"/>
                            <a:pt x="673" y="1930"/>
                            <a:pt x="673" y="1922"/>
                          </a:cubicBezTo>
                          <a:lnTo>
                            <a:pt x="664" y="1841"/>
                          </a:lnTo>
                          <a:lnTo>
                            <a:pt x="656" y="1401"/>
                          </a:lnTo>
                          <a:lnTo>
                            <a:pt x="648" y="849"/>
                          </a:lnTo>
                          <a:lnTo>
                            <a:pt x="680" y="849"/>
                          </a:lnTo>
                          <a:lnTo>
                            <a:pt x="672" y="1913"/>
                          </a:lnTo>
                          <a:cubicBezTo>
                            <a:pt x="672" y="1921"/>
                            <a:pt x="665" y="1928"/>
                            <a:pt x="657" y="1928"/>
                          </a:cubicBezTo>
                          <a:cubicBezTo>
                            <a:pt x="648" y="1929"/>
                            <a:pt x="641" y="1922"/>
                            <a:pt x="640" y="1913"/>
                          </a:cubicBezTo>
                          <a:lnTo>
                            <a:pt x="632" y="1721"/>
                          </a:lnTo>
                          <a:lnTo>
                            <a:pt x="625" y="1490"/>
                          </a:lnTo>
                          <a:lnTo>
                            <a:pt x="609" y="1282"/>
                          </a:lnTo>
                          <a:lnTo>
                            <a:pt x="640" y="1281"/>
                          </a:lnTo>
                          <a:lnTo>
                            <a:pt x="632" y="1673"/>
                          </a:lnTo>
                          <a:cubicBezTo>
                            <a:pt x="632" y="1674"/>
                            <a:pt x="632" y="1674"/>
                            <a:pt x="632" y="1675"/>
                          </a:cubicBezTo>
                          <a:lnTo>
                            <a:pt x="624" y="1723"/>
                          </a:lnTo>
                          <a:lnTo>
                            <a:pt x="624" y="1721"/>
                          </a:lnTo>
                          <a:lnTo>
                            <a:pt x="616" y="2561"/>
                          </a:lnTo>
                          <a:cubicBezTo>
                            <a:pt x="616" y="2569"/>
                            <a:pt x="609" y="2576"/>
                            <a:pt x="601" y="2576"/>
                          </a:cubicBezTo>
                          <a:cubicBezTo>
                            <a:pt x="592" y="2576"/>
                            <a:pt x="585" y="2569"/>
                            <a:pt x="584" y="2561"/>
                          </a:cubicBezTo>
                          <a:lnTo>
                            <a:pt x="576" y="2081"/>
                          </a:lnTo>
                          <a:lnTo>
                            <a:pt x="568" y="1433"/>
                          </a:lnTo>
                          <a:lnTo>
                            <a:pt x="600" y="1433"/>
                          </a:lnTo>
                          <a:lnTo>
                            <a:pt x="592" y="2001"/>
                          </a:lnTo>
                          <a:cubicBezTo>
                            <a:pt x="592" y="2009"/>
                            <a:pt x="585" y="2016"/>
                            <a:pt x="576" y="2016"/>
                          </a:cubicBezTo>
                          <a:cubicBezTo>
                            <a:pt x="568" y="2016"/>
                            <a:pt x="561" y="2009"/>
                            <a:pt x="560" y="2001"/>
                          </a:cubicBezTo>
                          <a:lnTo>
                            <a:pt x="552" y="1257"/>
                          </a:lnTo>
                          <a:lnTo>
                            <a:pt x="584" y="1257"/>
                          </a:lnTo>
                          <a:lnTo>
                            <a:pt x="576" y="2969"/>
                          </a:lnTo>
                          <a:cubicBezTo>
                            <a:pt x="576" y="2977"/>
                            <a:pt x="569" y="2984"/>
                            <a:pt x="560" y="2984"/>
                          </a:cubicBezTo>
                          <a:cubicBezTo>
                            <a:pt x="552" y="2984"/>
                            <a:pt x="545" y="2977"/>
                            <a:pt x="544" y="2969"/>
                          </a:cubicBezTo>
                          <a:lnTo>
                            <a:pt x="536" y="1673"/>
                          </a:lnTo>
                          <a:lnTo>
                            <a:pt x="528" y="809"/>
                          </a:lnTo>
                          <a:lnTo>
                            <a:pt x="560" y="809"/>
                          </a:lnTo>
                          <a:lnTo>
                            <a:pt x="552" y="2089"/>
                          </a:lnTo>
                          <a:cubicBezTo>
                            <a:pt x="552" y="2097"/>
                            <a:pt x="545" y="2104"/>
                            <a:pt x="536" y="2104"/>
                          </a:cubicBezTo>
                          <a:cubicBezTo>
                            <a:pt x="528" y="2104"/>
                            <a:pt x="521" y="2097"/>
                            <a:pt x="520" y="2089"/>
                          </a:cubicBezTo>
                          <a:lnTo>
                            <a:pt x="512" y="1217"/>
                          </a:lnTo>
                          <a:lnTo>
                            <a:pt x="544" y="1217"/>
                          </a:lnTo>
                          <a:lnTo>
                            <a:pt x="536" y="1345"/>
                          </a:lnTo>
                          <a:lnTo>
                            <a:pt x="528" y="1537"/>
                          </a:lnTo>
                          <a:lnTo>
                            <a:pt x="520" y="2473"/>
                          </a:lnTo>
                          <a:cubicBezTo>
                            <a:pt x="520" y="2481"/>
                            <a:pt x="513" y="2488"/>
                            <a:pt x="504" y="2488"/>
                          </a:cubicBezTo>
                          <a:cubicBezTo>
                            <a:pt x="496" y="2488"/>
                            <a:pt x="488" y="2481"/>
                            <a:pt x="488" y="2473"/>
                          </a:cubicBezTo>
                          <a:lnTo>
                            <a:pt x="480" y="153"/>
                          </a:lnTo>
                          <a:lnTo>
                            <a:pt x="512" y="153"/>
                          </a:lnTo>
                          <a:lnTo>
                            <a:pt x="504" y="1585"/>
                          </a:lnTo>
                          <a:cubicBezTo>
                            <a:pt x="504" y="1593"/>
                            <a:pt x="497" y="1600"/>
                            <a:pt x="489" y="1600"/>
                          </a:cubicBezTo>
                          <a:cubicBezTo>
                            <a:pt x="480" y="1601"/>
                            <a:pt x="473" y="1593"/>
                            <a:pt x="472" y="1585"/>
                          </a:cubicBezTo>
                          <a:lnTo>
                            <a:pt x="464" y="1049"/>
                          </a:lnTo>
                          <a:lnTo>
                            <a:pt x="496" y="1049"/>
                          </a:lnTo>
                          <a:lnTo>
                            <a:pt x="488" y="1553"/>
                          </a:lnTo>
                          <a:cubicBezTo>
                            <a:pt x="488" y="1561"/>
                            <a:pt x="481" y="1568"/>
                            <a:pt x="473" y="1568"/>
                          </a:cubicBezTo>
                          <a:cubicBezTo>
                            <a:pt x="464" y="1569"/>
                            <a:pt x="457" y="1562"/>
                            <a:pt x="456" y="1553"/>
                          </a:cubicBezTo>
                          <a:lnTo>
                            <a:pt x="448" y="1289"/>
                          </a:lnTo>
                          <a:lnTo>
                            <a:pt x="480" y="1289"/>
                          </a:lnTo>
                          <a:lnTo>
                            <a:pt x="472" y="1481"/>
                          </a:lnTo>
                          <a:lnTo>
                            <a:pt x="464" y="2025"/>
                          </a:lnTo>
                          <a:lnTo>
                            <a:pt x="456" y="2241"/>
                          </a:lnTo>
                          <a:cubicBezTo>
                            <a:pt x="456" y="2248"/>
                            <a:pt x="451" y="2254"/>
                            <a:pt x="445" y="2256"/>
                          </a:cubicBezTo>
                          <a:cubicBezTo>
                            <a:pt x="438" y="2258"/>
                            <a:pt x="431" y="2255"/>
                            <a:pt x="427" y="2249"/>
                          </a:cubicBezTo>
                          <a:lnTo>
                            <a:pt x="411" y="2225"/>
                          </a:lnTo>
                          <a:cubicBezTo>
                            <a:pt x="409" y="2223"/>
                            <a:pt x="409" y="2220"/>
                            <a:pt x="408" y="2217"/>
                          </a:cubicBezTo>
                          <a:lnTo>
                            <a:pt x="400" y="1825"/>
                          </a:lnTo>
                          <a:lnTo>
                            <a:pt x="432" y="1825"/>
                          </a:lnTo>
                          <a:lnTo>
                            <a:pt x="424" y="2409"/>
                          </a:lnTo>
                          <a:cubicBezTo>
                            <a:pt x="424" y="2417"/>
                            <a:pt x="417" y="2425"/>
                            <a:pt x="408" y="2424"/>
                          </a:cubicBezTo>
                          <a:cubicBezTo>
                            <a:pt x="400" y="2424"/>
                            <a:pt x="393" y="2417"/>
                            <a:pt x="392" y="2409"/>
                          </a:cubicBezTo>
                          <a:lnTo>
                            <a:pt x="384" y="993"/>
                          </a:lnTo>
                          <a:lnTo>
                            <a:pt x="416" y="993"/>
                          </a:lnTo>
                          <a:lnTo>
                            <a:pt x="408" y="1513"/>
                          </a:lnTo>
                          <a:cubicBezTo>
                            <a:pt x="408" y="1521"/>
                            <a:pt x="401" y="1529"/>
                            <a:pt x="392" y="1528"/>
                          </a:cubicBezTo>
                          <a:cubicBezTo>
                            <a:pt x="384" y="1528"/>
                            <a:pt x="377" y="1521"/>
                            <a:pt x="376" y="1513"/>
                          </a:cubicBezTo>
                          <a:lnTo>
                            <a:pt x="368" y="441"/>
                          </a:lnTo>
                          <a:lnTo>
                            <a:pt x="400" y="441"/>
                          </a:lnTo>
                          <a:lnTo>
                            <a:pt x="392" y="2561"/>
                          </a:lnTo>
                          <a:cubicBezTo>
                            <a:pt x="392" y="2569"/>
                            <a:pt x="385" y="2576"/>
                            <a:pt x="376" y="2576"/>
                          </a:cubicBezTo>
                          <a:cubicBezTo>
                            <a:pt x="368" y="2576"/>
                            <a:pt x="361" y="2569"/>
                            <a:pt x="360" y="2561"/>
                          </a:cubicBezTo>
                          <a:lnTo>
                            <a:pt x="352" y="961"/>
                          </a:lnTo>
                          <a:lnTo>
                            <a:pt x="384" y="961"/>
                          </a:lnTo>
                          <a:lnTo>
                            <a:pt x="376" y="1929"/>
                          </a:lnTo>
                          <a:cubicBezTo>
                            <a:pt x="376" y="1937"/>
                            <a:pt x="369" y="1944"/>
                            <a:pt x="361" y="1944"/>
                          </a:cubicBezTo>
                          <a:cubicBezTo>
                            <a:pt x="352" y="1945"/>
                            <a:pt x="345" y="1938"/>
                            <a:pt x="344" y="1929"/>
                          </a:cubicBezTo>
                          <a:lnTo>
                            <a:pt x="336" y="1521"/>
                          </a:lnTo>
                          <a:lnTo>
                            <a:pt x="328" y="681"/>
                          </a:lnTo>
                          <a:lnTo>
                            <a:pt x="360" y="681"/>
                          </a:lnTo>
                          <a:lnTo>
                            <a:pt x="352" y="1201"/>
                          </a:lnTo>
                          <a:lnTo>
                            <a:pt x="344" y="1578"/>
                          </a:lnTo>
                          <a:lnTo>
                            <a:pt x="336" y="1674"/>
                          </a:lnTo>
                          <a:cubicBezTo>
                            <a:pt x="336" y="1678"/>
                            <a:pt x="334" y="1681"/>
                            <a:pt x="332" y="1684"/>
                          </a:cubicBezTo>
                          <a:lnTo>
                            <a:pt x="324" y="1692"/>
                          </a:lnTo>
                          <a:cubicBezTo>
                            <a:pt x="319" y="1696"/>
                            <a:pt x="313" y="1698"/>
                            <a:pt x="307" y="1695"/>
                          </a:cubicBezTo>
                          <a:cubicBezTo>
                            <a:pt x="301" y="1693"/>
                            <a:pt x="297" y="1688"/>
                            <a:pt x="296" y="1681"/>
                          </a:cubicBezTo>
                          <a:lnTo>
                            <a:pt x="288" y="1521"/>
                          </a:lnTo>
                          <a:lnTo>
                            <a:pt x="320" y="1521"/>
                          </a:lnTo>
                          <a:lnTo>
                            <a:pt x="312" y="2770"/>
                          </a:lnTo>
                          <a:lnTo>
                            <a:pt x="304" y="2881"/>
                          </a:lnTo>
                          <a:lnTo>
                            <a:pt x="296" y="3009"/>
                          </a:lnTo>
                          <a:cubicBezTo>
                            <a:pt x="296" y="3018"/>
                            <a:pt x="289" y="3025"/>
                            <a:pt x="280" y="3024"/>
                          </a:cubicBezTo>
                          <a:cubicBezTo>
                            <a:pt x="271" y="3024"/>
                            <a:pt x="265" y="3017"/>
                            <a:pt x="264" y="3009"/>
                          </a:cubicBezTo>
                          <a:lnTo>
                            <a:pt x="256" y="2041"/>
                          </a:lnTo>
                          <a:lnTo>
                            <a:pt x="248" y="513"/>
                          </a:lnTo>
                          <a:lnTo>
                            <a:pt x="280" y="513"/>
                          </a:lnTo>
                          <a:lnTo>
                            <a:pt x="272" y="2817"/>
                          </a:lnTo>
                          <a:cubicBezTo>
                            <a:pt x="272" y="2825"/>
                            <a:pt x="265" y="2832"/>
                            <a:pt x="256" y="2832"/>
                          </a:cubicBezTo>
                          <a:cubicBezTo>
                            <a:pt x="248" y="2832"/>
                            <a:pt x="241" y="2825"/>
                            <a:pt x="240" y="2817"/>
                          </a:cubicBezTo>
                          <a:lnTo>
                            <a:pt x="232" y="849"/>
                          </a:lnTo>
                          <a:lnTo>
                            <a:pt x="264" y="849"/>
                          </a:lnTo>
                          <a:lnTo>
                            <a:pt x="256" y="1113"/>
                          </a:lnTo>
                          <a:cubicBezTo>
                            <a:pt x="256" y="1122"/>
                            <a:pt x="249" y="1128"/>
                            <a:pt x="241" y="1128"/>
                          </a:cubicBezTo>
                          <a:cubicBezTo>
                            <a:pt x="232" y="1129"/>
                            <a:pt x="225" y="1122"/>
                            <a:pt x="224" y="1113"/>
                          </a:cubicBezTo>
                          <a:lnTo>
                            <a:pt x="208" y="745"/>
                          </a:lnTo>
                          <a:lnTo>
                            <a:pt x="240" y="745"/>
                          </a:lnTo>
                          <a:lnTo>
                            <a:pt x="232" y="2849"/>
                          </a:lnTo>
                          <a:lnTo>
                            <a:pt x="224" y="3065"/>
                          </a:lnTo>
                          <a:cubicBezTo>
                            <a:pt x="224" y="3074"/>
                            <a:pt x="217" y="3081"/>
                            <a:pt x="208" y="3080"/>
                          </a:cubicBezTo>
                          <a:cubicBezTo>
                            <a:pt x="199" y="3080"/>
                            <a:pt x="193" y="3073"/>
                            <a:pt x="192" y="3065"/>
                          </a:cubicBezTo>
                          <a:lnTo>
                            <a:pt x="184" y="1105"/>
                          </a:lnTo>
                          <a:lnTo>
                            <a:pt x="216" y="1105"/>
                          </a:lnTo>
                          <a:lnTo>
                            <a:pt x="208" y="1385"/>
                          </a:lnTo>
                          <a:lnTo>
                            <a:pt x="200" y="2097"/>
                          </a:lnTo>
                          <a:cubicBezTo>
                            <a:pt x="200" y="2105"/>
                            <a:pt x="193" y="2112"/>
                            <a:pt x="185" y="2112"/>
                          </a:cubicBezTo>
                          <a:cubicBezTo>
                            <a:pt x="176" y="2113"/>
                            <a:pt x="169" y="2106"/>
                            <a:pt x="168" y="2097"/>
                          </a:cubicBezTo>
                          <a:lnTo>
                            <a:pt x="160" y="1881"/>
                          </a:lnTo>
                          <a:lnTo>
                            <a:pt x="152" y="1417"/>
                          </a:lnTo>
                          <a:lnTo>
                            <a:pt x="184" y="1417"/>
                          </a:lnTo>
                          <a:lnTo>
                            <a:pt x="176" y="1937"/>
                          </a:lnTo>
                          <a:cubicBezTo>
                            <a:pt x="176" y="1945"/>
                            <a:pt x="169" y="1952"/>
                            <a:pt x="160" y="1952"/>
                          </a:cubicBezTo>
                          <a:cubicBezTo>
                            <a:pt x="152" y="1952"/>
                            <a:pt x="145" y="1945"/>
                            <a:pt x="144" y="1937"/>
                          </a:cubicBezTo>
                          <a:lnTo>
                            <a:pt x="136" y="1041"/>
                          </a:lnTo>
                          <a:lnTo>
                            <a:pt x="168" y="1041"/>
                          </a:lnTo>
                          <a:lnTo>
                            <a:pt x="160" y="1201"/>
                          </a:lnTo>
                          <a:cubicBezTo>
                            <a:pt x="160" y="1205"/>
                            <a:pt x="159" y="1209"/>
                            <a:pt x="156" y="1212"/>
                          </a:cubicBezTo>
                          <a:lnTo>
                            <a:pt x="148" y="1220"/>
                          </a:lnTo>
                          <a:lnTo>
                            <a:pt x="140" y="1228"/>
                          </a:lnTo>
                          <a:lnTo>
                            <a:pt x="144" y="1217"/>
                          </a:lnTo>
                          <a:lnTo>
                            <a:pt x="136" y="1385"/>
                          </a:lnTo>
                          <a:cubicBezTo>
                            <a:pt x="136" y="1394"/>
                            <a:pt x="129" y="1401"/>
                            <a:pt x="120" y="1400"/>
                          </a:cubicBezTo>
                          <a:cubicBezTo>
                            <a:pt x="112" y="1400"/>
                            <a:pt x="105" y="1393"/>
                            <a:pt x="104" y="1385"/>
                          </a:cubicBezTo>
                          <a:lnTo>
                            <a:pt x="96" y="1017"/>
                          </a:lnTo>
                          <a:lnTo>
                            <a:pt x="128" y="1017"/>
                          </a:lnTo>
                          <a:lnTo>
                            <a:pt x="120" y="1993"/>
                          </a:lnTo>
                          <a:cubicBezTo>
                            <a:pt x="120" y="2001"/>
                            <a:pt x="113" y="2008"/>
                            <a:pt x="105" y="2008"/>
                          </a:cubicBezTo>
                          <a:cubicBezTo>
                            <a:pt x="96" y="2009"/>
                            <a:pt x="89" y="2002"/>
                            <a:pt x="88" y="1993"/>
                          </a:cubicBezTo>
                          <a:lnTo>
                            <a:pt x="80" y="1801"/>
                          </a:lnTo>
                          <a:lnTo>
                            <a:pt x="112" y="1801"/>
                          </a:lnTo>
                          <a:lnTo>
                            <a:pt x="104" y="2313"/>
                          </a:lnTo>
                          <a:cubicBezTo>
                            <a:pt x="104" y="2321"/>
                            <a:pt x="97" y="2329"/>
                            <a:pt x="88" y="2328"/>
                          </a:cubicBezTo>
                          <a:cubicBezTo>
                            <a:pt x="80" y="2328"/>
                            <a:pt x="73" y="2321"/>
                            <a:pt x="72" y="2313"/>
                          </a:cubicBezTo>
                          <a:lnTo>
                            <a:pt x="64" y="1249"/>
                          </a:lnTo>
                          <a:lnTo>
                            <a:pt x="56" y="817"/>
                          </a:lnTo>
                          <a:lnTo>
                            <a:pt x="88" y="817"/>
                          </a:lnTo>
                          <a:lnTo>
                            <a:pt x="80" y="961"/>
                          </a:lnTo>
                          <a:cubicBezTo>
                            <a:pt x="80" y="970"/>
                            <a:pt x="73" y="977"/>
                            <a:pt x="64" y="976"/>
                          </a:cubicBezTo>
                          <a:cubicBezTo>
                            <a:pt x="56" y="976"/>
                            <a:pt x="49" y="970"/>
                            <a:pt x="48" y="961"/>
                          </a:cubicBezTo>
                          <a:lnTo>
                            <a:pt x="40" y="713"/>
                          </a:lnTo>
                          <a:lnTo>
                            <a:pt x="72" y="713"/>
                          </a:lnTo>
                          <a:lnTo>
                            <a:pt x="64" y="2233"/>
                          </a:lnTo>
                          <a:cubicBezTo>
                            <a:pt x="64" y="2241"/>
                            <a:pt x="57" y="2248"/>
                            <a:pt x="49" y="2248"/>
                          </a:cubicBezTo>
                          <a:cubicBezTo>
                            <a:pt x="40" y="2249"/>
                            <a:pt x="33" y="2242"/>
                            <a:pt x="32" y="2233"/>
                          </a:cubicBezTo>
                          <a:lnTo>
                            <a:pt x="16" y="1801"/>
                          </a:lnTo>
                          <a:lnTo>
                            <a:pt x="8" y="49"/>
                          </a:lnTo>
                          <a:lnTo>
                            <a:pt x="40" y="49"/>
                          </a:lnTo>
                          <a:lnTo>
                            <a:pt x="32" y="1041"/>
                          </a:lnTo>
                          <a:cubicBezTo>
                            <a:pt x="32" y="1049"/>
                            <a:pt x="25" y="1057"/>
                            <a:pt x="16" y="1056"/>
                          </a:cubicBezTo>
                          <a:cubicBezTo>
                            <a:pt x="8" y="1056"/>
                            <a:pt x="0" y="1049"/>
                            <a:pt x="0" y="1040"/>
                          </a:cubicBezTo>
                          <a:close/>
                        </a:path>
                      </a:pathLst>
                    </a:custGeom>
                    <a:grpFill/>
                    <a:ln w="127" cap="flat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bevel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91" name="テキスト ボックス 90"/>
                <p:cNvSpPr txBox="1"/>
                <p:nvPr/>
              </p:nvSpPr>
              <p:spPr>
                <a:xfrm>
                  <a:off x="3462848" y="6248927"/>
                  <a:ext cx="11876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Light Curve</a:t>
                  </a:r>
                  <a:endParaRPr kumimoji="1" lang="ja-JP" altLang="en-US" sz="1400" dirty="0" smtClean="0"/>
                </a:p>
              </p:txBody>
            </p:sp>
          </p:grpSp>
        </p:grpSp>
        <p:sp>
          <p:nvSpPr>
            <p:cNvPr id="106" name="テキスト ボックス 105"/>
            <p:cNvSpPr txBox="1"/>
            <p:nvPr/>
          </p:nvSpPr>
          <p:spPr>
            <a:xfrm>
              <a:off x="3516403" y="6033261"/>
              <a:ext cx="4985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突発天体と変動天体は区別しても意味がない</a:t>
              </a:r>
              <a:endParaRPr kumimoji="1"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8413694" y="2958177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etc.</a:t>
            </a:r>
            <a:endParaRPr kumimoji="1" lang="ja-JP" altLang="en-US" sz="2000" b="1" dirty="0" err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1617627" y="1195564"/>
            <a:ext cx="5908747" cy="461665"/>
            <a:chOff x="1603081" y="1195564"/>
            <a:chExt cx="5908747" cy="461665"/>
          </a:xfrm>
        </p:grpSpPr>
        <p:sp>
          <p:nvSpPr>
            <p:cNvPr id="45" name="テキスト ボックス 44"/>
            <p:cNvSpPr txBox="1"/>
            <p:nvPr/>
          </p:nvSpPr>
          <p:spPr>
            <a:xfrm>
              <a:off x="6119972" y="1195564"/>
              <a:ext cx="13918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Variables</a:t>
              </a:r>
              <a:endParaRPr kumimoji="1" lang="ja-JP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1603081" y="1195564"/>
              <a:ext cx="1549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Transients</a:t>
              </a:r>
              <a:endParaRPr kumimoji="1" lang="ja-JP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7449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ＳＫＡに必要な観測システム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Commensal System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dirty="0" smtClean="0"/>
              <a:t>Robotic Follow-up System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kumimoji="1" lang="en-US" altLang="ja-JP" dirty="0" smtClean="0"/>
              <a:t>GRB </a:t>
            </a:r>
            <a:r>
              <a:rPr kumimoji="1" lang="ja-JP" altLang="en-US" dirty="0" smtClean="0"/>
              <a:t>などの発見速報を受信後、</a:t>
            </a:r>
            <a:r>
              <a:rPr kumimoji="1" lang="ja-JP" altLang="en-US" dirty="0" smtClean="0">
                <a:solidFill>
                  <a:schemeClr val="accent1"/>
                </a:solidFill>
              </a:rPr>
              <a:t>自動的・即時的に追観測</a:t>
            </a:r>
            <a:r>
              <a:rPr kumimoji="1" lang="ja-JP" altLang="en-US" dirty="0" smtClean="0"/>
              <a:t>するシステム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ja-JP" altLang="en-US" dirty="0"/>
              <a:t>他</a:t>
            </a:r>
            <a:r>
              <a:rPr lang="ja-JP" altLang="en-US" dirty="0" smtClean="0"/>
              <a:t>の観測と共存するシステム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解析</a:t>
            </a:r>
            <a:r>
              <a:rPr kumimoji="1" lang="ja-JP" altLang="en-US" dirty="0" smtClean="0">
                <a:solidFill>
                  <a:schemeClr val="accent1"/>
                </a:solidFill>
              </a:rPr>
              <a:t>パイプラインの初段に</a:t>
            </a:r>
            <a:r>
              <a:rPr kumimoji="1" lang="ja-JP" altLang="en-US" dirty="0" smtClean="0"/>
              <a:t>、リアルタイム時系列解析システムを加える</a:t>
            </a:r>
            <a:endParaRPr kumimoji="1" lang="ja-JP" altLang="en-US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0" y="3181147"/>
            <a:ext cx="4439364" cy="3113073"/>
            <a:chOff x="0" y="3181147"/>
            <a:chExt cx="4439364" cy="3113073"/>
          </a:xfrm>
        </p:grpSpPr>
        <p:pic>
          <p:nvPicPr>
            <p:cNvPr id="13" name="コンテンツ プレースホルダー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6" y="3603453"/>
              <a:ext cx="4319588" cy="2654673"/>
            </a:xfrm>
            <a:prstGeom prst="rect">
              <a:avLst/>
            </a:prstGeom>
          </p:spPr>
        </p:pic>
        <p:cxnSp>
          <p:nvCxnSpPr>
            <p:cNvPr id="10" name="直線矢印コネクタ 9"/>
            <p:cNvCxnSpPr/>
            <p:nvPr/>
          </p:nvCxnSpPr>
          <p:spPr>
            <a:xfrm>
              <a:off x="645952" y="4135772"/>
              <a:ext cx="3280096" cy="0"/>
            </a:xfrm>
            <a:prstGeom prst="straightConnector1">
              <a:avLst/>
            </a:prstGeom>
            <a:ln w="57150" cap="rnd">
              <a:solidFill>
                <a:schemeClr val="accent6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5" name="グループ化 14"/>
            <p:cNvGrpSpPr/>
            <p:nvPr/>
          </p:nvGrpSpPr>
          <p:grpSpPr>
            <a:xfrm>
              <a:off x="0" y="3181147"/>
              <a:ext cx="2327881" cy="3113073"/>
              <a:chOff x="0" y="3483151"/>
              <a:chExt cx="2327881" cy="3113073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119776" y="3905457"/>
                <a:ext cx="1851637" cy="2690767"/>
              </a:xfrm>
              <a:prstGeom prst="rect">
                <a:avLst/>
              </a:prstGeom>
              <a:noFill/>
              <a:ln w="76200">
                <a:solidFill>
                  <a:schemeClr val="accent1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0" y="3483151"/>
                <a:ext cx="23278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solidFill>
                      <a:schemeClr val="accent1"/>
                    </a:solidFill>
                  </a:rPr>
                  <a:t>Commensal System</a:t>
                </a:r>
                <a:endParaRPr kumimoji="1" lang="ja-JP" altLang="en-US" sz="2000" b="1" dirty="0" smtClean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16" name="グループ化 15"/>
          <p:cNvGrpSpPr/>
          <p:nvPr/>
        </p:nvGrpSpPr>
        <p:grpSpPr>
          <a:xfrm>
            <a:off x="4693693" y="3597214"/>
            <a:ext cx="4426638" cy="2404473"/>
            <a:chOff x="4734585" y="4453531"/>
            <a:chExt cx="4426638" cy="2404473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6752740" y="4468827"/>
              <a:ext cx="2408483" cy="2389177"/>
              <a:chOff x="6657783" y="4468827"/>
              <a:chExt cx="2408483" cy="2389177"/>
            </a:xfrm>
          </p:grpSpPr>
          <p:grpSp>
            <p:nvGrpSpPr>
              <p:cNvPr id="26" name="グループ化 25"/>
              <p:cNvGrpSpPr>
                <a:grpSpLocks noChangeAspect="1"/>
              </p:cNvGrpSpPr>
              <p:nvPr/>
            </p:nvGrpSpPr>
            <p:grpSpPr>
              <a:xfrm>
                <a:off x="6657783" y="4468827"/>
                <a:ext cx="2408483" cy="2389177"/>
                <a:chOff x="4680706" y="2360906"/>
                <a:chExt cx="4294224" cy="4259802"/>
              </a:xfrm>
            </p:grpSpPr>
            <p:pic>
              <p:nvPicPr>
                <p:cNvPr id="28" name="図 2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80706" y="2360906"/>
                  <a:ext cx="4294224" cy="4259802"/>
                </a:xfrm>
                <a:prstGeom prst="rect">
                  <a:avLst/>
                </a:prstGeom>
              </p:spPr>
            </p:pic>
            <p:sp>
              <p:nvSpPr>
                <p:cNvPr id="29" name="テキスト ボックス 28"/>
                <p:cNvSpPr txBox="1"/>
                <p:nvPr/>
              </p:nvSpPr>
              <p:spPr>
                <a:xfrm>
                  <a:off x="5056179" y="3056122"/>
                  <a:ext cx="61908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8 </a:t>
                  </a:r>
                  <a:r>
                    <a:rPr kumimoji="1" lang="en-US" altLang="ja-JP" sz="2000" b="1" dirty="0" err="1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hr</a:t>
                  </a:r>
                  <a:endParaRPr kumimoji="1" lang="ja-JP" altLang="en-US" sz="20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cxnSp>
              <p:nvCxnSpPr>
                <p:cNvPr id="30" name="直線矢印コネクタ 29"/>
                <p:cNvCxnSpPr>
                  <a:cxnSpLocks noChangeAspect="1"/>
                </p:cNvCxnSpPr>
                <p:nvPr/>
              </p:nvCxnSpPr>
              <p:spPr>
                <a:xfrm>
                  <a:off x="5238656" y="2908569"/>
                  <a:ext cx="597940" cy="0"/>
                </a:xfrm>
                <a:prstGeom prst="straightConnector1">
                  <a:avLst/>
                </a:prstGeom>
                <a:ln w="57150" cap="rnd">
                  <a:solidFill>
                    <a:schemeClr val="tx1">
                      <a:lumMod val="65000"/>
                      <a:lumOff val="35000"/>
                    </a:schemeClr>
                  </a:solidFill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テキスト ボックス 26"/>
              <p:cNvSpPr txBox="1"/>
              <p:nvPr/>
            </p:nvSpPr>
            <p:spPr>
              <a:xfrm>
                <a:off x="6970718" y="6212972"/>
                <a:ext cx="15728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Anderson+ 2014</a:t>
                </a:r>
                <a:endParaRPr kumimoji="1" lang="ja-JP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18" name="グループ化 17"/>
            <p:cNvGrpSpPr/>
            <p:nvPr/>
          </p:nvGrpSpPr>
          <p:grpSpPr>
            <a:xfrm>
              <a:off x="4734585" y="4453531"/>
              <a:ext cx="1968169" cy="2327492"/>
              <a:chOff x="4734585" y="4453531"/>
              <a:chExt cx="1968169" cy="2327492"/>
            </a:xfrm>
          </p:grpSpPr>
          <p:pic>
            <p:nvPicPr>
              <p:cNvPr id="20" name="図 19"/>
              <p:cNvPicPr>
                <a:picLocks noChangeAspect="1"/>
              </p:cNvPicPr>
              <p:nvPr/>
            </p:nvPicPr>
            <p:blipFill rotWithShape="1">
              <a:blip r:embed="rId4"/>
              <a:srcRect l="1" r="3365"/>
              <a:stretch/>
            </p:blipFill>
            <p:spPr>
              <a:xfrm>
                <a:off x="4765372" y="5750384"/>
                <a:ext cx="1902716" cy="1030639"/>
              </a:xfrm>
              <a:prstGeom prst="rect">
                <a:avLst/>
              </a:prstGeom>
            </p:spPr>
          </p:pic>
          <p:sp>
            <p:nvSpPr>
              <p:cNvPr id="21" name="テキスト ボックス 20"/>
              <p:cNvSpPr txBox="1"/>
              <p:nvPr/>
            </p:nvSpPr>
            <p:spPr>
              <a:xfrm>
                <a:off x="4749975" y="5699288"/>
                <a:ext cx="19527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</a:effectLst>
                  </a:rPr>
                  <a:t>AMI</a:t>
                </a:r>
              </a:p>
              <a:p>
                <a:r>
                  <a:rPr lang="en-US" altLang="ja-JP" b="1" dirty="0" smtClean="0">
                    <a:solidFill>
                      <a:srgbClr val="FF0000"/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robotic follow-up</a:t>
                </a:r>
                <a:endParaRPr kumimoji="1" lang="ja-JP" altLang="en-US" b="1" dirty="0" smtClean="0">
                  <a:solidFill>
                    <a:srgbClr val="FF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  <p:sp>
            <p:nvSpPr>
              <p:cNvPr id="22" name="下矢印 21"/>
              <p:cNvSpPr/>
              <p:nvPr/>
            </p:nvSpPr>
            <p:spPr>
              <a:xfrm>
                <a:off x="5516359" y="5532686"/>
                <a:ext cx="420122" cy="216358"/>
              </a:xfrm>
              <a:prstGeom prst="downArrow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  <a:alpha val="6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3" name="グループ化 22"/>
              <p:cNvGrpSpPr/>
              <p:nvPr/>
            </p:nvGrpSpPr>
            <p:grpSpPr>
              <a:xfrm>
                <a:off x="4734585" y="4453531"/>
                <a:ext cx="1934664" cy="1079155"/>
                <a:chOff x="4734585" y="4453531"/>
                <a:chExt cx="1934664" cy="1079155"/>
              </a:xfrm>
            </p:grpSpPr>
            <p:pic>
              <p:nvPicPr>
                <p:cNvPr id="24" name="Picture 4" descr="http://geeked.gsfc.nasa.gov/wp-content/uploads/2010/07/Swift-beauty-1-608.jp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0518"/>
                <a:stretch/>
              </p:blipFill>
              <p:spPr bwMode="auto">
                <a:xfrm>
                  <a:off x="4765372" y="4512254"/>
                  <a:ext cx="1903877" cy="10204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4734585" y="4453531"/>
                  <a:ext cx="71045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 smtClean="0">
                      <a:solidFill>
                        <a:schemeClr val="bg1"/>
                      </a:solidFill>
                      <a:effectLst>
                        <a:glow rad="228600">
                          <a:schemeClr val="tx1">
                            <a:alpha val="40000"/>
                          </a:schemeClr>
                        </a:glow>
                      </a:effectLst>
                    </a:rPr>
                    <a:t>Swift</a:t>
                  </a:r>
                  <a:endParaRPr kumimoji="1" lang="ja-JP" altLang="en-US" b="1" dirty="0" smtClean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</a:effectLst>
                  </a:endParaRPr>
                </a:p>
              </p:txBody>
            </p:sp>
          </p:grpSp>
        </p:grpSp>
        <p:sp>
          <p:nvSpPr>
            <p:cNvPr id="19" name="テキスト ボックス 18"/>
            <p:cNvSpPr txBox="1"/>
            <p:nvPr/>
          </p:nvSpPr>
          <p:spPr>
            <a:xfrm>
              <a:off x="7061359" y="5959509"/>
              <a:ext cx="1527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2013</a:t>
              </a:r>
              <a:r>
                <a:rPr kumimoji="1" lang="ja-JP" altLang="en-U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年初成功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6473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ＳＫＡに必要な観測システム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Things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2"/>
          </p:nvPr>
        </p:nvSpPr>
        <p:spPr>
          <a:xfrm>
            <a:off x="254329" y="1637952"/>
            <a:ext cx="4449476" cy="5220048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400" b="1" dirty="0" smtClean="0"/>
              <a:t>Known knowns</a:t>
            </a:r>
          </a:p>
          <a:p>
            <a:pPr lvl="1"/>
            <a:r>
              <a:rPr kumimoji="1" lang="ja-JP" altLang="en-US" sz="2000" dirty="0" smtClean="0"/>
              <a:t>既にわかっている事実</a:t>
            </a:r>
            <a:endParaRPr kumimoji="1" lang="en-US" altLang="ja-JP" sz="2000" dirty="0" smtClean="0"/>
          </a:p>
          <a:p>
            <a:pPr lvl="1"/>
            <a:r>
              <a:rPr lang="ja-JP" altLang="en-US" sz="2000" dirty="0" smtClean="0">
                <a:solidFill>
                  <a:schemeClr val="accent1"/>
                </a:solidFill>
              </a:rPr>
              <a:t>文献読めばよい</a:t>
            </a:r>
            <a:endParaRPr lang="en-US" altLang="ja-JP" sz="2000" dirty="0">
              <a:solidFill>
                <a:schemeClr val="accent1"/>
              </a:solidFill>
            </a:endParaRPr>
          </a:p>
          <a:p>
            <a:r>
              <a:rPr kumimoji="1" lang="en-US" altLang="ja-JP" sz="2400" b="1" dirty="0" smtClean="0"/>
              <a:t>Known unknowns</a:t>
            </a:r>
          </a:p>
          <a:p>
            <a:pPr lvl="1"/>
            <a:r>
              <a:rPr lang="ja-JP" altLang="en-US" sz="2000" dirty="0" smtClean="0"/>
              <a:t>知らないと自覚している未知</a:t>
            </a:r>
            <a:endParaRPr lang="en-US" altLang="ja-JP" sz="2000" dirty="0" smtClean="0"/>
          </a:p>
          <a:p>
            <a:pPr lvl="1"/>
            <a:r>
              <a:rPr lang="ja-JP" altLang="en-US" sz="2000" dirty="0" smtClean="0">
                <a:solidFill>
                  <a:schemeClr val="accent1"/>
                </a:solidFill>
              </a:rPr>
              <a:t>観測提案すればよい</a:t>
            </a:r>
            <a:endParaRPr lang="en-US" altLang="ja-JP" sz="2000" dirty="0" smtClean="0">
              <a:solidFill>
                <a:schemeClr val="accent1"/>
              </a:solidFill>
            </a:endParaRPr>
          </a:p>
          <a:p>
            <a:pPr lvl="1"/>
            <a:r>
              <a:rPr lang="ja-JP" altLang="en-US" sz="2000" dirty="0" smtClean="0">
                <a:solidFill>
                  <a:schemeClr val="accent1"/>
                </a:solidFill>
              </a:rPr>
              <a:t>望遠鏡作ろう！</a:t>
            </a:r>
            <a:endParaRPr lang="en-US" altLang="ja-JP" sz="2000" dirty="0" smtClean="0">
              <a:solidFill>
                <a:schemeClr val="accent1"/>
              </a:solidFill>
            </a:endParaRPr>
          </a:p>
          <a:p>
            <a:pPr lvl="1"/>
            <a:r>
              <a:rPr kumimoji="1" lang="ja-JP" altLang="en-US" sz="2000" dirty="0" smtClean="0">
                <a:solidFill>
                  <a:schemeClr val="accent1"/>
                </a:solidFill>
              </a:rPr>
              <a:t>本会で紹介してきたのはこれ</a:t>
            </a:r>
            <a:endParaRPr kumimoji="1" lang="en-US" altLang="ja-JP" sz="2000" dirty="0">
              <a:solidFill>
                <a:schemeClr val="accent1"/>
              </a:solidFill>
            </a:endParaRPr>
          </a:p>
          <a:p>
            <a:r>
              <a:rPr lang="en-US" altLang="ja-JP" sz="2400" b="1" dirty="0" smtClean="0"/>
              <a:t>Unknown unknowns</a:t>
            </a:r>
          </a:p>
          <a:p>
            <a:pPr lvl="1"/>
            <a:r>
              <a:rPr kumimoji="1" lang="ja-JP" altLang="en-US" sz="2000" dirty="0" smtClean="0"/>
              <a:t>知らないことすら知らない未知</a:t>
            </a:r>
            <a:endParaRPr kumimoji="1" lang="en-US" altLang="ja-JP" sz="2000" dirty="0" smtClean="0"/>
          </a:p>
          <a:p>
            <a:pPr lvl="1"/>
            <a:r>
              <a:rPr lang="ja-JP" altLang="en-US" sz="2000" b="1" dirty="0" smtClean="0">
                <a:solidFill>
                  <a:schemeClr val="accent6"/>
                </a:solidFill>
              </a:rPr>
              <a:t>「備え」ある</a:t>
            </a:r>
            <a:r>
              <a:rPr kumimoji="1" lang="ja-JP" altLang="en-US" sz="2000" dirty="0" smtClean="0">
                <a:solidFill>
                  <a:schemeClr val="accent1"/>
                </a:solidFill>
              </a:rPr>
              <a:t>望遠鏡</a:t>
            </a:r>
            <a:r>
              <a:rPr kumimoji="1" lang="ja-JP" altLang="en-US" sz="2000" dirty="0">
                <a:solidFill>
                  <a:schemeClr val="accent1"/>
                </a:solidFill>
              </a:rPr>
              <a:t>作</a:t>
            </a:r>
            <a:r>
              <a:rPr kumimoji="1" lang="ja-JP" altLang="en-US" sz="2000" dirty="0" smtClean="0">
                <a:solidFill>
                  <a:schemeClr val="accent1"/>
                </a:solidFill>
              </a:rPr>
              <a:t>ろう</a:t>
            </a:r>
            <a:endParaRPr kumimoji="1" lang="ja-JP" alt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51</a:t>
            </a:fld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4580238" y="720000"/>
            <a:ext cx="4563770" cy="6138000"/>
            <a:chOff x="4580238" y="720000"/>
            <a:chExt cx="4563770" cy="613800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/>
            <a:srcRect l="18311" r="30533"/>
            <a:stretch/>
          </p:blipFill>
          <p:spPr>
            <a:xfrm>
              <a:off x="4580238" y="720000"/>
              <a:ext cx="4563770" cy="6138000"/>
            </a:xfrm>
            <a:prstGeom prst="rect">
              <a:avLst/>
            </a:prstGeom>
          </p:spPr>
        </p:pic>
        <p:sp>
          <p:nvSpPr>
            <p:cNvPr id="4" name="正方形/長方形 3"/>
            <p:cNvSpPr/>
            <p:nvPr/>
          </p:nvSpPr>
          <p:spPr>
            <a:xfrm>
              <a:off x="4586833" y="6334780"/>
              <a:ext cx="45571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</a:rPr>
                <a:t>http://www.defense.gov/Photos/newsphoto.aspx?newsphotoid=3939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テキスト プレースホルダー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ラムズフェルド 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元国防長官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353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「備え」　＝　</a:t>
            </a:r>
            <a:r>
              <a:rPr lang="ja-JP" altLang="en-US" sz="3600" dirty="0" smtClean="0"/>
              <a:t>何</a:t>
            </a:r>
            <a:r>
              <a:rPr lang="ja-JP" altLang="en-US" sz="3600" dirty="0" smtClean="0"/>
              <a:t>でもでき</a:t>
            </a:r>
            <a:r>
              <a:rPr lang="ja-JP" altLang="en-US" sz="3600" dirty="0"/>
              <a:t>る</a:t>
            </a:r>
            <a:r>
              <a:rPr kumimoji="1" lang="ja-JP" altLang="en-US" sz="3600" dirty="0" smtClean="0"/>
              <a:t>拡張性</a:t>
            </a:r>
            <a:r>
              <a:rPr kumimoji="1" lang="ja-JP" altLang="en-US" sz="3600" dirty="0" smtClean="0"/>
              <a:t>の高いシステム</a:t>
            </a:r>
            <a:endParaRPr kumimoji="1" lang="ja-JP" altLang="en-US" sz="3600" dirty="0"/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b="1" dirty="0" smtClean="0">
                <a:solidFill>
                  <a:schemeClr val="accent6"/>
                </a:solidFill>
              </a:rPr>
              <a:t>「何でもできる」というコンセプトが重要！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294967295"/>
          </p:nvPr>
        </p:nvSpPr>
        <p:spPr>
          <a:xfrm>
            <a:off x="8502650" y="458788"/>
            <a:ext cx="641350" cy="179387"/>
          </a:xfrm>
        </p:spPr>
        <p:txBody>
          <a:bodyPr/>
          <a:lstStyle/>
          <a:p>
            <a:fld id="{2F28C78E-411B-4F8B-B9FA-CA9BE4DE7E29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3295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未知追究の理念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53945" y="1962286"/>
            <a:ext cx="4320000" cy="639762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アイザック・アシモフ</a:t>
            </a:r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2050" name="Picture 2" descr="http://greatman.merrymall.net/ic01_04_asimov_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261699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四角形吹き出し 7"/>
          <p:cNvSpPr/>
          <p:nvPr/>
        </p:nvSpPr>
        <p:spPr>
          <a:xfrm>
            <a:off x="251520" y="2616994"/>
            <a:ext cx="4322809" cy="2857500"/>
          </a:xfrm>
          <a:prstGeom prst="wedgeRectCallout">
            <a:avLst>
              <a:gd name="adj1" fmla="val 64555"/>
              <a:gd name="adj2" fmla="val -13243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 smtClean="0">
                <a:solidFill>
                  <a:schemeClr val="bg1"/>
                </a:solidFill>
              </a:rPr>
              <a:t>科学において最も興奮する言葉、</a:t>
            </a:r>
            <a:endParaRPr kumimoji="1" lang="en-US" altLang="ja-JP" sz="2000" dirty="0" smtClean="0">
              <a:solidFill>
                <a:schemeClr val="bg1"/>
              </a:solidFill>
            </a:endParaRPr>
          </a:p>
          <a:p>
            <a:r>
              <a:rPr lang="ja-JP" altLang="en-US" sz="2000" dirty="0">
                <a:solidFill>
                  <a:schemeClr val="bg1"/>
                </a:solidFill>
              </a:rPr>
              <a:t>　</a:t>
            </a:r>
            <a:r>
              <a:rPr kumimoji="1" lang="ja-JP" altLang="en-US" sz="2000" dirty="0" smtClean="0">
                <a:solidFill>
                  <a:schemeClr val="bg1"/>
                </a:solidFill>
              </a:rPr>
              <a:t>つまり新しい発見の前兆となる言葉は、</a:t>
            </a:r>
            <a:endParaRPr kumimoji="1" lang="en-US" altLang="ja-JP" sz="2000" dirty="0" smtClean="0">
              <a:solidFill>
                <a:schemeClr val="bg1"/>
              </a:solidFill>
            </a:endParaRPr>
          </a:p>
          <a:p>
            <a:r>
              <a:rPr lang="ja-JP" altLang="en-US" sz="2000" dirty="0" smtClean="0">
                <a:solidFill>
                  <a:schemeClr val="bg1"/>
                </a:solidFill>
              </a:rPr>
              <a:t>　　「わかった！」ではなく、</a:t>
            </a:r>
            <a:endParaRPr lang="en-US" altLang="ja-JP" sz="2000" dirty="0" smtClean="0">
              <a:solidFill>
                <a:schemeClr val="bg1"/>
              </a:solidFill>
            </a:endParaRPr>
          </a:p>
          <a:p>
            <a:r>
              <a:rPr kumimoji="1" lang="ja-JP" altLang="en-US" sz="2000" dirty="0" smtClean="0">
                <a:solidFill>
                  <a:schemeClr val="bg1"/>
                </a:solidFill>
              </a:rPr>
              <a:t>　　</a:t>
            </a:r>
            <a:r>
              <a:rPr kumimoji="1" lang="ja-JP" altLang="en-US" sz="2000" dirty="0" smtClean="0">
                <a:solidFill>
                  <a:srgbClr val="FFFF00"/>
                </a:solidFill>
              </a:rPr>
              <a:t>　「これは妙だな・・・」</a:t>
            </a:r>
            <a:r>
              <a:rPr kumimoji="1" lang="ja-JP" altLang="en-US" sz="2000" dirty="0" smtClean="0">
                <a:solidFill>
                  <a:schemeClr val="bg1"/>
                </a:solidFill>
              </a:rPr>
              <a:t>である。</a:t>
            </a:r>
          </a:p>
        </p:txBody>
      </p:sp>
    </p:spTree>
    <p:extLst>
      <p:ext uri="{BB962C8B-B14F-4D97-AF65-F5344CB8AC3E}">
        <p14:creationId xmlns:p14="http://schemas.microsoft.com/office/powerpoint/2010/main" val="25585303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未知追究の理念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53945" y="1383445"/>
            <a:ext cx="4320000" cy="639762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ルイ・パスツール</a:t>
            </a:r>
            <a:endParaRPr kumimoji="1" lang="en-US" altLang="ja-JP" dirty="0" smtClean="0"/>
          </a:p>
          <a:p>
            <a:pPr algn="ctr"/>
            <a:r>
              <a:rPr kumimoji="1" lang="en-US" altLang="ja-JP" sz="1800" dirty="0" smtClean="0"/>
              <a:t>(</a:t>
            </a:r>
            <a:r>
              <a:rPr kumimoji="1" lang="ja-JP" altLang="en-US" sz="1800" dirty="0" smtClean="0"/>
              <a:t>分子の光学異性体発見など</a:t>
            </a:r>
            <a:r>
              <a:rPr kumimoji="1" lang="en-US" altLang="ja-JP" sz="1800" dirty="0" smtClean="0"/>
              <a:t>)</a:t>
            </a:r>
            <a:endParaRPr kumimoji="1" lang="ja-JP" altLang="en-US" sz="18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8" name="四角形吹き出し 7"/>
          <p:cNvSpPr/>
          <p:nvPr/>
        </p:nvSpPr>
        <p:spPr>
          <a:xfrm>
            <a:off x="251520" y="2616994"/>
            <a:ext cx="4322809" cy="2857500"/>
          </a:xfrm>
          <a:prstGeom prst="wedgeRectCallout">
            <a:avLst>
              <a:gd name="adj1" fmla="val 64555"/>
              <a:gd name="adj2" fmla="val -13243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 smtClean="0">
                <a:solidFill>
                  <a:schemeClr val="bg1"/>
                </a:solidFill>
              </a:rPr>
              <a:t>チャンスは、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kumimoji="1" lang="ja-JP" altLang="en-US" sz="2400" dirty="0" smtClean="0">
                <a:solidFill>
                  <a:schemeClr val="bg1"/>
                </a:solidFill>
              </a:rPr>
              <a:t>それに</a:t>
            </a:r>
            <a:r>
              <a:rPr kumimoji="1" lang="ja-JP" altLang="en-US" sz="2400" dirty="0" smtClean="0">
                <a:solidFill>
                  <a:srgbClr val="FFFF00"/>
                </a:solidFill>
              </a:rPr>
              <a:t>備えている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者だけに微笑む。</a:t>
            </a:r>
          </a:p>
        </p:txBody>
      </p:sp>
      <p:pic>
        <p:nvPicPr>
          <p:cNvPr id="3074" name="Picture 2" descr="http://upload.wikimedia.org/wikipedia/commons/3/31/Louis_Pasteur_by_Pierre_Lamy_Petit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021681"/>
            <a:ext cx="27051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5341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未知追究の理念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53945" y="1232443"/>
            <a:ext cx="4320000" cy="639762"/>
          </a:xfrm>
        </p:spPr>
        <p:txBody>
          <a:bodyPr/>
          <a:lstStyle/>
          <a:p>
            <a:pPr algn="ctr"/>
            <a:r>
              <a:rPr lang="ja-JP" altLang="en-US" dirty="0"/>
              <a:t>田中</a:t>
            </a:r>
            <a:r>
              <a:rPr lang="ja-JP" altLang="en-US" dirty="0" smtClean="0"/>
              <a:t>耕一</a:t>
            </a:r>
            <a:endParaRPr lang="en-US" altLang="ja-JP" dirty="0" smtClean="0"/>
          </a:p>
          <a:p>
            <a:pPr algn="ctr"/>
            <a:r>
              <a:rPr kumimoji="1" lang="en-US" altLang="ja-JP" sz="1600" dirty="0" smtClean="0"/>
              <a:t>(</a:t>
            </a:r>
            <a:r>
              <a:rPr kumimoji="1" lang="ja-JP" altLang="en-US" sz="1600" dirty="0" smtClean="0"/>
              <a:t>タンパク質の質量分析法開発でノーベル化学賞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55</a:t>
            </a:fld>
            <a:endParaRPr kumimoji="1" lang="ja-JP" altLang="en-US"/>
          </a:p>
        </p:txBody>
      </p:sp>
      <p:pic>
        <p:nvPicPr>
          <p:cNvPr id="4098" name="Picture 2" descr="http://www.jam-union.or.jp/jamold/noubel/tanaka-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822660"/>
            <a:ext cx="4321175" cy="444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四角形吹き出し 7"/>
          <p:cNvSpPr/>
          <p:nvPr/>
        </p:nvSpPr>
        <p:spPr>
          <a:xfrm>
            <a:off x="251520" y="2616994"/>
            <a:ext cx="4322809" cy="2857500"/>
          </a:xfrm>
          <a:prstGeom prst="wedgeRectCallout">
            <a:avLst>
              <a:gd name="adj1" fmla="val 64555"/>
              <a:gd name="adj2" fmla="val -13243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bg1"/>
                </a:solidFill>
              </a:rPr>
              <a:t>試</a:t>
            </a:r>
            <a:r>
              <a:rPr lang="ja-JP" altLang="en-US" dirty="0" smtClean="0">
                <a:solidFill>
                  <a:schemeClr val="bg1"/>
                </a:solidFill>
              </a:rPr>
              <a:t>料作成をミスったけど、もったいないから実験してみたらうまくいった。</a:t>
            </a:r>
            <a:endParaRPr lang="en-US" altLang="ja-JP" dirty="0" smtClean="0">
              <a:solidFill>
                <a:schemeClr val="bg1"/>
              </a:solidFill>
            </a:endParaRPr>
          </a:p>
          <a:p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ja-JP" altLang="en-US" sz="3200" dirty="0" smtClean="0">
                <a:solidFill>
                  <a:schemeClr val="bg1"/>
                </a:solidFill>
              </a:rPr>
              <a:t>「</a:t>
            </a:r>
            <a:r>
              <a:rPr lang="ja-JP" altLang="en-US" sz="3200" dirty="0">
                <a:solidFill>
                  <a:schemeClr val="bg1"/>
                </a:solidFill>
              </a:rPr>
              <a:t>まったくの偶然</a:t>
            </a:r>
            <a:r>
              <a:rPr lang="ja-JP" altLang="en-US" sz="3200" dirty="0" smtClean="0">
                <a:solidFill>
                  <a:schemeClr val="bg1"/>
                </a:solidFill>
              </a:rPr>
              <a:t>で、</a:t>
            </a:r>
            <a:endParaRPr lang="en-US" altLang="ja-JP" sz="3200" dirty="0" smtClean="0">
              <a:solidFill>
                <a:schemeClr val="bg1"/>
              </a:solidFill>
            </a:endParaRPr>
          </a:p>
          <a:p>
            <a:r>
              <a:rPr lang="ja-JP" altLang="en-US" sz="3200" dirty="0" smtClean="0">
                <a:solidFill>
                  <a:schemeClr val="bg1"/>
                </a:solidFill>
              </a:rPr>
              <a:t>　　　　まさ</a:t>
            </a:r>
            <a:r>
              <a:rPr lang="ja-JP" altLang="en-US" sz="3200" dirty="0">
                <a:solidFill>
                  <a:schemeClr val="bg1"/>
                </a:solidFill>
              </a:rPr>
              <a:t>に瓢箪から駒」</a:t>
            </a:r>
            <a:endParaRPr kumimoji="1" lang="ja-JP" alt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597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1"/>
          <a:stretch/>
        </p:blipFill>
        <p:spPr>
          <a:xfrm>
            <a:off x="0" y="-36513"/>
            <a:ext cx="9180214" cy="6894513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突発天体とＳＫ</a:t>
            </a:r>
            <a:r>
              <a:rPr lang="ja-JP" altLang="en-US" dirty="0"/>
              <a:t>Ａ</a:t>
            </a:r>
            <a:endParaRPr kumimoji="1" lang="ja-JP" alt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必要</a:t>
            </a:r>
            <a:r>
              <a:rPr lang="ja-JP" altLang="en-US" sz="24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なシステム</a:t>
            </a:r>
            <a:endParaRPr lang="en-US" altLang="ja-JP" sz="2400" b="1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  <a:p>
            <a:pPr lvl="1"/>
            <a:r>
              <a:rPr kumimoji="1" lang="en-US" altLang="ja-JP" sz="2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Commensal system</a:t>
            </a:r>
          </a:p>
          <a:p>
            <a:pPr lvl="1"/>
            <a:r>
              <a:rPr lang="en-US" altLang="ja-JP" sz="2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Robotic follow-up system</a:t>
            </a:r>
            <a:endParaRPr kumimoji="1" lang="ja-JP" altLang="en-US" sz="20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56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00503" y="227571"/>
            <a:ext cx="3626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Font typeface="Times New Roman" pitchFamily="18" charset="0"/>
              <a:buNone/>
            </a:pPr>
            <a:r>
              <a:rPr kumimoji="1" lang="ja-JP" altLang="en-US" sz="12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青木貴弘 </a:t>
            </a:r>
            <a:r>
              <a:rPr kumimoji="1" lang="en-US" altLang="ja-JP" sz="12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(</a:t>
            </a:r>
            <a:r>
              <a:rPr kumimoji="1" lang="ja-JP" altLang="en-US" sz="12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早稲田大学</a:t>
            </a:r>
            <a:r>
              <a:rPr kumimoji="1" lang="en-US" altLang="ja-JP" sz="1200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)</a:t>
            </a:r>
            <a:endParaRPr kumimoji="1" lang="en-US" altLang="ja-JP" sz="1050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half" idx="2"/>
          </p:nvPr>
        </p:nvSpPr>
        <p:spPr>
          <a:xfrm>
            <a:off x="4585817" y="899999"/>
            <a:ext cx="4320000" cy="2739494"/>
          </a:xfrm>
          <a:solidFill>
            <a:schemeClr val="tx1">
              <a:alpha val="77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日本</a:t>
            </a:r>
            <a:r>
              <a:rPr lang="ja-JP" altLang="en-US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とし</a:t>
            </a:r>
            <a:r>
              <a:rPr lang="ja-JP" altLang="en-US" sz="3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て</a:t>
            </a:r>
            <a:r>
              <a:rPr kumimoji="1" lang="ja-JP" altLang="en-US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必要なのは</a:t>
            </a:r>
            <a:r>
              <a:rPr lang="ja-JP" altLang="en-US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altLang="ja-JP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SKA-SUR &amp; MID</a:t>
            </a:r>
          </a:p>
          <a:p>
            <a:r>
              <a:rPr lang="en-US" altLang="ja-JP" sz="3200" b="1" dirty="0" err="1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CCSNe</a:t>
            </a:r>
            <a:r>
              <a:rPr lang="en-US" altLang="ja-JP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ja-JP" altLang="en-US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見つけるには</a:t>
            </a:r>
            <a:endParaRPr lang="en-US" altLang="ja-JP" sz="3200" b="1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  <a:p>
            <a:endParaRPr kumimoji="1" lang="en-US" altLang="ja-JP" sz="3200" b="1" dirty="0" smtClean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594" y="3131047"/>
            <a:ext cx="4356512" cy="80700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272450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他プロジェクトとの連携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357115" y="2896087"/>
            <a:ext cx="8918658" cy="1380409"/>
            <a:chOff x="357115" y="2896087"/>
            <a:chExt cx="8918658" cy="1380409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357115" y="3177014"/>
              <a:ext cx="4209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SMBH </a:t>
              </a:r>
              <a:r>
                <a:rPr kumimoji="1" lang="ja-JP" altLang="en-US" sz="2000" b="1" dirty="0" smtClean="0"/>
                <a:t>による潮汐崩壊の発見 </a:t>
              </a:r>
              <a:endParaRPr kumimoji="1" lang="en-US" altLang="ja-JP" sz="2000" dirty="0" smtClean="0"/>
            </a:p>
            <a:p>
              <a:r>
                <a:rPr lang="en-US" altLang="ja-JP" sz="2000" dirty="0" smtClean="0"/>
                <a:t>SMBH </a:t>
              </a:r>
              <a:r>
                <a:rPr lang="ja-JP" altLang="en-US" sz="2000" dirty="0" smtClean="0"/>
                <a:t>質量</a:t>
              </a:r>
              <a:r>
                <a:rPr lang="en-US" altLang="ja-JP" sz="2000" dirty="0" smtClean="0"/>
                <a:t>, etc.</a:t>
              </a:r>
              <a:r>
                <a:rPr lang="ja-JP" altLang="en-US" sz="2000" b="1" dirty="0" smtClean="0"/>
                <a:t> ←</a:t>
              </a:r>
              <a:r>
                <a:rPr lang="en-US" altLang="ja-JP" sz="2000" b="1" dirty="0" smtClean="0"/>
                <a:t>VLBI </a:t>
              </a:r>
              <a:r>
                <a:rPr lang="ja-JP" altLang="en-US" sz="2000" b="1" dirty="0" smtClean="0"/>
                <a:t>が重要</a:t>
              </a:r>
              <a:endParaRPr kumimoji="1" lang="ja-JP" altLang="en-US" sz="2000" b="1" dirty="0"/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4398913" y="2896087"/>
              <a:ext cx="4876860" cy="1380409"/>
              <a:chOff x="3895665" y="1112538"/>
              <a:chExt cx="4876860" cy="1277392"/>
            </a:xfrm>
          </p:grpSpPr>
          <p:grpSp>
            <p:nvGrpSpPr>
              <p:cNvPr id="35" name="グループ化 34"/>
              <p:cNvGrpSpPr/>
              <p:nvPr/>
            </p:nvGrpSpPr>
            <p:grpSpPr>
              <a:xfrm>
                <a:off x="3895665" y="1255555"/>
                <a:ext cx="2344180" cy="991358"/>
                <a:chOff x="3366316" y="1256628"/>
                <a:chExt cx="2344180" cy="991358"/>
              </a:xfrm>
            </p:grpSpPr>
            <p:pic>
              <p:nvPicPr>
                <p:cNvPr id="41" name="図 4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9841" t="25116" r="-407" b="6700"/>
                <a:stretch/>
              </p:blipFill>
              <p:spPr>
                <a:xfrm>
                  <a:off x="3366316" y="1276436"/>
                  <a:ext cx="2344180" cy="971550"/>
                </a:xfrm>
                <a:prstGeom prst="rect">
                  <a:avLst/>
                </a:prstGeom>
              </p:spPr>
            </p:pic>
            <p:sp>
              <p:nvSpPr>
                <p:cNvPr id="42" name="テキスト ボックス 41"/>
                <p:cNvSpPr txBox="1"/>
                <p:nvPr/>
              </p:nvSpPr>
              <p:spPr>
                <a:xfrm>
                  <a:off x="4203218" y="1256628"/>
                  <a:ext cx="6703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 smtClean="0">
                      <a:solidFill>
                        <a:schemeClr val="bg1"/>
                      </a:solidFill>
                    </a:rPr>
                    <a:t>TDE</a:t>
                  </a:r>
                  <a:endParaRPr kumimoji="1" lang="ja-JP" altLang="en-US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6" name="グループ化 35"/>
              <p:cNvGrpSpPr/>
              <p:nvPr/>
            </p:nvGrpSpPr>
            <p:grpSpPr>
              <a:xfrm>
                <a:off x="6175339" y="1112538"/>
                <a:ext cx="2597186" cy="1277392"/>
                <a:chOff x="6275172" y="602307"/>
                <a:chExt cx="2597186" cy="1277392"/>
              </a:xfrm>
            </p:grpSpPr>
            <p:grpSp>
              <p:nvGrpSpPr>
                <p:cNvPr id="37" name="グループ化 36"/>
                <p:cNvGrpSpPr/>
                <p:nvPr/>
              </p:nvGrpSpPr>
              <p:grpSpPr>
                <a:xfrm>
                  <a:off x="6397381" y="1015699"/>
                  <a:ext cx="2282322" cy="864000"/>
                  <a:chOff x="996706" y="5427276"/>
                  <a:chExt cx="2282322" cy="864000"/>
                </a:xfrm>
              </p:grpSpPr>
              <p:pic>
                <p:nvPicPr>
                  <p:cNvPr id="39" name="Picture 3" descr="C:\Users\T\Desktop\afjads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96706" y="5427276"/>
                    <a:ext cx="1206283" cy="864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0" name="Picture 11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170628" y="5427276"/>
                    <a:ext cx="1108400" cy="8640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38" name="テキスト ボックス 37"/>
                <p:cNvSpPr txBox="1"/>
                <p:nvPr/>
              </p:nvSpPr>
              <p:spPr>
                <a:xfrm>
                  <a:off x="6275172" y="602307"/>
                  <a:ext cx="259718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VERA/JVN </a:t>
                  </a:r>
                  <a:r>
                    <a:rPr kumimoji="1" lang="ja-JP" altLang="en-US" sz="24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連携</a:t>
                  </a:r>
                  <a:endParaRPr kumimoji="1" lang="ja-JP" alt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grpSp>
        <p:nvGrpSpPr>
          <p:cNvPr id="46" name="グループ化 45"/>
          <p:cNvGrpSpPr/>
          <p:nvPr/>
        </p:nvGrpSpPr>
        <p:grpSpPr>
          <a:xfrm>
            <a:off x="357115" y="5708757"/>
            <a:ext cx="8650829" cy="1045141"/>
            <a:chOff x="357115" y="5708757"/>
            <a:chExt cx="8650829" cy="1045141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357115" y="5873558"/>
              <a:ext cx="33922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超新星残骸のフィラメント</a:t>
              </a:r>
              <a:endParaRPr kumimoji="1" lang="en-US" altLang="ja-JP" sz="2000" b="1" dirty="0" smtClean="0"/>
            </a:p>
            <a:p>
              <a:r>
                <a:rPr lang="ja-JP" altLang="en-US" sz="2000" dirty="0" smtClean="0"/>
                <a:t>粒子加速</a:t>
              </a:r>
              <a:r>
                <a:rPr lang="en-US" altLang="ja-JP" sz="2000" dirty="0" smtClean="0"/>
                <a:t>, </a:t>
              </a:r>
              <a:r>
                <a:rPr lang="ja-JP" altLang="en-US" sz="2000" dirty="0" smtClean="0"/>
                <a:t>宇宙線の起源解明</a:t>
              </a:r>
              <a:endParaRPr kumimoji="1" lang="ja-JP" altLang="en-US" sz="2000" dirty="0"/>
            </a:p>
          </p:txBody>
        </p:sp>
        <p:grpSp>
          <p:nvGrpSpPr>
            <p:cNvPr id="13" name="グループ化 12"/>
            <p:cNvGrpSpPr/>
            <p:nvPr/>
          </p:nvGrpSpPr>
          <p:grpSpPr>
            <a:xfrm>
              <a:off x="4398913" y="5708757"/>
              <a:ext cx="4609031" cy="1045141"/>
              <a:chOff x="3898202" y="2788867"/>
              <a:chExt cx="4609031" cy="1045141"/>
            </a:xfrm>
          </p:grpSpPr>
          <p:grpSp>
            <p:nvGrpSpPr>
              <p:cNvPr id="29" name="グループ化 28"/>
              <p:cNvGrpSpPr/>
              <p:nvPr/>
            </p:nvGrpSpPr>
            <p:grpSpPr>
              <a:xfrm>
                <a:off x="6270589" y="2788867"/>
                <a:ext cx="2236644" cy="1003357"/>
                <a:chOff x="7334848" y="2948875"/>
                <a:chExt cx="2236644" cy="1003357"/>
              </a:xfrm>
            </p:grpSpPr>
            <p:pic>
              <p:nvPicPr>
                <p:cNvPr id="33" name="Picture 2" descr="CTA_array_sm.jp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63" r="1510" b="27526"/>
                <a:stretch/>
              </p:blipFill>
              <p:spPr bwMode="auto">
                <a:xfrm>
                  <a:off x="7334848" y="2980232"/>
                  <a:ext cx="2236644" cy="97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テキスト ボックス 33"/>
                <p:cNvSpPr txBox="1"/>
                <p:nvPr/>
              </p:nvSpPr>
              <p:spPr>
                <a:xfrm>
                  <a:off x="7692385" y="2948875"/>
                  <a:ext cx="152157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b="1" dirty="0" smtClean="0">
                      <a:solidFill>
                        <a:schemeClr val="bg1"/>
                      </a:solidFill>
                      <a:effectLst>
                        <a:glow rad="228600">
                          <a:schemeClr val="tx1"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CTA </a:t>
                  </a:r>
                  <a:r>
                    <a:rPr kumimoji="1" lang="ja-JP" altLang="en-US" sz="2400" b="1" dirty="0" smtClean="0">
                      <a:solidFill>
                        <a:schemeClr val="bg1"/>
                      </a:solidFill>
                      <a:effectLst>
                        <a:glow rad="228600">
                          <a:schemeClr val="tx1"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連携</a:t>
                  </a:r>
                  <a:endParaRPr kumimoji="1" lang="ja-JP" altLang="en-US" sz="2400" b="1" dirty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0" name="グループ化 29"/>
              <p:cNvGrpSpPr/>
              <p:nvPr/>
            </p:nvGrpSpPr>
            <p:grpSpPr>
              <a:xfrm>
                <a:off x="3898202" y="2823282"/>
                <a:ext cx="2339106" cy="1010726"/>
                <a:chOff x="57498" y="2860472"/>
                <a:chExt cx="2339106" cy="1010726"/>
              </a:xfrm>
            </p:grpSpPr>
            <p:pic>
              <p:nvPicPr>
                <p:cNvPr id="31" name="図 3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498" y="2860472"/>
                  <a:ext cx="2339106" cy="972000"/>
                </a:xfrm>
                <a:prstGeom prst="rect">
                  <a:avLst/>
                </a:prstGeom>
              </p:spPr>
            </p:pic>
            <p:sp>
              <p:nvSpPr>
                <p:cNvPr id="32" name="テキスト ボックス 31"/>
                <p:cNvSpPr txBox="1"/>
                <p:nvPr/>
              </p:nvSpPr>
              <p:spPr>
                <a:xfrm>
                  <a:off x="267461" y="3501866"/>
                  <a:ext cx="19191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 smtClean="0">
                      <a:solidFill>
                        <a:schemeClr val="bg1"/>
                      </a:solidFill>
                    </a:rPr>
                    <a:t>SNR filaments</a:t>
                  </a:r>
                  <a:endParaRPr kumimoji="1" lang="ja-JP" altLang="en-US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9" name="グループ化 8"/>
          <p:cNvGrpSpPr/>
          <p:nvPr/>
        </p:nvGrpSpPr>
        <p:grpSpPr>
          <a:xfrm>
            <a:off x="357115" y="4405839"/>
            <a:ext cx="8688385" cy="988133"/>
            <a:chOff x="357115" y="4405839"/>
            <a:chExt cx="8688385" cy="988133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357115" y="4551661"/>
              <a:ext cx="41360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 smtClean="0"/>
                <a:t>重力波・電波マルチメッセンジャー観測</a:t>
              </a:r>
              <a:endParaRPr kumimoji="1" lang="en-US" altLang="ja-JP" sz="2000" b="1" dirty="0" smtClean="0"/>
            </a:p>
            <a:p>
              <a:r>
                <a:rPr kumimoji="1" lang="ja-JP" altLang="en-US" sz="2000" dirty="0" smtClean="0"/>
                <a:t>重力波源 </a:t>
              </a:r>
              <a:r>
                <a:rPr kumimoji="1" lang="en-US" altLang="ja-JP" sz="2000" dirty="0" smtClean="0"/>
                <a:t>= FRB</a:t>
              </a:r>
              <a:r>
                <a:rPr lang="ja-JP" altLang="en-US" sz="2000" dirty="0"/>
                <a:t> </a:t>
              </a:r>
              <a:r>
                <a:rPr lang="en-US" altLang="ja-JP" sz="2000" dirty="0" smtClean="0"/>
                <a:t>?</a:t>
              </a:r>
              <a:endParaRPr kumimoji="1" lang="ja-JP" altLang="en-US" sz="2000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4398913" y="4405839"/>
              <a:ext cx="4646587" cy="988133"/>
              <a:chOff x="3890069" y="4081900"/>
              <a:chExt cx="4646587" cy="988133"/>
            </a:xfrm>
          </p:grpSpPr>
          <p:grpSp>
            <p:nvGrpSpPr>
              <p:cNvPr id="23" name="グループ化 22"/>
              <p:cNvGrpSpPr/>
              <p:nvPr/>
            </p:nvGrpSpPr>
            <p:grpSpPr>
              <a:xfrm>
                <a:off x="3890069" y="4093401"/>
                <a:ext cx="2355373" cy="971550"/>
                <a:chOff x="3890069" y="4093401"/>
                <a:chExt cx="2355373" cy="971550"/>
              </a:xfrm>
            </p:grpSpPr>
            <p:pic>
              <p:nvPicPr>
                <p:cNvPr id="27" name="Picture 4" descr="http://i.ytimg.com/vi/IZhNWh_lFuI/hqdefault.jpg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77" t="22920" r="1857" b="23915"/>
                <a:stretch/>
              </p:blipFill>
              <p:spPr bwMode="auto">
                <a:xfrm>
                  <a:off x="3890069" y="4093401"/>
                  <a:ext cx="2355373" cy="9715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4185142" y="4124600"/>
                  <a:ext cx="17652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 smtClean="0">
                      <a:solidFill>
                        <a:schemeClr val="bg1"/>
                      </a:solidFill>
                    </a:rPr>
                    <a:t>GW emission</a:t>
                  </a:r>
                  <a:endParaRPr kumimoji="1" lang="ja-JP" altLang="en-US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4" name="グループ化 23"/>
              <p:cNvGrpSpPr/>
              <p:nvPr/>
            </p:nvGrpSpPr>
            <p:grpSpPr>
              <a:xfrm>
                <a:off x="6280114" y="4081900"/>
                <a:ext cx="2256542" cy="988133"/>
                <a:chOff x="6546814" y="4118843"/>
                <a:chExt cx="2256542" cy="988133"/>
              </a:xfrm>
            </p:grpSpPr>
            <p:pic>
              <p:nvPicPr>
                <p:cNvPr id="25" name="コンテンツ プレースホルダー 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417" b="7505"/>
                <a:stretch/>
              </p:blipFill>
              <p:spPr>
                <a:xfrm>
                  <a:off x="6546814" y="4134976"/>
                  <a:ext cx="2256542" cy="97200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6647945" y="4118843"/>
                  <a:ext cx="20542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b="1" dirty="0" smtClean="0">
                      <a:solidFill>
                        <a:schemeClr val="bg1"/>
                      </a:solidFill>
                      <a:effectLst>
                        <a:glow rad="228600">
                          <a:schemeClr val="tx1"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KAGRA </a:t>
                  </a:r>
                  <a:r>
                    <a:rPr kumimoji="1" lang="ja-JP" altLang="en-US" sz="2400" b="1" dirty="0" smtClean="0">
                      <a:solidFill>
                        <a:schemeClr val="bg1"/>
                      </a:solidFill>
                      <a:effectLst>
                        <a:glow rad="228600">
                          <a:schemeClr val="tx1">
                            <a:alpha val="40000"/>
                          </a:schemeClr>
                        </a:glow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連携</a:t>
                  </a:r>
                  <a:endParaRPr kumimoji="1" lang="ja-JP" altLang="en-US" sz="2400" b="1" dirty="0">
                    <a:solidFill>
                      <a:schemeClr val="bg1"/>
                    </a:solidFill>
                    <a:effectLst>
                      <a:glow rad="228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80" y="719677"/>
            <a:ext cx="5564744" cy="2052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10"/>
          <a:srcRect l="1" r="23914"/>
          <a:stretch/>
        </p:blipFill>
        <p:spPr>
          <a:xfrm>
            <a:off x="5564264" y="719677"/>
            <a:ext cx="3643795" cy="2052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717098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SN 1987A</a:t>
            </a:r>
            <a:endParaRPr kumimoji="1" lang="ja-JP" alt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8090641" y="712110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ALMA</a:t>
            </a:r>
            <a:endParaRPr kumimoji="1" lang="ja-JP" altLang="en-US" sz="2400" b="1" dirty="0" smtClean="0">
              <a:solidFill>
                <a:schemeClr val="bg1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7695445" y="1774113"/>
            <a:ext cx="1512613" cy="972774"/>
            <a:chOff x="6862467" y="5274707"/>
            <a:chExt cx="1512613" cy="972774"/>
          </a:xfrm>
        </p:grpSpPr>
        <p:pic>
          <p:nvPicPr>
            <p:cNvPr id="21" name="Picture 6" descr="Top View of TMT Complex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8"/>
            <a:stretch/>
          </p:blipFill>
          <p:spPr bwMode="auto">
            <a:xfrm>
              <a:off x="6862467" y="5274707"/>
              <a:ext cx="1512613" cy="972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7703578" y="5296954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</a:rPr>
                <a:t>TMT</a:t>
              </a:r>
              <a:endParaRPr kumimoji="1" lang="ja-JP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0288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4" y="1799327"/>
            <a:ext cx="6696523" cy="4617657"/>
          </a:xfrm>
          <a:prstGeom prst="rect">
            <a:avLst/>
          </a:prstGeom>
        </p:spPr>
      </p:pic>
      <p:grpSp>
        <p:nvGrpSpPr>
          <p:cNvPr id="27" name="グループ化 26"/>
          <p:cNvGrpSpPr/>
          <p:nvPr/>
        </p:nvGrpSpPr>
        <p:grpSpPr>
          <a:xfrm>
            <a:off x="467255" y="1168175"/>
            <a:ext cx="5138379" cy="5587549"/>
            <a:chOff x="467255" y="1168175"/>
            <a:chExt cx="5138379" cy="558754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467255" y="3026351"/>
              <a:ext cx="5138379" cy="3729373"/>
              <a:chOff x="641687" y="2586412"/>
              <a:chExt cx="5138379" cy="3729373"/>
            </a:xfrm>
          </p:grpSpPr>
          <p:grpSp>
            <p:nvGrpSpPr>
              <p:cNvPr id="19" name="グループ化 18"/>
              <p:cNvGrpSpPr/>
              <p:nvPr/>
            </p:nvGrpSpPr>
            <p:grpSpPr>
              <a:xfrm>
                <a:off x="641687" y="2586412"/>
                <a:ext cx="624402" cy="1943161"/>
                <a:chOff x="1104951" y="2994735"/>
                <a:chExt cx="624402" cy="194316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テキスト ボックス 22"/>
                    <p:cNvSpPr txBox="1"/>
                    <p:nvPr/>
                  </p:nvSpPr>
                  <p:spPr>
                    <a:xfrm rot="16200000">
                      <a:off x="929038" y="3170648"/>
                      <a:ext cx="976228" cy="6244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𝑺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kumimoji="1" lang="en-US" altLang="ja-JP" sz="14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Jy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kumimoji="1" lang="en-US" altLang="ja-JP" sz="14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kumimoji="1" lang="en-US" altLang="ja-JP" sz="1400" b="1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ja-JP" sz="1400" b="1" i="1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𝑫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nor/>
                                          </m:rPr>
                                          <a:rPr kumimoji="1" lang="en-US" altLang="ja-JP" sz="1400" b="1" i="0" smtClean="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kpc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oMath>
                        </m:oMathPara>
                      </a14:m>
                      <a:endParaRPr kumimoji="1" lang="ja-JP" altLang="en-US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テキスト ボックス 2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929038" y="3170648"/>
                      <a:ext cx="976228" cy="62440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  <a:ln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4" name="テキスト ボックス 23"/>
                <p:cNvSpPr txBox="1"/>
                <p:nvPr/>
              </p:nvSpPr>
              <p:spPr>
                <a:xfrm rot="16200000">
                  <a:off x="923267" y="4290122"/>
                  <a:ext cx="9877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ピーク光度</a:t>
                  </a:r>
                  <a:endParaRPr kumimoji="1" lang="ja-JP" altLang="en-US" sz="1400" b="1" dirty="0"/>
                </a:p>
              </p:txBody>
            </p:sp>
          </p:grpSp>
          <p:grpSp>
            <p:nvGrpSpPr>
              <p:cNvPr id="20" name="グループ化 19"/>
              <p:cNvGrpSpPr/>
              <p:nvPr/>
            </p:nvGrpSpPr>
            <p:grpSpPr>
              <a:xfrm>
                <a:off x="3326001" y="5820136"/>
                <a:ext cx="2454065" cy="495649"/>
                <a:chOff x="2856537" y="6068394"/>
                <a:chExt cx="2454065" cy="49564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テキスト ボックス 20"/>
                    <p:cNvSpPr txBox="1"/>
                    <p:nvPr/>
                  </p:nvSpPr>
                  <p:spPr>
                    <a:xfrm>
                      <a:off x="4573414" y="6068394"/>
                      <a:ext cx="737188" cy="4956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kumimoji="1" lang="en-US" altLang="ja-JP" sz="14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GHz</m:t>
                                </m:r>
                              </m:den>
                            </m:f>
                            <m:f>
                              <m:fPr>
                                <m:ctrlP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kumimoji="1" lang="en-US" altLang="ja-JP" sz="1400" b="1" i="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den>
                            </m:f>
                          </m:oMath>
                        </m:oMathPara>
                      </a14:m>
                      <a:endParaRPr kumimoji="1" lang="ja-JP" altLang="en-US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テキスト ボックス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73414" y="6068394"/>
                      <a:ext cx="737188" cy="495649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b="-1235"/>
                      </a:stretch>
                    </a:blipFill>
                    <a:ln>
                      <a:noFill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2856537" y="6221961"/>
                  <a:ext cx="17459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b="1" dirty="0" smtClean="0"/>
                    <a:t>変動のタイムスケール</a:t>
                  </a:r>
                  <a:endParaRPr kumimoji="1" lang="ja-JP" altLang="en-US" sz="1400" b="1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536571" y="1168175"/>
                  <a:ext cx="3330754" cy="470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𝑺</m:t>
                        </m:r>
                        <m:sSup>
                          <m:sSupPr>
                            <m:ctrlP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=</m:t>
                        </m:r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𝟐</m:t>
                        </m:r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𝝅</m:t>
                        </m:r>
                        <m:sSub>
                          <m:sSubPr>
                            <m:ctrlP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𝑻</m:t>
                        </m:r>
                        <m:sSup>
                          <m:sSupPr>
                            <m:ctrlP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  <m:t>𝝂</m:t>
                                </m:r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𝑾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3200" b="1" dirty="0"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7" name="テキスト ボックス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571" y="1168175"/>
                  <a:ext cx="3330754" cy="47000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259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テキスト ボックス 13"/>
          <p:cNvSpPr txBox="1"/>
          <p:nvPr/>
        </p:nvSpPr>
        <p:spPr>
          <a:xfrm>
            <a:off x="4868446" y="1918355"/>
            <a:ext cx="8098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800" dirty="0" smtClean="0">
                <a:solidFill>
                  <a:schemeClr val="bg1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</a:rPr>
              <a:t>?</a:t>
            </a:r>
            <a:endParaRPr kumimoji="1" lang="ja-JP" altLang="en-US" sz="13800" dirty="0">
              <a:solidFill>
                <a:schemeClr val="bg1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54116" y="4226701"/>
            <a:ext cx="8098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800" dirty="0" smtClean="0">
                <a:solidFill>
                  <a:schemeClr val="bg1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</a:rPr>
              <a:t>?</a:t>
            </a:r>
            <a:endParaRPr kumimoji="1" lang="ja-JP" altLang="en-US" sz="13800" dirty="0">
              <a:solidFill>
                <a:schemeClr val="bg1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質問・コメントお願いします</a:t>
            </a:r>
            <a:endParaRPr kumimoji="1" lang="ja-JP" altLang="en-US" sz="18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58</a:t>
            </a:fld>
            <a:endParaRPr lang="ja-JP" altLang="en-US"/>
          </a:p>
        </p:txBody>
      </p:sp>
      <p:sp>
        <p:nvSpPr>
          <p:cNvPr id="13" name="四角形吹き出し 12"/>
          <p:cNvSpPr/>
          <p:nvPr/>
        </p:nvSpPr>
        <p:spPr>
          <a:xfrm>
            <a:off x="4712042" y="917663"/>
            <a:ext cx="4249691" cy="684000"/>
          </a:xfrm>
          <a:prstGeom prst="wedgeRectCallout">
            <a:avLst>
              <a:gd name="adj1" fmla="val -32382"/>
              <a:gd name="adj2" fmla="val 155236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空白領域には </a:t>
            </a:r>
            <a:r>
              <a:rPr lang="en-US" altLang="ja-JP" b="1" dirty="0" smtClean="0">
                <a:solidFill>
                  <a:schemeClr val="bg1"/>
                </a:solidFill>
              </a:rPr>
              <a:t>unknown unknowns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lang="ja-JP" altLang="en-US" dirty="0" smtClean="0">
                <a:solidFill>
                  <a:schemeClr val="bg1"/>
                </a:solidFill>
              </a:rPr>
              <a:t>が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bg1"/>
                </a:solidFill>
              </a:rPr>
              <a:t>眠っているはず → </a:t>
            </a:r>
            <a:r>
              <a:rPr lang="en-US" altLang="ja-JP" dirty="0" smtClean="0">
                <a:solidFill>
                  <a:schemeClr val="bg1"/>
                </a:solidFill>
              </a:rPr>
              <a:t>SKA</a:t>
            </a:r>
            <a:r>
              <a:rPr lang="ja-JP" altLang="en-US" dirty="0" smtClean="0">
                <a:solidFill>
                  <a:schemeClr val="bg1"/>
                </a:solidFill>
              </a:rPr>
              <a:t>で探査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41415" y="6408859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Cordes</a:t>
            </a:r>
            <a:r>
              <a:rPr lang="en-US" altLang="ja-JP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+, </a:t>
            </a:r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preliminary</a:t>
            </a:r>
            <a:endParaRPr kumimoji="1" lang="ja-JP" alt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四角形吹き出し 17"/>
          <p:cNvSpPr/>
          <p:nvPr/>
        </p:nvSpPr>
        <p:spPr>
          <a:xfrm>
            <a:off x="7749520" y="1918355"/>
            <a:ext cx="1257498" cy="1300292"/>
          </a:xfrm>
          <a:prstGeom prst="wedgeRectCallout">
            <a:avLst>
              <a:gd name="adj1" fmla="val -80447"/>
              <a:gd name="adj2" fmla="val -12257"/>
            </a:avLst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Known unknowns </a:t>
            </a:r>
            <a:r>
              <a:rPr lang="ja-JP" altLang="en-US" dirty="0" smtClean="0">
                <a:solidFill>
                  <a:schemeClr val="bg1"/>
                </a:solidFill>
              </a:rPr>
              <a:t>の解明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782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1"/>
          <a:stretch/>
        </p:blipFill>
        <p:spPr>
          <a:xfrm>
            <a:off x="0" y="-36513"/>
            <a:ext cx="9180214" cy="6894513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 smtClean="0">
                <a:solidFill>
                  <a:schemeClr val="bg1"/>
                </a:solidFill>
              </a:rPr>
              <a:t>補　足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886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3151" y="0"/>
            <a:ext cx="8208912" cy="720000"/>
          </a:xfrm>
        </p:spPr>
        <p:txBody>
          <a:bodyPr/>
          <a:lstStyle/>
          <a:p>
            <a:r>
              <a:rPr kumimoji="1" lang="ja-JP" altLang="en-US" dirty="0" smtClean="0"/>
              <a:t>サイエンスブック第９章 </a:t>
            </a:r>
            <a:r>
              <a:rPr kumimoji="1" lang="en-US" altLang="ja-JP" dirty="0" smtClean="0"/>
              <a:t>(p.279)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474" y="931178"/>
            <a:ext cx="5771053" cy="5746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608340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補足</a:t>
            </a:r>
            <a:r>
              <a:rPr kumimoji="1" lang="en-US" altLang="ja-JP" dirty="0" smtClean="0"/>
              <a:t>: Luminosity </a:t>
            </a:r>
            <a:r>
              <a:rPr kumimoji="1" lang="ja-JP" altLang="en-US" dirty="0" smtClean="0"/>
              <a:t>∝</a:t>
            </a:r>
            <a:r>
              <a:rPr kumimoji="1" lang="en-US" altLang="ja-JP" dirty="0" smtClean="0"/>
              <a:t> Timescale</a:t>
            </a:r>
            <a:r>
              <a:rPr kumimoji="1" lang="en-US" altLang="ja-JP" sz="4800" baseline="30000" dirty="0" smtClean="0"/>
              <a:t>2</a:t>
            </a:r>
            <a:endParaRPr kumimoji="1" lang="ja-JP" altLang="en-US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コンテンツ プレースホルダー 4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ja-JP" sz="2400" dirty="0" smtClean="0"/>
                  <a:t>Definition of flux density, </a:t>
                </a:r>
                <a:r>
                  <a:rPr lang="en-US" altLang="ja-JP" sz="2400" i="1" dirty="0" smtClean="0"/>
                  <a:t>S</a:t>
                </a:r>
                <a:r>
                  <a:rPr lang="en-US" altLang="ja-JP" sz="2400" dirty="0" smtClean="0"/>
                  <a:t>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/>
                      </a:rPr>
                      <m:t>𝑆</m:t>
                    </m:r>
                    <m:r>
                      <a:rPr kumimoji="1" lang="en-US" altLang="ja-JP" sz="2000" b="0" i="1" smtClean="0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𝛺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000" b="0" i="0" smtClean="0">
                                <a:latin typeface="Cambria Math"/>
                              </a:rPr>
                              <m:t>src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𝜈</m:t>
                            </m:r>
                          </m:sub>
                        </m:sSub>
                        <m:func>
                          <m:func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ja-JP" sz="2000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𝜃</m:t>
                            </m:r>
                          </m:e>
                        </m:func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/>
                          </a:rPr>
                          <m:t>d</m:t>
                        </m:r>
                        <m:r>
                          <a:rPr kumimoji="1" lang="en-US" altLang="ja-JP" sz="2000" b="0" i="1" smtClean="0">
                            <a:latin typeface="Cambria Math"/>
                          </a:rPr>
                          <m:t>𝛺</m:t>
                        </m:r>
                      </m:e>
                    </m:nary>
                    <m:r>
                      <a:rPr kumimoji="1" lang="en-US" altLang="ja-JP" sz="2000" b="0" i="0" smtClean="0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ja-JP" sz="2000" b="0" i="1" smtClean="0"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kumimoji="1" lang="en-US" altLang="ja-JP" sz="2000" b="0" i="1" smtClean="0">
                            <a:latin typeface="Cambria Math"/>
                          </a:rPr>
                          <m:t>2</m:t>
                        </m:r>
                        <m:r>
                          <a:rPr kumimoji="1" lang="en-US" altLang="ja-JP" sz="2000" b="0" i="1" smtClean="0">
                            <a:latin typeface="Cambria Math"/>
                          </a:rPr>
                          <m:t>𝜋</m:t>
                        </m:r>
                      </m:sup>
                      <m:e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latin typeface="Cambria Math"/>
                          </a:rPr>
                          <m:t>d</m:t>
                        </m:r>
                        <m:r>
                          <a:rPr kumimoji="1" lang="en-US" altLang="ja-JP" sz="2000" b="0" i="1" smtClean="0">
                            <a:latin typeface="Cambria Math"/>
                          </a:rPr>
                          <m:t>𝜙</m:t>
                        </m:r>
                      </m:e>
                    </m:nary>
                    <m:nary>
                      <m:nary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ja-JP" sz="2000" b="0" i="1" smtClean="0">
                            <a:latin typeface="Cambria Math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000" b="0" i="0" smtClean="0">
                                <a:latin typeface="Cambria Math"/>
                              </a:rPr>
                              <m:t>src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unc>
                              <m:func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𝜃</m:t>
                                </m:r>
                                <m:r>
                                  <a:rPr kumimoji="1" lang="en-US" altLang="ja-JP" sz="2000" b="0" i="0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/>
                                  </a:rPr>
                                  <m:t>d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𝜃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</m:e>
                            </m:func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𝜈</m:t>
                            </m:r>
                          </m:sub>
                        </m:sSub>
                        <m:func>
                          <m:func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1" lang="en-US" altLang="ja-JP" sz="2000" b="0" i="0" smtClean="0">
                                <a:latin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𝜃</m:t>
                            </m:r>
                          </m:e>
                        </m:func>
                      </m:e>
                    </m:nary>
                  </m:oMath>
                </a14:m>
                <a:endParaRPr kumimoji="1" lang="en-US" altLang="ja-JP" sz="2000" b="0" dirty="0" smtClean="0"/>
              </a:p>
              <a:p>
                <a:pPr>
                  <a:lnSpc>
                    <a:spcPct val="100000"/>
                  </a:lnSpc>
                </a:pPr>
                <a:endParaRPr lang="en-US" altLang="ja-JP" sz="2400" dirty="0" smtClean="0"/>
              </a:p>
              <a:p>
                <a:pPr>
                  <a:lnSpc>
                    <a:spcPct val="100000"/>
                  </a:lnSpc>
                </a:pPr>
                <a:r>
                  <a:rPr lang="en-US" altLang="ja-JP" sz="2400" dirty="0" smtClean="0"/>
                  <a:t>Approximation used:</a:t>
                </a:r>
              </a:p>
              <a:p>
                <a:pPr lvl="1">
                  <a:lnSpc>
                    <a:spcPct val="100000"/>
                  </a:lnSpc>
                </a:pPr>
                <a:r>
                  <a:rPr kumimoji="1" lang="en-US" altLang="ja-JP" sz="2000" dirty="0" smtClean="0"/>
                  <a:t>Rayleigh-Jeans approx.: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kumimoji="1" lang="en-US" altLang="ja-JP" sz="2000" b="0" i="1" smtClean="0"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kumimoji="1" lang="en-US" altLang="ja-JP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/>
                          </a:rPr>
                          <m:t>2</m:t>
                        </m:r>
                        <m:r>
                          <a:rPr kumimoji="1" lang="en-US" altLang="ja-JP" sz="2000" b="0" i="1" smtClean="0">
                            <a:latin typeface="Cambria Math"/>
                          </a:rPr>
                          <m:t>h</m:t>
                        </m:r>
                        <m:sSup>
                          <m:sSup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𝜈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h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𝜈</m:t>
                                </m:r>
                              </m:num>
                              <m:den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𝑘𝑇</m:t>
                                </m:r>
                              </m:den>
                            </m:f>
                          </m:sup>
                        </m:sSup>
                        <m:r>
                          <a:rPr kumimoji="1" lang="en-US" altLang="ja-JP" sz="2000" b="0" i="1" smtClean="0">
                            <a:latin typeface="Cambria Math"/>
                          </a:rPr>
                          <m:t>−1</m:t>
                        </m:r>
                      </m:den>
                    </m:f>
                    <m:r>
                      <a:rPr kumimoji="1" lang="en-US" altLang="ja-JP" sz="2000" b="0" i="1" smtClean="0">
                        <a:latin typeface="Cambria Math"/>
                      </a:rPr>
                      <m:t>≃</m:t>
                    </m:r>
                    <m:f>
                      <m:f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𝜈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sz="2000" b="0" i="1" smtClean="0">
                            <a:latin typeface="Cambria Math"/>
                          </a:rPr>
                          <m:t>𝑘𝑇</m:t>
                        </m:r>
                      </m:num>
                      <m:den>
                        <m:sSup>
                          <m:sSup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1" lang="en-US" altLang="ja-JP" sz="2000" b="0" dirty="0" smtClean="0"/>
                  <a:t> as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</a:rPr>
                      <m:t>h</m:t>
                    </m:r>
                    <m:r>
                      <a:rPr lang="en-US" altLang="ja-JP" sz="2000" i="1">
                        <a:latin typeface="Cambria Math"/>
                      </a:rPr>
                      <m:t>𝜈</m:t>
                    </m:r>
                    <m:r>
                      <a:rPr lang="en-US" altLang="ja-JP" sz="2000" i="1">
                        <a:latin typeface="Cambria Math"/>
                        <a:ea typeface="Cambria Math"/>
                      </a:rPr>
                      <m:t>≪</m:t>
                    </m:r>
                    <m:r>
                      <a:rPr lang="en-US" altLang="ja-JP" sz="2000" i="1">
                        <a:latin typeface="Cambria Math"/>
                        <a:ea typeface="Cambria Math"/>
                      </a:rPr>
                      <m:t>𝑘𝑇</m:t>
                    </m:r>
                  </m:oMath>
                </a14:m>
                <a:endParaRPr kumimoji="1" lang="en-US" altLang="ja-JP" sz="2000" b="0" dirty="0" smtClean="0"/>
              </a:p>
              <a:p>
                <a:pPr lvl="1">
                  <a:lnSpc>
                    <a:spcPct val="100000"/>
                  </a:lnSpc>
                </a:pPr>
                <a:r>
                  <a:rPr kumimoji="1" lang="en-US" altLang="ja-JP" sz="2000" b="0" dirty="0" smtClean="0"/>
                  <a:t>Small angular size</a:t>
                </a:r>
                <a:r>
                  <a:rPr lang="en-US" altLang="ja-JP" sz="20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/>
                          </a:rPr>
                          <m:t>src</m:t>
                        </m:r>
                      </m:sub>
                    </m:sSub>
                    <m:r>
                      <a:rPr lang="en-US" altLang="ja-JP" sz="2000" i="1">
                        <a:latin typeface="Cambria Math"/>
                      </a:rPr>
                      <m:t>≃</m:t>
                    </m:r>
                    <m:func>
                      <m:func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000">
                                <a:latin typeface="Cambria Math"/>
                              </a:rPr>
                              <m:t>src</m:t>
                            </m:r>
                          </m:sub>
                        </m:sSub>
                        <m:r>
                          <a:rPr lang="en-US" altLang="ja-JP" sz="20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000">
                                <a:latin typeface="Cambria Math"/>
                              </a:rPr>
                              <m:t>src</m:t>
                            </m:r>
                          </m:sub>
                        </m:sSub>
                        <m:r>
                          <a:rPr lang="en-US" altLang="ja-JP" sz="2000" i="1">
                            <a:latin typeface="Cambria Math"/>
                          </a:rPr>
                          <m:t>/</m:t>
                        </m:r>
                        <m:r>
                          <a:rPr lang="en-US" altLang="ja-JP" sz="2000" i="1">
                            <a:latin typeface="Cambria Math"/>
                          </a:rPr>
                          <m:t>𝐷</m:t>
                        </m:r>
                      </m:e>
                    </m:func>
                  </m:oMath>
                </a14:m>
                <a:endParaRPr kumimoji="1" lang="en-US" altLang="ja-JP" sz="2000" b="0" dirty="0" smtClean="0"/>
              </a:p>
              <a:p>
                <a:pPr lvl="1">
                  <a:lnSpc>
                    <a:spcPct val="100000"/>
                  </a:lnSpc>
                </a:pPr>
                <a:r>
                  <a:rPr lang="en-US" altLang="ja-JP" sz="2000" dirty="0" smtClean="0"/>
                  <a:t>Source size vs. variability timescale: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/>
                          </a:rPr>
                          <m:t>src</m:t>
                        </m:r>
                      </m:sub>
                    </m:sSub>
                    <m:r>
                      <a:rPr lang="en-US" altLang="ja-JP" sz="2000" i="1">
                        <a:latin typeface="Cambria Math"/>
                      </a:rPr>
                      <m:t>=</m:t>
                    </m:r>
                    <m:r>
                      <a:rPr lang="en-US" altLang="ja-JP" sz="2000" i="1">
                        <a:latin typeface="Cambria Math"/>
                      </a:rPr>
                      <m:t>𝑐𝑊</m:t>
                    </m:r>
                  </m:oMath>
                </a14:m>
                <a:endParaRPr lang="ja-JP" altLang="en-US" sz="2000" dirty="0"/>
              </a:p>
              <a:p>
                <a:pPr>
                  <a:lnSpc>
                    <a:spcPct val="100000"/>
                  </a:lnSpc>
                </a:pPr>
                <a:endParaRPr lang="en-US" altLang="ja-JP" sz="2400" dirty="0" smtClean="0"/>
              </a:p>
              <a:p>
                <a:pPr>
                  <a:lnSpc>
                    <a:spcPct val="100000"/>
                  </a:lnSpc>
                </a:pPr>
                <a:r>
                  <a:rPr lang="en-US" altLang="ja-JP" sz="2400" dirty="0" smtClean="0"/>
                  <a:t>Then: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solidFill>
                          <a:schemeClr val="accent1"/>
                        </a:solidFill>
                        <a:effectLst/>
                        <a:latin typeface="Cambria Math"/>
                      </a:rPr>
                      <m:t>𝑺</m:t>
                    </m:r>
                    <m:sSup>
                      <m:sSupPr>
                        <m:ctrlPr>
                          <a:rPr kumimoji="1" lang="en-US" altLang="ja-JP" sz="2000" b="1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000" b="1" i="1" smtClean="0">
                            <a:solidFill>
                              <a:schemeClr val="accent1"/>
                            </a:solidFill>
                            <a:effectLst/>
                            <a:latin typeface="Cambria Math"/>
                          </a:rPr>
                          <m:t>𝑫</m:t>
                        </m:r>
                      </m:e>
                      <m:sup>
                        <m:r>
                          <a:rPr kumimoji="1" lang="en-US" altLang="ja-JP" sz="2000" b="1" i="1" smtClean="0">
                            <a:solidFill>
                              <a:schemeClr val="accent1"/>
                            </a:solidFill>
                            <a:effectLst/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kumimoji="1" lang="en-US" altLang="ja-JP" sz="2000" b="1" i="1" smtClean="0">
                        <a:solidFill>
                          <a:schemeClr val="accent1"/>
                        </a:solidFill>
                        <a:effectLst/>
                        <a:latin typeface="Cambria Math"/>
                      </a:rPr>
                      <m:t>=</m:t>
                    </m:r>
                    <m:r>
                      <a:rPr kumimoji="1" lang="en-US" altLang="ja-JP" sz="2000" b="1" i="1" smtClean="0">
                        <a:solidFill>
                          <a:schemeClr val="accent1"/>
                        </a:solidFill>
                        <a:effectLst/>
                        <a:latin typeface="Cambria Math"/>
                      </a:rPr>
                      <m:t>𝟐</m:t>
                    </m:r>
                    <m:r>
                      <a:rPr kumimoji="1" lang="en-US" altLang="ja-JP" sz="2000" b="1" i="1" smtClean="0">
                        <a:solidFill>
                          <a:schemeClr val="accent1"/>
                        </a:solidFill>
                        <a:effectLst/>
                        <a:latin typeface="Cambria Math"/>
                      </a:rPr>
                      <m:t>𝝅</m:t>
                    </m:r>
                    <m:r>
                      <a:rPr kumimoji="1" lang="en-US" altLang="ja-JP" sz="2000" b="1" i="1" smtClean="0">
                        <a:solidFill>
                          <a:schemeClr val="accent1"/>
                        </a:solidFill>
                        <a:effectLst/>
                        <a:latin typeface="Cambria Math"/>
                      </a:rPr>
                      <m:t>𝒌𝑻</m:t>
                    </m:r>
                    <m:sSup>
                      <m:sSupPr>
                        <m:ctrlPr>
                          <a:rPr kumimoji="1" lang="en-US" altLang="ja-JP" sz="2000" b="1" i="1" smtClean="0">
                            <a:solidFill>
                              <a:schemeClr val="accent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ja-JP" sz="2000" b="1" i="1" smtClean="0">
                                <a:solidFill>
                                  <a:schemeClr val="accent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000" b="1" i="1" smtClean="0">
                                <a:solidFill>
                                  <a:schemeClr val="accent1"/>
                                </a:solidFill>
                                <a:effectLst/>
                                <a:latin typeface="Cambria Math"/>
                              </a:rPr>
                              <m:t>𝝂</m:t>
                            </m:r>
                            <m:r>
                              <a:rPr kumimoji="1" lang="en-US" altLang="ja-JP" sz="2000" b="1" i="1" smtClean="0">
                                <a:solidFill>
                                  <a:schemeClr val="accent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</m:d>
                      </m:e>
                      <m:sup>
                        <m:r>
                          <a:rPr kumimoji="1" lang="en-US" altLang="ja-JP" sz="2000" b="1" i="1" smtClean="0">
                            <a:solidFill>
                              <a:schemeClr val="accent1"/>
                            </a:solidFill>
                            <a:effectLst/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kumimoji="1" lang="en-US" altLang="ja-JP" sz="2000" b="1" dirty="0" smtClean="0">
                  <a:solidFill>
                    <a:schemeClr val="accent1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endParaRPr kumimoji="1" lang="ja-JP" altLang="en-US" sz="2000" b="0" dirty="0"/>
              </a:p>
            </p:txBody>
          </p:sp>
        </mc:Choice>
        <mc:Fallback xmlns="">
          <p:sp>
            <p:nvSpPr>
              <p:cNvPr id="42" name="コンテンツ プレースホルダー 4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05" t="-9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60</a:t>
            </a:fld>
            <a:endParaRPr kumimoji="1" lang="ja-JP" altLang="en-US"/>
          </a:p>
        </p:txBody>
      </p:sp>
      <p:grpSp>
        <p:nvGrpSpPr>
          <p:cNvPr id="55" name="グループ化 54"/>
          <p:cNvGrpSpPr/>
          <p:nvPr/>
        </p:nvGrpSpPr>
        <p:grpSpPr>
          <a:xfrm>
            <a:off x="4338167" y="4587530"/>
            <a:ext cx="4743577" cy="2088000"/>
            <a:chOff x="4338167" y="4365104"/>
            <a:chExt cx="4743577" cy="2088000"/>
          </a:xfrm>
        </p:grpSpPr>
        <p:grpSp>
          <p:nvGrpSpPr>
            <p:cNvPr id="53" name="グループ化 52"/>
            <p:cNvGrpSpPr/>
            <p:nvPr/>
          </p:nvGrpSpPr>
          <p:grpSpPr>
            <a:xfrm>
              <a:off x="4338167" y="4365104"/>
              <a:ext cx="4743577" cy="2088000"/>
              <a:chOff x="4338167" y="4365104"/>
              <a:chExt cx="4743577" cy="20880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テキスト ボックス 34"/>
                  <p:cNvSpPr txBox="1"/>
                  <p:nvPr/>
                </p:nvSpPr>
                <p:spPr>
                  <a:xfrm>
                    <a:off x="5448600" y="5021414"/>
                    <a:ext cx="67941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𝜽</m:t>
                              </m:r>
                            </m:e>
                            <m:sub>
                              <m:r>
                                <a:rPr kumimoji="1" lang="en-US" altLang="ja-JP" sz="20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𝐬𝐫𝐜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sz="2000" b="1" dirty="0" smtClean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テキスト ボックス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8600" y="5021414"/>
                    <a:ext cx="679417" cy="400110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テキスト ボックス 35"/>
                  <p:cNvSpPr txBox="1"/>
                  <p:nvPr/>
                </p:nvSpPr>
                <p:spPr>
                  <a:xfrm>
                    <a:off x="6099912" y="5416728"/>
                    <a:ext cx="43313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𝑫</m:t>
                          </m:r>
                        </m:oMath>
                      </m:oMathPara>
                    </a14:m>
                    <a:endParaRPr kumimoji="1" lang="ja-JP" altLang="en-US" sz="2000" b="1" dirty="0" smtClean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6" name="テキスト ボックス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9912" y="5416728"/>
                    <a:ext cx="433132" cy="400110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5" name="グループ化 44"/>
              <p:cNvGrpSpPr>
                <a:grpSpLocks noChangeAspect="1"/>
              </p:cNvGrpSpPr>
              <p:nvPr/>
            </p:nvGrpSpPr>
            <p:grpSpPr>
              <a:xfrm>
                <a:off x="4499992" y="4365104"/>
                <a:ext cx="4468580" cy="2088000"/>
                <a:chOff x="2555776" y="2080361"/>
                <a:chExt cx="7704456" cy="3600000"/>
              </a:xfrm>
            </p:grpSpPr>
            <p:cxnSp>
              <p:nvCxnSpPr>
                <p:cNvPr id="21" name="直線コネクタ 20"/>
                <p:cNvCxnSpPr>
                  <a:cxnSpLocks noChangeAspect="1"/>
                </p:cNvCxnSpPr>
                <p:nvPr/>
              </p:nvCxnSpPr>
              <p:spPr>
                <a:xfrm flipH="1" flipV="1">
                  <a:off x="2699792" y="3842871"/>
                  <a:ext cx="5760442" cy="57004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コネクタ 27"/>
                <p:cNvCxnSpPr/>
                <p:nvPr/>
              </p:nvCxnSpPr>
              <p:spPr>
                <a:xfrm flipV="1">
                  <a:off x="2699792" y="2204864"/>
                  <a:ext cx="5184576" cy="1638009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3" name="正方形/長方形 32"/>
                <p:cNvSpPr>
                  <a:spLocks noChangeAspect="1"/>
                </p:cNvSpPr>
                <p:nvPr/>
              </p:nvSpPr>
              <p:spPr>
                <a:xfrm rot="20521487">
                  <a:off x="7666154" y="2240498"/>
                  <a:ext cx="274320" cy="27432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 dirty="0" err="1" smtClean="0"/>
                </a:p>
              </p:txBody>
            </p:sp>
            <p:cxnSp>
              <p:nvCxnSpPr>
                <p:cNvPr id="12" name="直線コネクタ 11"/>
                <p:cNvCxnSpPr/>
                <p:nvPr/>
              </p:nvCxnSpPr>
              <p:spPr>
                <a:xfrm>
                  <a:off x="7884368" y="2204864"/>
                  <a:ext cx="575864" cy="1675497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4" name="円弧 43"/>
                <p:cNvSpPr/>
                <p:nvPr/>
              </p:nvSpPr>
              <p:spPr>
                <a:xfrm>
                  <a:off x="2555776" y="3385673"/>
                  <a:ext cx="914400" cy="914400"/>
                </a:xfrm>
                <a:prstGeom prst="arc">
                  <a:avLst>
                    <a:gd name="adj1" fmla="val 19924579"/>
                    <a:gd name="adj2" fmla="val 0"/>
                  </a:avLst>
                </a:prstGeom>
                <a:ln w="19050" cap="rnd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円/楕円 14"/>
                <p:cNvSpPr>
                  <a:spLocks noChangeAspect="1"/>
                </p:cNvSpPr>
                <p:nvPr/>
              </p:nvSpPr>
              <p:spPr>
                <a:xfrm>
                  <a:off x="6660232" y="2080361"/>
                  <a:ext cx="3600000" cy="3600000"/>
                </a:xfrm>
                <a:prstGeom prst="ellipse">
                  <a:avLst/>
                </a:prstGeom>
                <a:solidFill>
                  <a:schemeClr val="accent1">
                    <a:alpha val="60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 extrusionH="76200" prstMaterial="matte">
                  <a:bevelT w="1800000" h="18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7" name="グループ化 46"/>
              <p:cNvGrpSpPr>
                <a:grpSpLocks noChangeAspect="1"/>
              </p:cNvGrpSpPr>
              <p:nvPr/>
            </p:nvGrpSpPr>
            <p:grpSpPr>
              <a:xfrm>
                <a:off x="4338167" y="5223517"/>
                <a:ext cx="144016" cy="333037"/>
                <a:chOff x="6709000" y="764704"/>
                <a:chExt cx="1152128" cy="2664296"/>
              </a:xfrm>
            </p:grpSpPr>
            <p:sp>
              <p:nvSpPr>
                <p:cNvPr id="48" name="円/楕円 47"/>
                <p:cNvSpPr/>
                <p:nvPr/>
              </p:nvSpPr>
              <p:spPr>
                <a:xfrm>
                  <a:off x="6804248" y="764704"/>
                  <a:ext cx="914400" cy="914400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49" name="直線コネクタ 48"/>
                <p:cNvCxnSpPr>
                  <a:stCxn id="48" idx="4"/>
                </p:cNvCxnSpPr>
                <p:nvPr/>
              </p:nvCxnSpPr>
              <p:spPr>
                <a:xfrm>
                  <a:off x="7261448" y="1679104"/>
                  <a:ext cx="0" cy="1029817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/>
                <p:cNvCxnSpPr/>
                <p:nvPr/>
              </p:nvCxnSpPr>
              <p:spPr>
                <a:xfrm>
                  <a:off x="6709000" y="2096652"/>
                  <a:ext cx="1152128" cy="0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コネクタ 50"/>
                <p:cNvCxnSpPr/>
                <p:nvPr/>
              </p:nvCxnSpPr>
              <p:spPr>
                <a:xfrm flipH="1">
                  <a:off x="6804248" y="2708720"/>
                  <a:ext cx="468052" cy="720280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/>
                <p:cNvCxnSpPr/>
                <p:nvPr/>
              </p:nvCxnSpPr>
              <p:spPr>
                <a:xfrm>
                  <a:off x="7272300" y="2708720"/>
                  <a:ext cx="446348" cy="720280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テキスト ボックス 26"/>
                  <p:cNvSpPr txBox="1"/>
                  <p:nvPr/>
                </p:nvSpPr>
                <p:spPr>
                  <a:xfrm>
                    <a:off x="7668344" y="4631059"/>
                    <a:ext cx="1413400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1" lang="en-US" altLang="ja-JP" sz="20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𝐬𝐫𝐜</m:t>
                              </m:r>
                            </m:sub>
                          </m:sSub>
                          <m:r>
                            <a:rPr kumimoji="1" lang="en-US" altLang="ja-JP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kumimoji="1" lang="en-US" altLang="ja-JP" sz="20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𝒄𝑾</m:t>
                          </m:r>
                        </m:oMath>
                      </m:oMathPara>
                    </a14:m>
                    <a:endParaRPr kumimoji="1" lang="ja-JP" altLang="en-US" sz="2000" b="1" dirty="0" smtClean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テキスト ボックス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68344" y="4631059"/>
                    <a:ext cx="1413400" cy="40011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4" name="角丸四角形吹き出し 53"/>
            <p:cNvSpPr/>
            <p:nvPr/>
          </p:nvSpPr>
          <p:spPr>
            <a:xfrm>
              <a:off x="4370927" y="5949279"/>
              <a:ext cx="2095775" cy="476885"/>
            </a:xfrm>
            <a:prstGeom prst="wedgeRoundRectCallout">
              <a:avLst>
                <a:gd name="adj1" fmla="val -39589"/>
                <a:gd name="adj2" fmla="val -120644"/>
                <a:gd name="adj3" fmla="val 16667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 smtClean="0"/>
                <a:t>Small in radio!</a:t>
              </a:r>
              <a:endParaRPr kumimoji="1" lang="ja-JP" altLang="en-US" sz="2000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7634577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4294967295"/>
          </p:nvPr>
        </p:nvSpPr>
        <p:spPr>
          <a:xfrm>
            <a:off x="8502650" y="458788"/>
            <a:ext cx="641350" cy="179387"/>
          </a:xfrm>
        </p:spPr>
        <p:txBody>
          <a:bodyPr/>
          <a:lstStyle/>
          <a:p>
            <a:fld id="{2F28C78E-411B-4F8B-B9FA-CA9BE4DE7E29}" type="slidenum">
              <a:rPr kumimoji="1" lang="ja-JP" altLang="en-US" smtClean="0"/>
              <a:t>61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73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305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5"/>
            <a:ext cx="9151528" cy="685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96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818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本題の前に・・・</a:t>
            </a:r>
            <a:endParaRPr kumimoji="1" lang="ja-JP" altLang="en-US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8502650" y="458788"/>
            <a:ext cx="641350" cy="179387"/>
          </a:xfrm>
        </p:spPr>
        <p:txBody>
          <a:bodyPr/>
          <a:lstStyle/>
          <a:p>
            <a:fld id="{2F28C78E-411B-4F8B-B9FA-CA9BE4DE7E29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71766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望遠鏡作りの根本理念・研究の仕方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Things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2"/>
          </p:nvPr>
        </p:nvSpPr>
        <p:spPr>
          <a:xfrm>
            <a:off x="254329" y="1637952"/>
            <a:ext cx="4449476" cy="5220048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400" b="1" dirty="0" smtClean="0"/>
              <a:t>Known knowns</a:t>
            </a:r>
          </a:p>
          <a:p>
            <a:pPr lvl="1"/>
            <a:r>
              <a:rPr kumimoji="1" lang="ja-JP" altLang="en-US" sz="2000" dirty="0" smtClean="0"/>
              <a:t>既にわかっている事実</a:t>
            </a:r>
            <a:endParaRPr kumimoji="1" lang="en-US" altLang="ja-JP" sz="2000" dirty="0" smtClean="0"/>
          </a:p>
          <a:p>
            <a:pPr lvl="1"/>
            <a:r>
              <a:rPr lang="ja-JP" altLang="en-US" sz="2000" dirty="0" smtClean="0">
                <a:solidFill>
                  <a:schemeClr val="accent1"/>
                </a:solidFill>
              </a:rPr>
              <a:t>文献読めばよい</a:t>
            </a:r>
            <a:endParaRPr lang="en-US" altLang="ja-JP" sz="2000" dirty="0">
              <a:solidFill>
                <a:schemeClr val="accent1"/>
              </a:solidFill>
            </a:endParaRPr>
          </a:p>
          <a:p>
            <a:r>
              <a:rPr kumimoji="1" lang="en-US" altLang="ja-JP" sz="2400" b="1" dirty="0" smtClean="0"/>
              <a:t>Known unknowns</a:t>
            </a:r>
          </a:p>
          <a:p>
            <a:pPr lvl="1"/>
            <a:r>
              <a:rPr lang="ja-JP" altLang="en-US" sz="2000" dirty="0" smtClean="0"/>
              <a:t>知らないと自覚している未知</a:t>
            </a:r>
            <a:endParaRPr lang="en-US" altLang="ja-JP" sz="2000" dirty="0" smtClean="0"/>
          </a:p>
          <a:p>
            <a:pPr lvl="1"/>
            <a:r>
              <a:rPr lang="ja-JP" altLang="en-US" sz="2000" dirty="0" smtClean="0">
                <a:solidFill>
                  <a:schemeClr val="accent1"/>
                </a:solidFill>
              </a:rPr>
              <a:t>観測提案すればよい</a:t>
            </a:r>
            <a:endParaRPr lang="en-US" altLang="ja-JP" sz="2000" dirty="0" smtClean="0">
              <a:solidFill>
                <a:schemeClr val="accent1"/>
              </a:solidFill>
            </a:endParaRPr>
          </a:p>
          <a:p>
            <a:pPr lvl="1"/>
            <a:r>
              <a:rPr lang="ja-JP" altLang="en-US" sz="2000" dirty="0" smtClean="0">
                <a:solidFill>
                  <a:schemeClr val="accent1"/>
                </a:solidFill>
              </a:rPr>
              <a:t>望遠鏡作ろう！</a:t>
            </a:r>
            <a:endParaRPr lang="en-US" altLang="ja-JP" sz="2000" dirty="0" smtClean="0">
              <a:solidFill>
                <a:schemeClr val="accent1"/>
              </a:solidFill>
            </a:endParaRPr>
          </a:p>
          <a:p>
            <a:pPr lvl="1"/>
            <a:r>
              <a:rPr kumimoji="1" lang="ja-JP" altLang="en-US" sz="2000" dirty="0" smtClean="0">
                <a:solidFill>
                  <a:schemeClr val="accent1"/>
                </a:solidFill>
              </a:rPr>
              <a:t>本会で紹介してきたのはこれ</a:t>
            </a:r>
            <a:endParaRPr kumimoji="1" lang="en-US" altLang="ja-JP" sz="2000" dirty="0">
              <a:solidFill>
                <a:schemeClr val="accent1"/>
              </a:solidFill>
            </a:endParaRPr>
          </a:p>
          <a:p>
            <a:r>
              <a:rPr lang="en-US" altLang="ja-JP" sz="2400" b="1" dirty="0" smtClean="0"/>
              <a:t>Unknown unknowns</a:t>
            </a:r>
          </a:p>
          <a:p>
            <a:pPr lvl="1"/>
            <a:r>
              <a:rPr kumimoji="1" lang="ja-JP" altLang="en-US" sz="2000" dirty="0" smtClean="0"/>
              <a:t>知らないことすら知らない未知</a:t>
            </a:r>
            <a:endParaRPr kumimoji="1" lang="en-US" altLang="ja-JP" sz="2000" dirty="0" smtClean="0"/>
          </a:p>
          <a:p>
            <a:pPr lvl="1"/>
            <a:r>
              <a:rPr lang="ja-JP" altLang="en-US" sz="2000" dirty="0" smtClean="0">
                <a:solidFill>
                  <a:schemeClr val="accent1"/>
                </a:solidFill>
              </a:rPr>
              <a:t>「備え」ある</a:t>
            </a:r>
            <a:r>
              <a:rPr kumimoji="1" lang="ja-JP" altLang="en-US" sz="2000" dirty="0" smtClean="0">
                <a:solidFill>
                  <a:schemeClr val="accent1"/>
                </a:solidFill>
              </a:rPr>
              <a:t>望遠鏡</a:t>
            </a:r>
            <a:r>
              <a:rPr kumimoji="1" lang="ja-JP" altLang="en-US" sz="2000" dirty="0">
                <a:solidFill>
                  <a:schemeClr val="accent1"/>
                </a:solidFill>
              </a:rPr>
              <a:t>作</a:t>
            </a:r>
            <a:r>
              <a:rPr kumimoji="1" lang="ja-JP" altLang="en-US" sz="2000" dirty="0" smtClean="0">
                <a:solidFill>
                  <a:schemeClr val="accent1"/>
                </a:solidFill>
              </a:rPr>
              <a:t>ろう</a:t>
            </a:r>
            <a:endParaRPr kumimoji="1" lang="ja-JP" altLang="en-US" sz="2000" dirty="0">
              <a:solidFill>
                <a:schemeClr val="accent1"/>
              </a:solidFill>
            </a:endParaRPr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C78E-411B-4F8B-B9FA-CA9BE4DE7E29}" type="slidenum">
              <a:rPr kumimoji="1" lang="ja-JP" altLang="en-US" smtClean="0"/>
              <a:t>8</a:t>
            </a:fld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4580238" y="720000"/>
            <a:ext cx="4563770" cy="6138000"/>
            <a:chOff x="4580238" y="720000"/>
            <a:chExt cx="4563770" cy="613800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/>
            <a:srcRect l="18311" r="30533"/>
            <a:stretch/>
          </p:blipFill>
          <p:spPr>
            <a:xfrm>
              <a:off x="4580238" y="720000"/>
              <a:ext cx="4563770" cy="6138000"/>
            </a:xfrm>
            <a:prstGeom prst="rect">
              <a:avLst/>
            </a:prstGeom>
          </p:spPr>
        </p:pic>
        <p:sp>
          <p:nvSpPr>
            <p:cNvPr id="4" name="正方形/長方形 3"/>
            <p:cNvSpPr/>
            <p:nvPr/>
          </p:nvSpPr>
          <p:spPr>
            <a:xfrm>
              <a:off x="4586833" y="6334780"/>
              <a:ext cx="45571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</a:rPr>
                <a:t>http://www.defense.gov/Photos/newsphoto.aspx?newsphotoid=3939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テキスト プレースホルダー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ラムズフェルド 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元国防長官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29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ということを踏まえて・・・</a:t>
            </a:r>
            <a:endParaRPr kumimoji="1" lang="ja-JP" altLang="en-US" dirty="0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294967295"/>
          </p:nvPr>
        </p:nvSpPr>
        <p:spPr>
          <a:xfrm>
            <a:off x="8502650" y="458788"/>
            <a:ext cx="641350" cy="179387"/>
          </a:xfrm>
        </p:spPr>
        <p:txBody>
          <a:bodyPr/>
          <a:lstStyle/>
          <a:p>
            <a:fld id="{2F28C78E-411B-4F8B-B9FA-CA9BE4DE7E2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59839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-White">
  <a:themeElements>
    <a:clrScheme name="ユーザー定義 3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FF66CC"/>
      </a:accent1>
      <a:accent2>
        <a:srgbClr val="FFCC99"/>
      </a:accent2>
      <a:accent3>
        <a:srgbClr val="FFFF66"/>
      </a:accent3>
      <a:accent4>
        <a:srgbClr val="99FF99"/>
      </a:accent4>
      <a:accent5>
        <a:srgbClr val="66FFFF"/>
      </a:accent5>
      <a:accent6>
        <a:srgbClr val="6699FF"/>
      </a:accent6>
      <a:hlink>
        <a:srgbClr val="9999FF"/>
      </a:hlink>
      <a:folHlink>
        <a:srgbClr val="CC99FF"/>
      </a:folHlink>
    </a:clrScheme>
    <a:fontScheme name="T.A.">
      <a:majorFont>
        <a:latin typeface="Candara"/>
        <a:ea typeface="Meiryo UI"/>
        <a:cs typeface=""/>
      </a:majorFont>
      <a:minorFont>
        <a:latin typeface="Candara"/>
        <a:ea typeface="Meiryo UI"/>
        <a:cs typeface=""/>
      </a:minorFont>
    </a:fontScheme>
    <a:fmtScheme name="淡い単色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lnDef>
      <a:spPr>
        <a:ln w="57150" cap="rnd">
          <a:solidFill>
            <a:schemeClr val="tx1">
              <a:lumMod val="65000"/>
              <a:lumOff val="35000"/>
            </a:schemeClr>
          </a:solidFill>
          <a:tailEnd type="none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>
          <a:buFont typeface="ＭＳ ゴシック" panose="020B0609070205080204" pitchFamily="49" charset="-128"/>
          <a:buChar char="▶"/>
          <a:defRPr sz="2000" b="1" dirty="0" smtClean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ck-White" id="{8415A890-E0A8-4440-A531-4A3F28E12FA3}" vid="{7F3F143A-CC20-4532-87F4-D80DDAC516E5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Black-White</Template>
  <TotalTime>5501</TotalTime>
  <Words>2656</Words>
  <Application>Microsoft Office PowerPoint</Application>
  <PresentationFormat>画面に合わせる (4:3)</PresentationFormat>
  <Paragraphs>750</Paragraphs>
  <Slides>63</Slides>
  <Notes>4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74" baseType="lpstr">
      <vt:lpstr>Meiryo UI</vt:lpstr>
      <vt:lpstr>ＭＳ Ｐゴシック</vt:lpstr>
      <vt:lpstr>ＭＳ Ｐ明朝</vt:lpstr>
      <vt:lpstr>ＭＳ ゴシック</vt:lpstr>
      <vt:lpstr>Arial</vt:lpstr>
      <vt:lpstr>Calibri</vt:lpstr>
      <vt:lpstr>Cambria Math</vt:lpstr>
      <vt:lpstr>Candara</vt:lpstr>
      <vt:lpstr>Times New Roman</vt:lpstr>
      <vt:lpstr>Wingdings</vt:lpstr>
      <vt:lpstr>Black-White</vt:lpstr>
      <vt:lpstr>突発天体 Transients</vt:lpstr>
      <vt:lpstr>SKAによる時間領域の天文学 ダイナミックな宇宙の解明</vt:lpstr>
      <vt:lpstr>突発天体 (Transients)</vt:lpstr>
      <vt:lpstr>突発天体 (Transients)</vt:lpstr>
      <vt:lpstr>突発天体 (Transients)</vt:lpstr>
      <vt:lpstr>サイエンスブック第９章 (p.279)</vt:lpstr>
      <vt:lpstr>本題の前に・・・</vt:lpstr>
      <vt:lpstr>望遠鏡作りの根本理念・研究の仕方</vt:lpstr>
      <vt:lpstr>ということを踏まえて・・・</vt:lpstr>
      <vt:lpstr>話の内容</vt:lpstr>
      <vt:lpstr>国際SKAメンバー</vt:lpstr>
      <vt:lpstr>日本SKAメンバー</vt:lpstr>
      <vt:lpstr>那須電波観測所 (早稲田大学) 突発天体の探査</vt:lpstr>
      <vt:lpstr>突発天体の分類</vt:lpstr>
      <vt:lpstr>突発天体の分類</vt:lpstr>
      <vt:lpstr>ＳＫＡによる突発天体研究</vt:lpstr>
      <vt:lpstr>２．科学</vt:lpstr>
      <vt:lpstr>超新星</vt:lpstr>
      <vt:lpstr>超新星: 基礎</vt:lpstr>
      <vt:lpstr>超新星: 現状の問題点</vt:lpstr>
      <vt:lpstr>超新星: なぜ電波？</vt:lpstr>
      <vt:lpstr>超新星: 電波天文への要求</vt:lpstr>
      <vt:lpstr>超新星: なぜＳＫＡ？</vt:lpstr>
      <vt:lpstr>ガンマ線バースト</vt:lpstr>
      <vt:lpstr>ガンマ線バースト: 基礎</vt:lpstr>
      <vt:lpstr>ガンマ線バースト: 現状の問題点</vt:lpstr>
      <vt:lpstr>ガンマ線バースト: なぜ電波？</vt:lpstr>
      <vt:lpstr>ガンマ線バースト: 電波天文への要求</vt:lpstr>
      <vt:lpstr>ガンマ線バースト: なぜＳＫＡ？</vt:lpstr>
      <vt:lpstr>ガンマ線バースト: なぜＳＫＡ？</vt:lpstr>
      <vt:lpstr>ガンマ線バースト: なぜＳＫＡ？</vt:lpstr>
      <vt:lpstr>PowerPoint プレゼンテーション</vt:lpstr>
      <vt:lpstr>重力波-電波のマルチメッセンジャー観測</vt:lpstr>
      <vt:lpstr>Unknowns</vt:lpstr>
      <vt:lpstr>ＳＫＡによる突発天体研究</vt:lpstr>
      <vt:lpstr>Unknown Transients</vt:lpstr>
      <vt:lpstr>Unknown Short Transients</vt:lpstr>
      <vt:lpstr>Short Transients: Fast Radio Bursts (FRBs)</vt:lpstr>
      <vt:lpstr>Short Transients: Fast Radio Bursts (FRBs)</vt:lpstr>
      <vt:lpstr>Unknown Long Transients</vt:lpstr>
      <vt:lpstr>Long Transients: 従来の探査</vt:lpstr>
      <vt:lpstr>那須電波観測所 (早稲田大学) 突発天体の探査</vt:lpstr>
      <vt:lpstr>Long Transients: 従来の探査</vt:lpstr>
      <vt:lpstr>Long Transients: 従来の探査</vt:lpstr>
      <vt:lpstr>Long Transients: 電波天文への要求</vt:lpstr>
      <vt:lpstr>Long Transients: 電波天文への要求</vt:lpstr>
      <vt:lpstr>Long Transients: 電波天文への要求</vt:lpstr>
      <vt:lpstr>Long Transients: Minutes Timescale</vt:lpstr>
      <vt:lpstr>３．要求</vt:lpstr>
      <vt:lpstr>ＳＫＡに必要な観測システム</vt:lpstr>
      <vt:lpstr>ＳＫＡに必要な観測システム</vt:lpstr>
      <vt:lpstr>「備え」　＝　何でもできる拡張性の高いシステム</vt:lpstr>
      <vt:lpstr>未知追究の理念</vt:lpstr>
      <vt:lpstr>未知追究の理念</vt:lpstr>
      <vt:lpstr>未知追究の理念</vt:lpstr>
      <vt:lpstr>突発天体とＳＫＡ</vt:lpstr>
      <vt:lpstr>他プロジェクトとの連携</vt:lpstr>
      <vt:lpstr>質問・コメントお願いします</vt:lpstr>
      <vt:lpstr>補　足</vt:lpstr>
      <vt:lpstr>補足: Luminosity ∝ Timescale2</vt:lpstr>
      <vt:lpstr>PowerPoint プレゼンテーション</vt:lpstr>
      <vt:lpstr>PowerPoint プレゼンテーション</vt:lpstr>
      <vt:lpstr>PowerPoint プレゼンテーション</vt:lpstr>
    </vt:vector>
  </TitlesOfParts>
  <Company>MouseComputer PC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突発天体 Transients</dc:title>
  <dc:creator>Takahiro AOKI</dc:creator>
  <cp:lastModifiedBy>Takahiro AOKI</cp:lastModifiedBy>
  <cp:revision>613</cp:revision>
  <dcterms:created xsi:type="dcterms:W3CDTF">2015-02-16T20:13:48Z</dcterms:created>
  <dcterms:modified xsi:type="dcterms:W3CDTF">2015-03-05T02:12:30Z</dcterms:modified>
</cp:coreProperties>
</file>